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8" r:id="rId4"/>
  </p:sldMasterIdLst>
  <p:notesMasterIdLst>
    <p:notesMasterId r:id="rId15"/>
  </p:notesMasterIdLst>
  <p:handoutMasterIdLst>
    <p:handoutMasterId r:id="rId16"/>
  </p:handoutMasterIdLst>
  <p:sldIdLst>
    <p:sldId id="2147473889" r:id="rId5"/>
    <p:sldId id="535" r:id="rId6"/>
    <p:sldId id="2147473588" r:id="rId7"/>
    <p:sldId id="2147473891" r:id="rId8"/>
    <p:sldId id="534" r:id="rId9"/>
    <p:sldId id="2147483573" r:id="rId10"/>
    <p:sldId id="2147483575" r:id="rId11"/>
    <p:sldId id="2147473961" r:id="rId12"/>
    <p:sldId id="2147473888" r:id="rId13"/>
    <p:sldId id="468" r:id="rId14"/>
  </p:sldIdLst>
  <p:sldSz cx="12192000" cy="6858000"/>
  <p:notesSz cx="7010400" cy="9296400"/>
  <p:embeddedFontLst>
    <p:embeddedFont>
      <p:font typeface="Aptos Bold" panose="020B0004020202020204" pitchFamily="34" charset="0"/>
      <p:bold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Georgia" panose="02040502050405020303" pitchFamily="18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297704-7DE6-A69B-C2CF-2E40274F287F}" name="Rob Kahn" initials="RK" userId="S::rob.kahn@cpiglobal.org::ea52d8cb-6f79-43cf-ab72-4dce1a86e784" providerId="AD"/>
  <p188:author id="{DAE28022-D7C3-7F6D-9935-EFEC78678E2D}" name="Rob Kahn" initials="RK" userId="S::Rob.Kahn@cpiglobal.org::ea52d8cb-6f79-43cf-ab72-4dce1a86e784" providerId="AD"/>
  <p188:author id="{5166FC29-AA7A-0AAF-07FE-F375A25C2648}" name="Angela Woodall" initials="AW" userId="S::Angela.Woodall@cpiglobal.org::61a480fd-cd30-4d6c-a1ea-fb3979ddf15b" providerId="AD"/>
  <p188:author id="{A1F6FC2E-3395-8C89-1939-959A8D65F05C}" name="Pauline Baudry" initials="PB" userId="S::Pauline.Baudry@cpiglobal.org::3dda0592-6a4a-4895-96e5-da5cb8e8c698" providerId="AD"/>
  <p188:author id="{3DB62C80-D6E5-2A78-DE2F-016C8E567A0D}" name="Angela Woodall" initials="AW" userId="S::angela.woodall@cpiglobal.org::61a480fd-cd30-4d6c-a1ea-fb3979ddf15b" providerId="AD"/>
  <p188:author id="{08199580-835B-ABE1-F42C-C8C12248551A}" name="Pauline Baudry" initials="PB" userId="S::pauline.baudry@cpiglobal.org::3dda0592-6a4a-4895-96e5-da5cb8e8c698" providerId="AD"/>
  <p188:author id="{0DA1F4B6-597B-F4D6-C543-43431AF24BFD}" name="Saumya Tiwari" initials="ST" userId="S::saumya.tiwari@cpiglobal.org::1ed89284-c474-4aa1-a31b-8584ca7dc64a" providerId="AD"/>
  <p188:author id="{CAA8CFC9-1C6C-4532-F95A-C8CFCEE3B0C8}" name="Elana Fortin" initials="EF" userId="S::Elana.Fortin@cpiglobal.org::54a83fa0-221c-4b11-8628-a7d6347f117b" providerId="AD"/>
  <p188:author id="{79089EDE-842D-8958-906A-8DF2E986AB69}" name="Elana Fortin" initials="EF" userId="S::elana.fortin@cpiglobal.org::54a83fa0-221c-4b11-8628-a7d6347f117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lla Tonkonogy" initials="BT" lastIdx="3" clrIdx="0">
    <p:extLst>
      <p:ext uri="{19B8F6BF-5375-455C-9EA6-DF929625EA0E}">
        <p15:presenceInfo xmlns:p15="http://schemas.microsoft.com/office/powerpoint/2012/main" userId="S-1-5-21-3304803338-235052546-3618928178-61664" providerId="AD"/>
      </p:ext>
    </p:extLst>
  </p:cmAuthor>
  <p:cmAuthor id="2" name="Elysha Davila" initials="ED" lastIdx="1" clrIdx="1">
    <p:extLst>
      <p:ext uri="{19B8F6BF-5375-455C-9EA6-DF929625EA0E}">
        <p15:presenceInfo xmlns:p15="http://schemas.microsoft.com/office/powerpoint/2012/main" userId="S-1-5-21-3304803338-235052546-3618928178-617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3C36"/>
    <a:srgbClr val="F0562C"/>
    <a:srgbClr val="A8BC61"/>
    <a:srgbClr val="133752"/>
    <a:srgbClr val="266FA5"/>
    <a:srgbClr val="000000"/>
    <a:srgbClr val="F1592B"/>
    <a:srgbClr val="393A39"/>
    <a:srgbClr val="E69768"/>
    <a:srgbClr val="DC6B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A135EA-F66C-4801-960A-11ADAEADB34C}" v="55" dt="2026-11-03T18:50:58.5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0" autoAdjust="0"/>
    <p:restoredTop sz="79910" autoAdjust="0"/>
  </p:normalViewPr>
  <p:slideViewPr>
    <p:cSldViewPr snapToGrid="0">
      <p:cViewPr>
        <p:scale>
          <a:sx n="100" d="100"/>
          <a:sy n="100" d="100"/>
        </p:scale>
        <p:origin x="2328" y="6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la Esquinca" userId="bb47cd55-3da0-404b-b4cb-abceb46b7686" providerId="ADAL" clId="{C9A4C1A0-4922-4E8A-822E-C31148BE0C52}"/>
    <pc:docChg chg="undo custSel addSld delSld modSld sldOrd">
      <pc:chgData name="Karla Esquinca" userId="bb47cd55-3da0-404b-b4cb-abceb46b7686" providerId="ADAL" clId="{C9A4C1A0-4922-4E8A-822E-C31148BE0C52}" dt="2026-11-03T18:52:05.172" v="1806" actId="1076"/>
      <pc:docMkLst>
        <pc:docMk/>
      </pc:docMkLst>
      <pc:sldChg chg="addSp modSp mod">
        <pc:chgData name="Karla Esquinca" userId="bb47cd55-3da0-404b-b4cb-abceb46b7686" providerId="ADAL" clId="{C9A4C1A0-4922-4E8A-822E-C31148BE0C52}" dt="2026-11-03T18:47:34.199" v="1662" actId="1076"/>
        <pc:sldMkLst>
          <pc:docMk/>
          <pc:sldMk cId="4004950471" sldId="468"/>
        </pc:sldMkLst>
        <pc:spChg chg="add mod">
          <ac:chgData name="Karla Esquinca" userId="bb47cd55-3da0-404b-b4cb-abceb46b7686" providerId="ADAL" clId="{C9A4C1A0-4922-4E8A-822E-C31148BE0C52}" dt="2026-11-03T18:47:34.199" v="1662" actId="1076"/>
          <ac:spMkLst>
            <pc:docMk/>
            <pc:sldMk cId="4004950471" sldId="468"/>
            <ac:spMk id="2" creationId="{CD1E68D7-047B-5A87-9CF9-A198D5C718C6}"/>
          </ac:spMkLst>
        </pc:spChg>
      </pc:sldChg>
      <pc:sldChg chg="del">
        <pc:chgData name="Karla Esquinca" userId="bb47cd55-3da0-404b-b4cb-abceb46b7686" providerId="ADAL" clId="{C9A4C1A0-4922-4E8A-822E-C31148BE0C52}" dt="2026-11-03T15:40:15.040" v="100" actId="47"/>
        <pc:sldMkLst>
          <pc:docMk/>
          <pc:sldMk cId="3492005859" sldId="532"/>
        </pc:sldMkLst>
      </pc:sldChg>
      <pc:sldChg chg="addSp delSp modSp mod ord">
        <pc:chgData name="Karla Esquinca" userId="bb47cd55-3da0-404b-b4cb-abceb46b7686" providerId="ADAL" clId="{C9A4C1A0-4922-4E8A-822E-C31148BE0C52}" dt="2026-11-03T18:19:50.055" v="1226"/>
        <pc:sldMkLst>
          <pc:docMk/>
          <pc:sldMk cId="1386021474" sldId="534"/>
        </pc:sldMkLst>
        <pc:spChg chg="del">
          <ac:chgData name="Karla Esquinca" userId="bb47cd55-3da0-404b-b4cb-abceb46b7686" providerId="ADAL" clId="{C9A4C1A0-4922-4E8A-822E-C31148BE0C52}" dt="2026-11-03T17:16:56.064" v="303" actId="478"/>
          <ac:spMkLst>
            <pc:docMk/>
            <pc:sldMk cId="1386021474" sldId="534"/>
            <ac:spMk id="2" creationId="{9624A75C-11D7-414E-B25A-A660AFEFC6B0}"/>
          </ac:spMkLst>
        </pc:spChg>
        <pc:spChg chg="mod">
          <ac:chgData name="Karla Esquinca" userId="bb47cd55-3da0-404b-b4cb-abceb46b7686" providerId="ADAL" clId="{C9A4C1A0-4922-4E8A-822E-C31148BE0C52}" dt="2026-11-03T17:56:52.799" v="966"/>
          <ac:spMkLst>
            <pc:docMk/>
            <pc:sldMk cId="1386021474" sldId="534"/>
            <ac:spMk id="3" creationId="{DCB65AE1-3B87-F843-BB36-1E9C1BE47553}"/>
          </ac:spMkLst>
        </pc:spChg>
        <pc:spChg chg="add del mod">
          <ac:chgData name="Karla Esquinca" userId="bb47cd55-3da0-404b-b4cb-abceb46b7686" providerId="ADAL" clId="{C9A4C1A0-4922-4E8A-822E-C31148BE0C52}" dt="2026-11-03T17:17:18.420" v="308" actId="478"/>
          <ac:spMkLst>
            <pc:docMk/>
            <pc:sldMk cId="1386021474" sldId="534"/>
            <ac:spMk id="8" creationId="{8FF49CDD-F104-A8C0-4361-664FEEAEDBA2}"/>
          </ac:spMkLst>
        </pc:spChg>
        <pc:spChg chg="add del mod">
          <ac:chgData name="Karla Esquinca" userId="bb47cd55-3da0-404b-b4cb-abceb46b7686" providerId="ADAL" clId="{C9A4C1A0-4922-4E8A-822E-C31148BE0C52}" dt="2026-11-03T17:25:08.242" v="337" actId="21"/>
          <ac:spMkLst>
            <pc:docMk/>
            <pc:sldMk cId="1386021474" sldId="534"/>
            <ac:spMk id="10" creationId="{D71814CD-5C7A-CF19-2500-8496716F8C8F}"/>
          </ac:spMkLst>
        </pc:spChg>
        <pc:spChg chg="add del mod">
          <ac:chgData name="Karla Esquinca" userId="bb47cd55-3da0-404b-b4cb-abceb46b7686" providerId="ADAL" clId="{C9A4C1A0-4922-4E8A-822E-C31148BE0C52}" dt="2026-11-03T17:25:08.242" v="337" actId="21"/>
          <ac:spMkLst>
            <pc:docMk/>
            <pc:sldMk cId="1386021474" sldId="534"/>
            <ac:spMk id="12" creationId="{F29A8E12-AE93-1ECE-9585-87E921D612B0}"/>
          </ac:spMkLst>
        </pc:spChg>
        <pc:spChg chg="add del mod">
          <ac:chgData name="Karla Esquinca" userId="bb47cd55-3da0-404b-b4cb-abceb46b7686" providerId="ADAL" clId="{C9A4C1A0-4922-4E8A-822E-C31148BE0C52}" dt="2026-11-03T17:16:58.425" v="304" actId="478"/>
          <ac:spMkLst>
            <pc:docMk/>
            <pc:sldMk cId="1386021474" sldId="534"/>
            <ac:spMk id="14" creationId="{542D1D97-7FF9-D6B3-4202-633484B6560A}"/>
          </ac:spMkLst>
        </pc:spChg>
        <pc:spChg chg="add del mod">
          <ac:chgData name="Karla Esquinca" userId="bb47cd55-3da0-404b-b4cb-abceb46b7686" providerId="ADAL" clId="{C9A4C1A0-4922-4E8A-822E-C31148BE0C52}" dt="2026-11-03T17:25:08.242" v="337" actId="21"/>
          <ac:spMkLst>
            <pc:docMk/>
            <pc:sldMk cId="1386021474" sldId="534"/>
            <ac:spMk id="16" creationId="{FB3BEDDF-7C9D-521B-CEE1-7C2A9E1F2CB8}"/>
          </ac:spMkLst>
        </pc:spChg>
        <pc:spChg chg="add del">
          <ac:chgData name="Karla Esquinca" userId="bb47cd55-3da0-404b-b4cb-abceb46b7686" providerId="ADAL" clId="{C9A4C1A0-4922-4E8A-822E-C31148BE0C52}" dt="2026-11-03T17:27:07.948" v="350" actId="478"/>
          <ac:spMkLst>
            <pc:docMk/>
            <pc:sldMk cId="1386021474" sldId="534"/>
            <ac:spMk id="18" creationId="{1EA138ED-3102-DD88-9811-C379ABC590E2}"/>
          </ac:spMkLst>
        </pc:spChg>
        <pc:spChg chg="add mod">
          <ac:chgData name="Karla Esquinca" userId="bb47cd55-3da0-404b-b4cb-abceb46b7686" providerId="ADAL" clId="{C9A4C1A0-4922-4E8A-822E-C31148BE0C52}" dt="2026-11-03T17:49:47.105" v="910" actId="1076"/>
          <ac:spMkLst>
            <pc:docMk/>
            <pc:sldMk cId="1386021474" sldId="534"/>
            <ac:spMk id="19" creationId="{F249AAF3-541F-614D-F424-74390632BCC2}"/>
          </ac:spMkLst>
        </pc:spChg>
        <pc:spChg chg="add del mod">
          <ac:chgData name="Karla Esquinca" userId="bb47cd55-3da0-404b-b4cb-abceb46b7686" providerId="ADAL" clId="{C9A4C1A0-4922-4E8A-822E-C31148BE0C52}" dt="2026-11-03T17:41:20.071" v="378"/>
          <ac:spMkLst>
            <pc:docMk/>
            <pc:sldMk cId="1386021474" sldId="534"/>
            <ac:spMk id="20" creationId="{1BBCC439-09EA-7658-096E-C995399EB9DD}"/>
          </ac:spMkLst>
        </pc:spChg>
        <pc:spChg chg="add mod">
          <ac:chgData name="Karla Esquinca" userId="bb47cd55-3da0-404b-b4cb-abceb46b7686" providerId="ADAL" clId="{C9A4C1A0-4922-4E8A-822E-C31148BE0C52}" dt="2026-11-03T18:03:54.236" v="1004" actId="1076"/>
          <ac:spMkLst>
            <pc:docMk/>
            <pc:sldMk cId="1386021474" sldId="534"/>
            <ac:spMk id="22" creationId="{C24DD498-279E-94F3-F110-1CF8435D5D3B}"/>
          </ac:spMkLst>
        </pc:spChg>
        <pc:spChg chg="add del mod">
          <ac:chgData name="Karla Esquinca" userId="bb47cd55-3da0-404b-b4cb-abceb46b7686" providerId="ADAL" clId="{C9A4C1A0-4922-4E8A-822E-C31148BE0C52}" dt="2026-11-03T17:42:49.997" v="514" actId="478"/>
          <ac:spMkLst>
            <pc:docMk/>
            <pc:sldMk cId="1386021474" sldId="534"/>
            <ac:spMk id="24" creationId="{D13CCBED-3D84-EA55-D80F-D7E68E004F0D}"/>
          </ac:spMkLst>
        </pc:spChg>
        <pc:spChg chg="add del mod">
          <ac:chgData name="Karla Esquinca" userId="bb47cd55-3da0-404b-b4cb-abceb46b7686" providerId="ADAL" clId="{C9A4C1A0-4922-4E8A-822E-C31148BE0C52}" dt="2026-11-03T17:42:53.247" v="516" actId="478"/>
          <ac:spMkLst>
            <pc:docMk/>
            <pc:sldMk cId="1386021474" sldId="534"/>
            <ac:spMk id="26" creationId="{8130C5F9-7D8D-7F0C-3C56-7EE379546505}"/>
          </ac:spMkLst>
        </pc:spChg>
        <pc:spChg chg="add del mod">
          <ac:chgData name="Karla Esquinca" userId="bb47cd55-3da0-404b-b4cb-abceb46b7686" providerId="ADAL" clId="{C9A4C1A0-4922-4E8A-822E-C31148BE0C52}" dt="2026-11-03T17:42:51.552" v="515" actId="478"/>
          <ac:spMkLst>
            <pc:docMk/>
            <pc:sldMk cId="1386021474" sldId="534"/>
            <ac:spMk id="29" creationId="{33096D8C-304C-2951-1E58-2ED8F6CD9888}"/>
          </ac:spMkLst>
        </pc:spChg>
        <pc:spChg chg="add mod">
          <ac:chgData name="Karla Esquinca" userId="bb47cd55-3da0-404b-b4cb-abceb46b7686" providerId="ADAL" clId="{C9A4C1A0-4922-4E8A-822E-C31148BE0C52}" dt="2026-11-03T18:07:22.898" v="1015" actId="1076"/>
          <ac:spMkLst>
            <pc:docMk/>
            <pc:sldMk cId="1386021474" sldId="534"/>
            <ac:spMk id="30" creationId="{270AB881-2AB4-706C-F803-D52FF67E95C8}"/>
          </ac:spMkLst>
        </pc:spChg>
        <pc:spChg chg="add mod">
          <ac:chgData name="Karla Esquinca" userId="bb47cd55-3da0-404b-b4cb-abceb46b7686" providerId="ADAL" clId="{C9A4C1A0-4922-4E8A-822E-C31148BE0C52}" dt="2026-11-03T18:03:54.236" v="1004" actId="1076"/>
          <ac:spMkLst>
            <pc:docMk/>
            <pc:sldMk cId="1386021474" sldId="534"/>
            <ac:spMk id="32" creationId="{62546F37-DB5D-B2D3-DB98-0775B84B9263}"/>
          </ac:spMkLst>
        </pc:spChg>
        <pc:spChg chg="add mod">
          <ac:chgData name="Karla Esquinca" userId="bb47cd55-3da0-404b-b4cb-abceb46b7686" providerId="ADAL" clId="{C9A4C1A0-4922-4E8A-822E-C31148BE0C52}" dt="2026-11-03T18:07:14.645" v="1012" actId="1076"/>
          <ac:spMkLst>
            <pc:docMk/>
            <pc:sldMk cId="1386021474" sldId="534"/>
            <ac:spMk id="34" creationId="{A5498ACB-BA95-3F4D-7609-E39380A1B7DC}"/>
          </ac:spMkLst>
        </pc:spChg>
        <pc:spChg chg="add mod">
          <ac:chgData name="Karla Esquinca" userId="bb47cd55-3da0-404b-b4cb-abceb46b7686" providerId="ADAL" clId="{C9A4C1A0-4922-4E8A-822E-C31148BE0C52}" dt="2026-11-03T17:49:33.348" v="906" actId="1076"/>
          <ac:spMkLst>
            <pc:docMk/>
            <pc:sldMk cId="1386021474" sldId="534"/>
            <ac:spMk id="36" creationId="{2BF5E24D-3230-5113-6F7E-9CD27BE971AC}"/>
          </ac:spMkLst>
        </pc:spChg>
        <pc:spChg chg="add mod">
          <ac:chgData name="Karla Esquinca" userId="bb47cd55-3da0-404b-b4cb-abceb46b7686" providerId="ADAL" clId="{C9A4C1A0-4922-4E8A-822E-C31148BE0C52}" dt="2026-11-03T18:07:36.406" v="1016" actId="1076"/>
          <ac:spMkLst>
            <pc:docMk/>
            <pc:sldMk cId="1386021474" sldId="534"/>
            <ac:spMk id="38" creationId="{14CEC3D4-850B-4AEB-ED5F-70F0DE1FA0E9}"/>
          </ac:spMkLst>
        </pc:spChg>
        <pc:spChg chg="add mod">
          <ac:chgData name="Karla Esquinca" userId="bb47cd55-3da0-404b-b4cb-abceb46b7686" providerId="ADAL" clId="{C9A4C1A0-4922-4E8A-822E-C31148BE0C52}" dt="2026-11-03T18:03:54.236" v="1004" actId="1076"/>
          <ac:spMkLst>
            <pc:docMk/>
            <pc:sldMk cId="1386021474" sldId="534"/>
            <ac:spMk id="40" creationId="{654C2D9E-90DE-9D63-29C8-FFC275FA2F45}"/>
          </ac:spMkLst>
        </pc:spChg>
        <pc:spChg chg="add mod">
          <ac:chgData name="Karla Esquinca" userId="bb47cd55-3da0-404b-b4cb-abceb46b7686" providerId="ADAL" clId="{C9A4C1A0-4922-4E8A-822E-C31148BE0C52}" dt="2026-11-03T18:07:45.030" v="1017" actId="1076"/>
          <ac:spMkLst>
            <pc:docMk/>
            <pc:sldMk cId="1386021474" sldId="534"/>
            <ac:spMk id="42" creationId="{D90D2DCD-1E9A-A644-30B4-DDA6C7653412}"/>
          </ac:spMkLst>
        </pc:spChg>
        <pc:spChg chg="add mod">
          <ac:chgData name="Karla Esquinca" userId="bb47cd55-3da0-404b-b4cb-abceb46b7686" providerId="ADAL" clId="{C9A4C1A0-4922-4E8A-822E-C31148BE0C52}" dt="2026-11-03T17:56:15.118" v="955" actId="1076"/>
          <ac:spMkLst>
            <pc:docMk/>
            <pc:sldMk cId="1386021474" sldId="534"/>
            <ac:spMk id="45" creationId="{03DBE119-2D87-844C-EA9E-245FCC010EBD}"/>
          </ac:spMkLst>
        </pc:spChg>
        <pc:spChg chg="add mod">
          <ac:chgData name="Karla Esquinca" userId="bb47cd55-3da0-404b-b4cb-abceb46b7686" providerId="ADAL" clId="{C9A4C1A0-4922-4E8A-822E-C31148BE0C52}" dt="2026-11-03T18:07:17.947" v="1014" actId="1076"/>
          <ac:spMkLst>
            <pc:docMk/>
            <pc:sldMk cId="1386021474" sldId="534"/>
            <ac:spMk id="47" creationId="{7506CE9F-4BE7-9270-7CD7-B6CA6108D5A5}"/>
          </ac:spMkLst>
        </pc:spChg>
        <pc:spChg chg="add mod">
          <ac:chgData name="Karla Esquinca" userId="bb47cd55-3da0-404b-b4cb-abceb46b7686" providerId="ADAL" clId="{C9A4C1A0-4922-4E8A-822E-C31148BE0C52}" dt="2026-11-03T18:03:54.236" v="1004" actId="1076"/>
          <ac:spMkLst>
            <pc:docMk/>
            <pc:sldMk cId="1386021474" sldId="534"/>
            <ac:spMk id="49" creationId="{2529C406-4E82-3A2E-8100-297AB09E08AB}"/>
          </ac:spMkLst>
        </pc:spChg>
        <pc:spChg chg="add mod">
          <ac:chgData name="Karla Esquinca" userId="bb47cd55-3da0-404b-b4cb-abceb46b7686" providerId="ADAL" clId="{C9A4C1A0-4922-4E8A-822E-C31148BE0C52}" dt="2026-11-03T18:03:54.236" v="1004" actId="1076"/>
          <ac:spMkLst>
            <pc:docMk/>
            <pc:sldMk cId="1386021474" sldId="534"/>
            <ac:spMk id="51" creationId="{456707ED-35BD-BEC8-B9C4-29FE4BCB8541}"/>
          </ac:spMkLst>
        </pc:spChg>
        <pc:spChg chg="add mod">
          <ac:chgData name="Karla Esquinca" userId="bb47cd55-3da0-404b-b4cb-abceb46b7686" providerId="ADAL" clId="{C9A4C1A0-4922-4E8A-822E-C31148BE0C52}" dt="2026-11-03T18:10:56.452" v="1018" actId="1076"/>
          <ac:spMkLst>
            <pc:docMk/>
            <pc:sldMk cId="1386021474" sldId="534"/>
            <ac:spMk id="53" creationId="{0F41557D-F92D-E9DD-E20E-A21D24F7EDBE}"/>
          </ac:spMkLst>
        </pc:spChg>
        <pc:spChg chg="add del mod">
          <ac:chgData name="Karla Esquinca" userId="bb47cd55-3da0-404b-b4cb-abceb46b7686" providerId="ADAL" clId="{C9A4C1A0-4922-4E8A-822E-C31148BE0C52}" dt="2026-11-03T17:57:03.681" v="970" actId="478"/>
          <ac:spMkLst>
            <pc:docMk/>
            <pc:sldMk cId="1386021474" sldId="534"/>
            <ac:spMk id="55" creationId="{799421C0-EEE0-E399-5801-CB20ED638EF3}"/>
          </ac:spMkLst>
        </pc:spChg>
        <pc:spChg chg="add mod">
          <ac:chgData name="Karla Esquinca" userId="bb47cd55-3da0-404b-b4cb-abceb46b7686" providerId="ADAL" clId="{C9A4C1A0-4922-4E8A-822E-C31148BE0C52}" dt="2026-11-03T18:07:00.896" v="1009" actId="1076"/>
          <ac:spMkLst>
            <pc:docMk/>
            <pc:sldMk cId="1386021474" sldId="534"/>
            <ac:spMk id="57" creationId="{463BD899-AC05-2568-2FE9-987112646838}"/>
          </ac:spMkLst>
        </pc:spChg>
        <pc:spChg chg="add mod">
          <ac:chgData name="Karla Esquinca" userId="bb47cd55-3da0-404b-b4cb-abceb46b7686" providerId="ADAL" clId="{C9A4C1A0-4922-4E8A-822E-C31148BE0C52}" dt="2026-11-03T18:06:07.359" v="1006" actId="1076"/>
          <ac:spMkLst>
            <pc:docMk/>
            <pc:sldMk cId="1386021474" sldId="534"/>
            <ac:spMk id="59" creationId="{192C1FC4-3F38-2267-0BE2-936C0E9E85BA}"/>
          </ac:spMkLst>
        </pc:spChg>
        <pc:spChg chg="add mod">
          <ac:chgData name="Karla Esquinca" userId="bb47cd55-3da0-404b-b4cb-abceb46b7686" providerId="ADAL" clId="{C9A4C1A0-4922-4E8A-822E-C31148BE0C52}" dt="2026-11-03T18:03:41.432" v="1002" actId="1076"/>
          <ac:spMkLst>
            <pc:docMk/>
            <pc:sldMk cId="1386021474" sldId="534"/>
            <ac:spMk id="61" creationId="{375DD10E-382D-45A6-E369-77066396A71D}"/>
          </ac:spMkLst>
        </pc:spChg>
        <pc:graphicFrameChg chg="add del mod modGraphic">
          <ac:chgData name="Karla Esquinca" userId="bb47cd55-3da0-404b-b4cb-abceb46b7686" providerId="ADAL" clId="{C9A4C1A0-4922-4E8A-822E-C31148BE0C52}" dt="2026-11-03T17:41:20.069" v="376" actId="478"/>
          <ac:graphicFrameMkLst>
            <pc:docMk/>
            <pc:sldMk cId="1386021474" sldId="534"/>
            <ac:graphicFrameMk id="27" creationId="{5F55F1C4-CD0E-F881-2943-B9B46F522E43}"/>
          </ac:graphicFrameMkLst>
        </pc:graphicFrameChg>
        <pc:picChg chg="add del mod">
          <ac:chgData name="Karla Esquinca" userId="bb47cd55-3da0-404b-b4cb-abceb46b7686" providerId="ADAL" clId="{C9A4C1A0-4922-4E8A-822E-C31148BE0C52}" dt="2026-11-03T17:25:08.242" v="337" actId="21"/>
          <ac:picMkLst>
            <pc:docMk/>
            <pc:sldMk cId="1386021474" sldId="534"/>
            <ac:picMk id="5" creationId="{4494B16B-7E20-167D-7F74-365A29FC10EB}"/>
          </ac:picMkLst>
        </pc:picChg>
        <pc:picChg chg="del">
          <ac:chgData name="Karla Esquinca" userId="bb47cd55-3da0-404b-b4cb-abceb46b7686" providerId="ADAL" clId="{C9A4C1A0-4922-4E8A-822E-C31148BE0C52}" dt="2026-11-03T17:12:24.241" v="283" actId="21"/>
          <ac:picMkLst>
            <pc:docMk/>
            <pc:sldMk cId="1386021474" sldId="534"/>
            <ac:picMk id="6" creationId="{FF4A55CF-EFF5-0AEE-DB31-75A395B15D87}"/>
          </ac:picMkLst>
        </pc:picChg>
        <pc:picChg chg="add mod ord">
          <ac:chgData name="Karla Esquinca" userId="bb47cd55-3da0-404b-b4cb-abceb46b7686" providerId="ADAL" clId="{C9A4C1A0-4922-4E8A-822E-C31148BE0C52}" dt="2026-11-03T17:57:40.547" v="976" actId="1076"/>
          <ac:picMkLst>
            <pc:docMk/>
            <pc:sldMk cId="1386021474" sldId="534"/>
            <ac:picMk id="44" creationId="{80D7AF25-61BF-BB6E-FB92-6E0985779930}"/>
          </ac:picMkLst>
        </pc:picChg>
        <pc:picChg chg="add mod">
          <ac:chgData name="Karla Esquinca" userId="bb47cd55-3da0-404b-b4cb-abceb46b7686" providerId="ADAL" clId="{C9A4C1A0-4922-4E8A-822E-C31148BE0C52}" dt="2026-11-03T18:00:18.715" v="984" actId="1076"/>
          <ac:picMkLst>
            <pc:docMk/>
            <pc:sldMk cId="1386021474" sldId="534"/>
            <ac:picMk id="63" creationId="{369379EF-5782-621D-1C98-F35A47AD0240}"/>
          </ac:picMkLst>
        </pc:picChg>
        <pc:picChg chg="add mod">
          <ac:chgData name="Karla Esquinca" userId="bb47cd55-3da0-404b-b4cb-abceb46b7686" providerId="ADAL" clId="{C9A4C1A0-4922-4E8A-822E-C31148BE0C52}" dt="2026-11-03T18:10:56.452" v="1018" actId="1076"/>
          <ac:picMkLst>
            <pc:docMk/>
            <pc:sldMk cId="1386021474" sldId="534"/>
            <ac:picMk id="65" creationId="{65FD513C-0DF0-9C7C-1AD8-2C61559D0F91}"/>
          </ac:picMkLst>
        </pc:picChg>
        <pc:picChg chg="add mod">
          <ac:chgData name="Karla Esquinca" userId="bb47cd55-3da0-404b-b4cb-abceb46b7686" providerId="ADAL" clId="{C9A4C1A0-4922-4E8A-822E-C31148BE0C52}" dt="2026-11-03T18:03:46.606" v="1003" actId="1076"/>
          <ac:picMkLst>
            <pc:docMk/>
            <pc:sldMk cId="1386021474" sldId="534"/>
            <ac:picMk id="67" creationId="{A06C1D8A-6169-DF13-4261-CD66CA7812B0}"/>
          </ac:picMkLst>
        </pc:picChg>
      </pc:sldChg>
      <pc:sldChg chg="addSp delSp modSp mod ord">
        <pc:chgData name="Karla Esquinca" userId="bb47cd55-3da0-404b-b4cb-abceb46b7686" providerId="ADAL" clId="{C9A4C1A0-4922-4E8A-822E-C31148BE0C52}" dt="2026-11-03T15:55:41.511" v="278"/>
        <pc:sldMkLst>
          <pc:docMk/>
          <pc:sldMk cId="201725530" sldId="535"/>
        </pc:sldMkLst>
        <pc:spChg chg="del">
          <ac:chgData name="Karla Esquinca" userId="bb47cd55-3da0-404b-b4cb-abceb46b7686" providerId="ADAL" clId="{C9A4C1A0-4922-4E8A-822E-C31148BE0C52}" dt="2026-11-03T15:41:58.455" v="193" actId="478"/>
          <ac:spMkLst>
            <pc:docMk/>
            <pc:sldMk cId="201725530" sldId="535"/>
            <ac:spMk id="2" creationId="{616CEEDE-AFB8-724E-AB8A-9528B838C05C}"/>
          </ac:spMkLst>
        </pc:spChg>
        <pc:spChg chg="mod">
          <ac:chgData name="Karla Esquinca" userId="bb47cd55-3da0-404b-b4cb-abceb46b7686" providerId="ADAL" clId="{C9A4C1A0-4922-4E8A-822E-C31148BE0C52}" dt="2026-11-03T15:41:47.775" v="192" actId="20577"/>
          <ac:spMkLst>
            <pc:docMk/>
            <pc:sldMk cId="201725530" sldId="535"/>
            <ac:spMk id="3" creationId="{B3F88DB9-A8A0-704F-97E8-9C208ECFB379}"/>
          </ac:spMkLst>
        </pc:spChg>
        <pc:spChg chg="add del mod">
          <ac:chgData name="Karla Esquinca" userId="bb47cd55-3da0-404b-b4cb-abceb46b7686" providerId="ADAL" clId="{C9A4C1A0-4922-4E8A-822E-C31148BE0C52}" dt="2026-11-03T15:42:43.588" v="198" actId="931"/>
          <ac:spMkLst>
            <pc:docMk/>
            <pc:sldMk cId="201725530" sldId="535"/>
            <ac:spMk id="8" creationId="{CFD1F783-E40B-3D6C-A89A-DD1FC72B3FB1}"/>
          </ac:spMkLst>
        </pc:spChg>
        <pc:spChg chg="add mod">
          <ac:chgData name="Karla Esquinca" userId="bb47cd55-3da0-404b-b4cb-abceb46b7686" providerId="ADAL" clId="{C9A4C1A0-4922-4E8A-822E-C31148BE0C52}" dt="2026-11-03T15:55:05.836" v="269" actId="1037"/>
          <ac:spMkLst>
            <pc:docMk/>
            <pc:sldMk cId="201725530" sldId="535"/>
            <ac:spMk id="15" creationId="{A17E189E-CDC4-02E4-BD77-96AD4C60D3BD}"/>
          </ac:spMkLst>
        </pc:spChg>
        <pc:spChg chg="add mod">
          <ac:chgData name="Karla Esquinca" userId="bb47cd55-3da0-404b-b4cb-abceb46b7686" providerId="ADAL" clId="{C9A4C1A0-4922-4E8A-822E-C31148BE0C52}" dt="2026-11-03T15:55:05.836" v="269" actId="1037"/>
          <ac:spMkLst>
            <pc:docMk/>
            <pc:sldMk cId="201725530" sldId="535"/>
            <ac:spMk id="16" creationId="{D2A4619E-86FF-27E5-EAD0-A357FC3EFAC0}"/>
          </ac:spMkLst>
        </pc:spChg>
        <pc:spChg chg="add mod">
          <ac:chgData name="Karla Esquinca" userId="bb47cd55-3da0-404b-b4cb-abceb46b7686" providerId="ADAL" clId="{C9A4C1A0-4922-4E8A-822E-C31148BE0C52}" dt="2026-11-03T15:55:23.051" v="274" actId="1076"/>
          <ac:spMkLst>
            <pc:docMk/>
            <pc:sldMk cId="201725530" sldId="535"/>
            <ac:spMk id="20" creationId="{877CD5D4-61A6-9682-D61C-49F86B219C47}"/>
          </ac:spMkLst>
        </pc:spChg>
        <pc:spChg chg="add mod">
          <ac:chgData name="Karla Esquinca" userId="bb47cd55-3da0-404b-b4cb-abceb46b7686" providerId="ADAL" clId="{C9A4C1A0-4922-4E8A-822E-C31148BE0C52}" dt="2026-11-03T15:55:41.511" v="278"/>
          <ac:spMkLst>
            <pc:docMk/>
            <pc:sldMk cId="201725530" sldId="535"/>
            <ac:spMk id="22" creationId="{DAFA3EFA-BC49-29B5-D77B-B9F5D371FFA6}"/>
          </ac:spMkLst>
        </pc:spChg>
        <pc:picChg chg="add del mod">
          <ac:chgData name="Karla Esquinca" userId="bb47cd55-3da0-404b-b4cb-abceb46b7686" providerId="ADAL" clId="{C9A4C1A0-4922-4E8A-822E-C31148BE0C52}" dt="2026-11-03T15:42:16.250" v="196" actId="478"/>
          <ac:picMkLst>
            <pc:docMk/>
            <pc:sldMk cId="201725530" sldId="535"/>
            <ac:picMk id="5" creationId="{24FBBD08-89DA-F37E-91EC-24660339F6C1}"/>
          </ac:picMkLst>
        </pc:picChg>
        <pc:picChg chg="del">
          <ac:chgData name="Karla Esquinca" userId="bb47cd55-3da0-404b-b4cb-abceb46b7686" providerId="ADAL" clId="{C9A4C1A0-4922-4E8A-822E-C31148BE0C52}" dt="2026-11-03T15:42:38.940" v="197" actId="478"/>
          <ac:picMkLst>
            <pc:docMk/>
            <pc:sldMk cId="201725530" sldId="535"/>
            <ac:picMk id="6" creationId="{1CB637E2-43F9-EF61-BB46-6E8121CEB93B}"/>
          </ac:picMkLst>
        </pc:picChg>
        <pc:picChg chg="add mod ord">
          <ac:chgData name="Karla Esquinca" userId="bb47cd55-3da0-404b-b4cb-abceb46b7686" providerId="ADAL" clId="{C9A4C1A0-4922-4E8A-822E-C31148BE0C52}" dt="2026-11-03T15:42:43.588" v="198" actId="931"/>
          <ac:picMkLst>
            <pc:docMk/>
            <pc:sldMk cId="201725530" sldId="535"/>
            <ac:picMk id="10" creationId="{897015DE-7EB3-88A6-CBAC-F5F7A388A620}"/>
          </ac:picMkLst>
        </pc:picChg>
        <pc:picChg chg="add del mod">
          <ac:chgData name="Karla Esquinca" userId="bb47cd55-3da0-404b-b4cb-abceb46b7686" providerId="ADAL" clId="{C9A4C1A0-4922-4E8A-822E-C31148BE0C52}" dt="2026-11-03T15:44:48.516" v="205" actId="478"/>
          <ac:picMkLst>
            <pc:docMk/>
            <pc:sldMk cId="201725530" sldId="535"/>
            <ac:picMk id="12" creationId="{49024696-2096-C241-3A42-25505B1BF2AB}"/>
          </ac:picMkLst>
        </pc:picChg>
        <pc:picChg chg="add mod">
          <ac:chgData name="Karla Esquinca" userId="bb47cd55-3da0-404b-b4cb-abceb46b7686" providerId="ADAL" clId="{C9A4C1A0-4922-4E8A-822E-C31148BE0C52}" dt="2026-11-03T15:55:05.836" v="269" actId="1037"/>
          <ac:picMkLst>
            <pc:docMk/>
            <pc:sldMk cId="201725530" sldId="535"/>
            <ac:picMk id="14" creationId="{46805CBD-F354-171C-C4FD-BEC7ACCEFFBC}"/>
          </ac:picMkLst>
        </pc:picChg>
        <pc:picChg chg="add mod">
          <ac:chgData name="Karla Esquinca" userId="bb47cd55-3da0-404b-b4cb-abceb46b7686" providerId="ADAL" clId="{C9A4C1A0-4922-4E8A-822E-C31148BE0C52}" dt="2026-11-03T15:55:17.115" v="272" actId="14100"/>
          <ac:picMkLst>
            <pc:docMk/>
            <pc:sldMk cId="201725530" sldId="535"/>
            <ac:picMk id="18" creationId="{CC0CC68A-8CA0-07D2-2B66-68C743A0D41D}"/>
          </ac:picMkLst>
        </pc:picChg>
      </pc:sldChg>
      <pc:sldChg chg="del">
        <pc:chgData name="Karla Esquinca" userId="bb47cd55-3da0-404b-b4cb-abceb46b7686" providerId="ADAL" clId="{C9A4C1A0-4922-4E8A-822E-C31148BE0C52}" dt="2026-11-03T18:44:59.571" v="1574" actId="47"/>
        <pc:sldMkLst>
          <pc:docMk/>
          <pc:sldMk cId="4058289283" sldId="536"/>
        </pc:sldMkLst>
      </pc:sldChg>
      <pc:sldChg chg="del">
        <pc:chgData name="Karla Esquinca" userId="bb47cd55-3da0-404b-b4cb-abceb46b7686" providerId="ADAL" clId="{C9A4C1A0-4922-4E8A-822E-C31148BE0C52}" dt="2026-11-03T18:45:02.883" v="1575" actId="47"/>
        <pc:sldMkLst>
          <pc:docMk/>
          <pc:sldMk cId="3374275946" sldId="543"/>
        </pc:sldMkLst>
      </pc:sldChg>
      <pc:sldChg chg="add del">
        <pc:chgData name="Karla Esquinca" userId="bb47cd55-3da0-404b-b4cb-abceb46b7686" providerId="ADAL" clId="{C9A4C1A0-4922-4E8A-822E-C31148BE0C52}" dt="2026-11-03T15:36:13.524" v="12" actId="47"/>
        <pc:sldMkLst>
          <pc:docMk/>
          <pc:sldMk cId="2013321075" sldId="544"/>
        </pc:sldMkLst>
      </pc:sldChg>
      <pc:sldChg chg="addSp delSp modSp del mod">
        <pc:chgData name="Karla Esquinca" userId="bb47cd55-3da0-404b-b4cb-abceb46b7686" providerId="ADAL" clId="{C9A4C1A0-4922-4E8A-822E-C31148BE0C52}" dt="2026-11-03T15:55:49.002" v="279" actId="47"/>
        <pc:sldMkLst>
          <pc:docMk/>
          <pc:sldMk cId="3623828480" sldId="940"/>
        </pc:sldMkLst>
        <pc:graphicFrameChg chg="del">
          <ac:chgData name="Karla Esquinca" userId="bb47cd55-3da0-404b-b4cb-abceb46b7686" providerId="ADAL" clId="{C9A4C1A0-4922-4E8A-822E-C31148BE0C52}" dt="2026-11-03T15:44:23.073" v="201" actId="478"/>
          <ac:graphicFrameMkLst>
            <pc:docMk/>
            <pc:sldMk cId="3623828480" sldId="940"/>
            <ac:graphicFrameMk id="12" creationId="{B0722E03-C758-267C-F2E6-B28807B58069}"/>
          </ac:graphicFrameMkLst>
        </pc:graphicFrameChg>
        <pc:picChg chg="add mod">
          <ac:chgData name="Karla Esquinca" userId="bb47cd55-3da0-404b-b4cb-abceb46b7686" providerId="ADAL" clId="{C9A4C1A0-4922-4E8A-822E-C31148BE0C52}" dt="2026-11-03T15:44:31.585" v="203" actId="1076"/>
          <ac:picMkLst>
            <pc:docMk/>
            <pc:sldMk cId="3623828480" sldId="940"/>
            <ac:picMk id="4" creationId="{E56BDAD0-FF3C-CAF2-6C8F-6B0BB26F8C80}"/>
          </ac:picMkLst>
        </pc:picChg>
      </pc:sldChg>
      <pc:sldChg chg="addSp delSp modSp mod ord">
        <pc:chgData name="Karla Esquinca" userId="bb47cd55-3da0-404b-b4cb-abceb46b7686" providerId="ADAL" clId="{C9A4C1A0-4922-4E8A-822E-C31148BE0C52}" dt="2026-11-03T17:25:42.729" v="343"/>
        <pc:sldMkLst>
          <pc:docMk/>
          <pc:sldMk cId="3015379962" sldId="2147473588"/>
        </pc:sldMkLst>
        <pc:spChg chg="del">
          <ac:chgData name="Karla Esquinca" userId="bb47cd55-3da0-404b-b4cb-abceb46b7686" providerId="ADAL" clId="{C9A4C1A0-4922-4E8A-822E-C31148BE0C52}" dt="2026-11-03T17:24:47.358" v="329" actId="478"/>
          <ac:spMkLst>
            <pc:docMk/>
            <pc:sldMk cId="3015379962" sldId="2147473588"/>
            <ac:spMk id="4" creationId="{EA57B3A3-1E5E-17B9-C35C-73A4FA0E03E9}"/>
          </ac:spMkLst>
        </pc:spChg>
        <pc:spChg chg="del">
          <ac:chgData name="Karla Esquinca" userId="bb47cd55-3da0-404b-b4cb-abceb46b7686" providerId="ADAL" clId="{C9A4C1A0-4922-4E8A-822E-C31148BE0C52}" dt="2026-11-03T17:24:56.547" v="335" actId="478"/>
          <ac:spMkLst>
            <pc:docMk/>
            <pc:sldMk cId="3015379962" sldId="2147473588"/>
            <ac:spMk id="5" creationId="{EC55E749-E051-C081-2506-551411B1E1FA}"/>
          </ac:spMkLst>
        </pc:spChg>
        <pc:spChg chg="add mod">
          <ac:chgData name="Karla Esquinca" userId="bb47cd55-3da0-404b-b4cb-abceb46b7686" providerId="ADAL" clId="{C9A4C1A0-4922-4E8A-822E-C31148BE0C52}" dt="2026-11-03T17:25:02.155" v="336"/>
          <ac:spMkLst>
            <pc:docMk/>
            <pc:sldMk cId="3015379962" sldId="2147473588"/>
            <ac:spMk id="8" creationId="{099EFDC0-5FA3-A08F-F729-04D832A30132}"/>
          </ac:spMkLst>
        </pc:spChg>
        <pc:spChg chg="add mod">
          <ac:chgData name="Karla Esquinca" userId="bb47cd55-3da0-404b-b4cb-abceb46b7686" providerId="ADAL" clId="{C9A4C1A0-4922-4E8A-822E-C31148BE0C52}" dt="2026-11-03T17:25:37.536" v="341" actId="1076"/>
          <ac:spMkLst>
            <pc:docMk/>
            <pc:sldMk cId="3015379962" sldId="2147473588"/>
            <ac:spMk id="13" creationId="{D5C0C4AF-8797-545D-A5FF-0A9236D382C7}"/>
          </ac:spMkLst>
        </pc:spChg>
        <pc:spChg chg="add mod">
          <ac:chgData name="Karla Esquinca" userId="bb47cd55-3da0-404b-b4cb-abceb46b7686" providerId="ADAL" clId="{C9A4C1A0-4922-4E8A-822E-C31148BE0C52}" dt="2026-11-03T17:25:37.536" v="341" actId="1076"/>
          <ac:spMkLst>
            <pc:docMk/>
            <pc:sldMk cId="3015379962" sldId="2147473588"/>
            <ac:spMk id="16" creationId="{10D14C65-5425-D57C-710A-528E1EAB3126}"/>
          </ac:spMkLst>
        </pc:spChg>
        <pc:spChg chg="add mod">
          <ac:chgData name="Karla Esquinca" userId="bb47cd55-3da0-404b-b4cb-abceb46b7686" providerId="ADAL" clId="{C9A4C1A0-4922-4E8A-822E-C31148BE0C52}" dt="2026-11-03T17:25:31.225" v="340" actId="1076"/>
          <ac:spMkLst>
            <pc:docMk/>
            <pc:sldMk cId="3015379962" sldId="2147473588"/>
            <ac:spMk id="18" creationId="{E3FBBC09-7000-C4E6-A7B8-6DBB85703362}"/>
          </ac:spMkLst>
        </pc:spChg>
        <pc:picChg chg="del">
          <ac:chgData name="Karla Esquinca" userId="bb47cd55-3da0-404b-b4cb-abceb46b7686" providerId="ADAL" clId="{C9A4C1A0-4922-4E8A-822E-C31148BE0C52}" dt="2026-11-03T17:24:49.817" v="333" actId="478"/>
          <ac:picMkLst>
            <pc:docMk/>
            <pc:sldMk cId="3015379962" sldId="2147473588"/>
            <ac:picMk id="3" creationId="{38365A2A-7E06-E800-7797-0C15B79222A0}"/>
          </ac:picMkLst>
        </pc:picChg>
        <pc:picChg chg="del">
          <ac:chgData name="Karla Esquinca" userId="bb47cd55-3da0-404b-b4cb-abceb46b7686" providerId="ADAL" clId="{C9A4C1A0-4922-4E8A-822E-C31148BE0C52}" dt="2026-11-03T17:24:48.185" v="330" actId="478"/>
          <ac:picMkLst>
            <pc:docMk/>
            <pc:sldMk cId="3015379962" sldId="2147473588"/>
            <ac:picMk id="6" creationId="{C9E228FA-BA87-653D-9595-5400E5579564}"/>
          </ac:picMkLst>
        </pc:picChg>
        <pc:picChg chg="add mod">
          <ac:chgData name="Karla Esquinca" userId="bb47cd55-3da0-404b-b4cb-abceb46b7686" providerId="ADAL" clId="{C9A4C1A0-4922-4E8A-822E-C31148BE0C52}" dt="2026-11-03T17:25:37.536" v="341" actId="1076"/>
          <ac:picMkLst>
            <pc:docMk/>
            <pc:sldMk cId="3015379962" sldId="2147473588"/>
            <ac:picMk id="10" creationId="{94154498-E1DE-873D-6974-C71DD9A1BB0A}"/>
          </ac:picMkLst>
        </pc:picChg>
        <pc:picChg chg="del">
          <ac:chgData name="Karla Esquinca" userId="bb47cd55-3da0-404b-b4cb-abceb46b7686" providerId="ADAL" clId="{C9A4C1A0-4922-4E8A-822E-C31148BE0C52}" dt="2026-11-03T17:24:48.612" v="331" actId="478"/>
          <ac:picMkLst>
            <pc:docMk/>
            <pc:sldMk cId="3015379962" sldId="2147473588"/>
            <ac:picMk id="12" creationId="{A9244C16-96DC-9EF0-952D-DDEC094B995E}"/>
          </ac:picMkLst>
        </pc:picChg>
        <pc:picChg chg="del">
          <ac:chgData name="Karla Esquinca" userId="bb47cd55-3da0-404b-b4cb-abceb46b7686" providerId="ADAL" clId="{C9A4C1A0-4922-4E8A-822E-C31148BE0C52}" dt="2026-11-03T17:24:49.155" v="332" actId="478"/>
          <ac:picMkLst>
            <pc:docMk/>
            <pc:sldMk cId="3015379962" sldId="2147473588"/>
            <ac:picMk id="14" creationId="{0F9D1B44-664C-49BE-C70C-4F07E0DE98D6}"/>
          </ac:picMkLst>
        </pc:picChg>
        <pc:cxnChg chg="del">
          <ac:chgData name="Karla Esquinca" userId="bb47cd55-3da0-404b-b4cb-abceb46b7686" providerId="ADAL" clId="{C9A4C1A0-4922-4E8A-822E-C31148BE0C52}" dt="2026-11-03T17:24:50.846" v="334" actId="478"/>
          <ac:cxnSpMkLst>
            <pc:docMk/>
            <pc:sldMk cId="3015379962" sldId="2147473588"/>
            <ac:cxnSpMk id="2" creationId="{4E95A61E-57B7-97CA-E2CD-C8E6C5441D13}"/>
          </ac:cxnSpMkLst>
        </pc:cxnChg>
      </pc:sldChg>
      <pc:sldChg chg="del">
        <pc:chgData name="Karla Esquinca" userId="bb47cd55-3da0-404b-b4cb-abceb46b7686" providerId="ADAL" clId="{C9A4C1A0-4922-4E8A-822E-C31148BE0C52}" dt="2026-11-03T18:45:03.730" v="1576" actId="47"/>
        <pc:sldMkLst>
          <pc:docMk/>
          <pc:sldMk cId="779290929" sldId="2147473590"/>
        </pc:sldMkLst>
      </pc:sldChg>
      <pc:sldChg chg="addSp delSp modSp del mod modNotesTx">
        <pc:chgData name="Karla Esquinca" userId="bb47cd55-3da0-404b-b4cb-abceb46b7686" providerId="ADAL" clId="{C9A4C1A0-4922-4E8A-822E-C31148BE0C52}" dt="2026-11-03T15:36:14.237" v="13" actId="47"/>
        <pc:sldMkLst>
          <pc:docMk/>
          <pc:sldMk cId="829545509" sldId="2147473604"/>
        </pc:sldMkLst>
      </pc:sldChg>
      <pc:sldChg chg="addSp delSp modSp mod">
        <pc:chgData name="Karla Esquinca" userId="bb47cd55-3da0-404b-b4cb-abceb46b7686" providerId="ADAL" clId="{C9A4C1A0-4922-4E8A-822E-C31148BE0C52}" dt="2026-11-03T18:52:05.172" v="1806" actId="1076"/>
        <pc:sldMkLst>
          <pc:docMk/>
          <pc:sldMk cId="1682730773" sldId="2147473888"/>
        </pc:sldMkLst>
        <pc:spChg chg="del">
          <ac:chgData name="Karla Esquinca" userId="bb47cd55-3da0-404b-b4cb-abceb46b7686" providerId="ADAL" clId="{C9A4C1A0-4922-4E8A-822E-C31148BE0C52}" dt="2026-11-03T18:44:22.800" v="1564" actId="478"/>
          <ac:spMkLst>
            <pc:docMk/>
            <pc:sldMk cId="1682730773" sldId="2147473888"/>
            <ac:spMk id="3" creationId="{A48C3E29-226B-0F1A-7B24-141A27079040}"/>
          </ac:spMkLst>
        </pc:spChg>
        <pc:spChg chg="add del mod">
          <ac:chgData name="Karla Esquinca" userId="bb47cd55-3da0-404b-b4cb-abceb46b7686" providerId="ADAL" clId="{C9A4C1A0-4922-4E8A-822E-C31148BE0C52}" dt="2026-11-03T18:44:26.151" v="1565" actId="478"/>
          <ac:spMkLst>
            <pc:docMk/>
            <pc:sldMk cId="1682730773" sldId="2147473888"/>
            <ac:spMk id="5" creationId="{A2B8503F-EAC8-EDEA-8A63-BD918703ED4B}"/>
          </ac:spMkLst>
        </pc:spChg>
        <pc:spChg chg="add mod">
          <ac:chgData name="Karla Esquinca" userId="bb47cd55-3da0-404b-b4cb-abceb46b7686" providerId="ADAL" clId="{C9A4C1A0-4922-4E8A-822E-C31148BE0C52}" dt="2026-11-03T18:50:12.190" v="1782" actId="552"/>
          <ac:spMkLst>
            <pc:docMk/>
            <pc:sldMk cId="1682730773" sldId="2147473888"/>
            <ac:spMk id="8" creationId="{A614CA85-82C1-5538-F7B5-C6C899A0FFB6}"/>
          </ac:spMkLst>
        </pc:spChg>
        <pc:spChg chg="add mod">
          <ac:chgData name="Karla Esquinca" userId="bb47cd55-3da0-404b-b4cb-abceb46b7686" providerId="ADAL" clId="{C9A4C1A0-4922-4E8A-822E-C31148BE0C52}" dt="2026-11-03T18:50:12.190" v="1782" actId="552"/>
          <ac:spMkLst>
            <pc:docMk/>
            <pc:sldMk cId="1682730773" sldId="2147473888"/>
            <ac:spMk id="10" creationId="{DF144210-5ABF-7BD2-3E3A-924B1AFCDD92}"/>
          </ac:spMkLst>
        </pc:spChg>
        <pc:spChg chg="add mod">
          <ac:chgData name="Karla Esquinca" userId="bb47cd55-3da0-404b-b4cb-abceb46b7686" providerId="ADAL" clId="{C9A4C1A0-4922-4E8A-822E-C31148BE0C52}" dt="2026-11-03T18:50:12.190" v="1782" actId="552"/>
          <ac:spMkLst>
            <pc:docMk/>
            <pc:sldMk cId="1682730773" sldId="2147473888"/>
            <ac:spMk id="12" creationId="{8969FB6B-48D7-50E0-0626-34C09289CDD3}"/>
          </ac:spMkLst>
        </pc:spChg>
        <pc:spChg chg="add del mod">
          <ac:chgData name="Karla Esquinca" userId="bb47cd55-3da0-404b-b4cb-abceb46b7686" providerId="ADAL" clId="{C9A4C1A0-4922-4E8A-822E-C31148BE0C52}" dt="2026-11-03T18:49:21.030" v="1710" actId="478"/>
          <ac:spMkLst>
            <pc:docMk/>
            <pc:sldMk cId="1682730773" sldId="2147473888"/>
            <ac:spMk id="14" creationId="{83DB7872-109A-9B5D-F921-F8CA12BA269F}"/>
          </ac:spMkLst>
        </pc:spChg>
        <pc:spChg chg="add mod">
          <ac:chgData name="Karla Esquinca" userId="bb47cd55-3da0-404b-b4cb-abceb46b7686" providerId="ADAL" clId="{C9A4C1A0-4922-4E8A-822E-C31148BE0C52}" dt="2026-11-03T18:51:43.260" v="1802" actId="552"/>
          <ac:spMkLst>
            <pc:docMk/>
            <pc:sldMk cId="1682730773" sldId="2147473888"/>
            <ac:spMk id="16" creationId="{2E57ED99-02C2-4557-4B4E-206913E98967}"/>
          </ac:spMkLst>
        </pc:spChg>
        <pc:spChg chg="add mod">
          <ac:chgData name="Karla Esquinca" userId="bb47cd55-3da0-404b-b4cb-abceb46b7686" providerId="ADAL" clId="{C9A4C1A0-4922-4E8A-822E-C31148BE0C52}" dt="2026-11-03T18:51:47.520" v="1803" actId="14100"/>
          <ac:spMkLst>
            <pc:docMk/>
            <pc:sldMk cId="1682730773" sldId="2147473888"/>
            <ac:spMk id="18" creationId="{1A82C09D-1257-B7DA-B79C-2E8885B30043}"/>
          </ac:spMkLst>
        </pc:spChg>
        <pc:spChg chg="add mod">
          <ac:chgData name="Karla Esquinca" userId="bb47cd55-3da0-404b-b4cb-abceb46b7686" providerId="ADAL" clId="{C9A4C1A0-4922-4E8A-822E-C31148BE0C52}" dt="2026-11-03T18:52:05.172" v="1806" actId="1076"/>
          <ac:spMkLst>
            <pc:docMk/>
            <pc:sldMk cId="1682730773" sldId="2147473888"/>
            <ac:spMk id="20" creationId="{259C6A24-3CF1-B962-87B5-6F6350BDE654}"/>
          </ac:spMkLst>
        </pc:spChg>
        <pc:spChg chg="add del mod">
          <ac:chgData name="Karla Esquinca" userId="bb47cd55-3da0-404b-b4cb-abceb46b7686" providerId="ADAL" clId="{C9A4C1A0-4922-4E8A-822E-C31148BE0C52}" dt="2026-11-03T18:49:21.030" v="1710" actId="478"/>
          <ac:spMkLst>
            <pc:docMk/>
            <pc:sldMk cId="1682730773" sldId="2147473888"/>
            <ac:spMk id="22" creationId="{7CABCC2C-1041-049A-38DA-5A2399F2ACFA}"/>
          </ac:spMkLst>
        </pc:spChg>
        <pc:spChg chg="add del">
          <ac:chgData name="Karla Esquinca" userId="bb47cd55-3da0-404b-b4cb-abceb46b7686" providerId="ADAL" clId="{C9A4C1A0-4922-4E8A-822E-C31148BE0C52}" dt="2026-11-03T18:44:43.301" v="1569" actId="22"/>
          <ac:spMkLst>
            <pc:docMk/>
            <pc:sldMk cId="1682730773" sldId="2147473888"/>
            <ac:spMk id="24" creationId="{C7C1B097-CE51-9DEF-B0D4-857E6576B145}"/>
          </ac:spMkLst>
        </pc:spChg>
        <pc:spChg chg="add mod">
          <ac:chgData name="Karla Esquinca" userId="bb47cd55-3da0-404b-b4cb-abceb46b7686" providerId="ADAL" clId="{C9A4C1A0-4922-4E8A-822E-C31148BE0C52}" dt="2026-11-03T18:49:00.192" v="1669"/>
          <ac:spMkLst>
            <pc:docMk/>
            <pc:sldMk cId="1682730773" sldId="2147473888"/>
            <ac:spMk id="26" creationId="{91AC41B2-FB19-B2EE-7EFA-4EBD112FCD04}"/>
          </ac:spMkLst>
        </pc:spChg>
        <pc:spChg chg="add mod">
          <ac:chgData name="Karla Esquinca" userId="bb47cd55-3da0-404b-b4cb-abceb46b7686" providerId="ADAL" clId="{C9A4C1A0-4922-4E8A-822E-C31148BE0C52}" dt="2026-11-03T18:51:43.260" v="1802" actId="552"/>
          <ac:spMkLst>
            <pc:docMk/>
            <pc:sldMk cId="1682730773" sldId="2147473888"/>
            <ac:spMk id="30" creationId="{DC84540D-996E-F97E-3CD4-E264CD213BBF}"/>
          </ac:spMkLst>
        </pc:spChg>
        <pc:spChg chg="add mod">
          <ac:chgData name="Karla Esquinca" userId="bb47cd55-3da0-404b-b4cb-abceb46b7686" providerId="ADAL" clId="{C9A4C1A0-4922-4E8A-822E-C31148BE0C52}" dt="2026-11-03T18:51:51.190" v="1804" actId="1076"/>
          <ac:spMkLst>
            <pc:docMk/>
            <pc:sldMk cId="1682730773" sldId="2147473888"/>
            <ac:spMk id="32" creationId="{835155C5-0870-7D36-2BF6-2898B299E798}"/>
          </ac:spMkLst>
        </pc:spChg>
        <pc:spChg chg="add mod">
          <ac:chgData name="Karla Esquinca" userId="bb47cd55-3da0-404b-b4cb-abceb46b7686" providerId="ADAL" clId="{C9A4C1A0-4922-4E8A-822E-C31148BE0C52}" dt="2026-11-03T18:52:05.172" v="1806" actId="1076"/>
          <ac:spMkLst>
            <pc:docMk/>
            <pc:sldMk cId="1682730773" sldId="2147473888"/>
            <ac:spMk id="34" creationId="{CA16B511-1982-B6E8-7BAC-3D096C284E4E}"/>
          </ac:spMkLst>
        </pc:spChg>
        <pc:picChg chg="add del mod">
          <ac:chgData name="Karla Esquinca" userId="bb47cd55-3da0-404b-b4cb-abceb46b7686" providerId="ADAL" clId="{C9A4C1A0-4922-4E8A-822E-C31148BE0C52}" dt="2026-11-03T18:37:41.277" v="1518" actId="478"/>
          <ac:picMkLst>
            <pc:docMk/>
            <pc:sldMk cId="1682730773" sldId="2147473888"/>
            <ac:picMk id="6" creationId="{FF4A55CF-EFF5-0AEE-DB31-75A395B15D87}"/>
          </ac:picMkLst>
        </pc:picChg>
        <pc:picChg chg="add mod">
          <ac:chgData name="Karla Esquinca" userId="bb47cd55-3da0-404b-b4cb-abceb46b7686" providerId="ADAL" clId="{C9A4C1A0-4922-4E8A-822E-C31148BE0C52}" dt="2026-11-03T18:49:03.255" v="1670" actId="1076"/>
          <ac:picMkLst>
            <pc:docMk/>
            <pc:sldMk cId="1682730773" sldId="2147473888"/>
            <ac:picMk id="28" creationId="{9DDB950A-686F-D0CE-AB2E-4ED5FA7F99D1}"/>
          </ac:picMkLst>
        </pc:picChg>
      </pc:sldChg>
      <pc:sldChg chg="addSp delSp modSp add del mod modNotesTx">
        <pc:chgData name="Karla Esquinca" userId="bb47cd55-3da0-404b-b4cb-abceb46b7686" providerId="ADAL" clId="{C9A4C1A0-4922-4E8A-822E-C31148BE0C52}" dt="2026-11-03T15:40:54.413" v="110" actId="6549"/>
        <pc:sldMkLst>
          <pc:docMk/>
          <pc:sldMk cId="2560066184" sldId="2147473889"/>
        </pc:sldMkLst>
        <pc:spChg chg="mod">
          <ac:chgData name="Karla Esquinca" userId="bb47cd55-3da0-404b-b4cb-abceb46b7686" providerId="ADAL" clId="{C9A4C1A0-4922-4E8A-822E-C31148BE0C52}" dt="2026-11-03T15:37:23.531" v="83" actId="27636"/>
          <ac:spMkLst>
            <pc:docMk/>
            <pc:sldMk cId="2560066184" sldId="2147473889"/>
            <ac:spMk id="2" creationId="{16A97880-BD35-8AA5-7F7A-879D3644B3A1}"/>
          </ac:spMkLst>
        </pc:spChg>
        <pc:spChg chg="mod">
          <ac:chgData name="Karla Esquinca" userId="bb47cd55-3da0-404b-b4cb-abceb46b7686" providerId="ADAL" clId="{C9A4C1A0-4922-4E8A-822E-C31148BE0C52}" dt="2026-11-03T15:40:46.728" v="109" actId="403"/>
          <ac:spMkLst>
            <pc:docMk/>
            <pc:sldMk cId="2560066184" sldId="2147473889"/>
            <ac:spMk id="3" creationId="{937928AC-E644-651C-CDA9-496AA36DCE49}"/>
          </ac:spMkLst>
        </pc:spChg>
        <pc:spChg chg="add del mod">
          <ac:chgData name="Karla Esquinca" userId="bb47cd55-3da0-404b-b4cb-abceb46b7686" providerId="ADAL" clId="{C9A4C1A0-4922-4E8A-822E-C31148BE0C52}" dt="2026-11-03T15:38:53.738" v="90" actId="931"/>
          <ac:spMkLst>
            <pc:docMk/>
            <pc:sldMk cId="2560066184" sldId="2147473889"/>
            <ac:spMk id="8" creationId="{05A4D75F-4FD1-4D74-3FAA-90E74F43AE47}"/>
          </ac:spMkLst>
        </pc:spChg>
        <pc:spChg chg="add del mod">
          <ac:chgData name="Karla Esquinca" userId="bb47cd55-3da0-404b-b4cb-abceb46b7686" providerId="ADAL" clId="{C9A4C1A0-4922-4E8A-822E-C31148BE0C52}" dt="2026-11-03T15:39:39.522" v="92" actId="931"/>
          <ac:spMkLst>
            <pc:docMk/>
            <pc:sldMk cId="2560066184" sldId="2147473889"/>
            <ac:spMk id="12" creationId="{5937A2CF-C56B-0C27-C7FC-DD0A28A2DD0A}"/>
          </ac:spMkLst>
        </pc:spChg>
        <pc:spChg chg="add del mod">
          <ac:chgData name="Karla Esquinca" userId="bb47cd55-3da0-404b-b4cb-abceb46b7686" providerId="ADAL" clId="{C9A4C1A0-4922-4E8A-822E-C31148BE0C52}" dt="2026-11-03T15:39:49.150" v="94" actId="931"/>
          <ac:spMkLst>
            <pc:docMk/>
            <pc:sldMk cId="2560066184" sldId="2147473889"/>
            <ac:spMk id="16" creationId="{BE6CCD65-3171-8DCA-84E9-09A1C15ACE82}"/>
          </ac:spMkLst>
        </pc:spChg>
        <pc:picChg chg="add del mod">
          <ac:chgData name="Karla Esquinca" userId="bb47cd55-3da0-404b-b4cb-abceb46b7686" providerId="ADAL" clId="{C9A4C1A0-4922-4E8A-822E-C31148BE0C52}" dt="2026-11-03T15:38:36.305" v="89" actId="478"/>
          <ac:picMkLst>
            <pc:docMk/>
            <pc:sldMk cId="2560066184" sldId="2147473889"/>
            <ac:picMk id="5" creationId="{D51A581D-8ED4-3FB0-AF51-EA774F59B0DC}"/>
          </ac:picMkLst>
        </pc:picChg>
        <pc:picChg chg="del">
          <ac:chgData name="Karla Esquinca" userId="bb47cd55-3da0-404b-b4cb-abceb46b7686" providerId="ADAL" clId="{C9A4C1A0-4922-4E8A-822E-C31148BE0C52}" dt="2026-11-03T15:38:33.122" v="87" actId="478"/>
          <ac:picMkLst>
            <pc:docMk/>
            <pc:sldMk cId="2560066184" sldId="2147473889"/>
            <ac:picMk id="6" creationId="{3B1CFF7F-1563-4FB7-7F54-99D24EA2B4B9}"/>
          </ac:picMkLst>
        </pc:picChg>
        <pc:picChg chg="add del mod ord">
          <ac:chgData name="Karla Esquinca" userId="bb47cd55-3da0-404b-b4cb-abceb46b7686" providerId="ADAL" clId="{C9A4C1A0-4922-4E8A-822E-C31148BE0C52}" dt="2026-11-03T15:39:34.989" v="91" actId="478"/>
          <ac:picMkLst>
            <pc:docMk/>
            <pc:sldMk cId="2560066184" sldId="2147473889"/>
            <ac:picMk id="10" creationId="{1839B922-7266-4549-CEB4-AA6E7EE2B554}"/>
          </ac:picMkLst>
        </pc:picChg>
        <pc:picChg chg="add del mod ord">
          <ac:chgData name="Karla Esquinca" userId="bb47cd55-3da0-404b-b4cb-abceb46b7686" providerId="ADAL" clId="{C9A4C1A0-4922-4E8A-822E-C31148BE0C52}" dt="2026-11-03T15:39:41.792" v="93" actId="478"/>
          <ac:picMkLst>
            <pc:docMk/>
            <pc:sldMk cId="2560066184" sldId="2147473889"/>
            <ac:picMk id="14" creationId="{BFAE2688-DE0E-ED4F-72FE-BD232CC32302}"/>
          </ac:picMkLst>
        </pc:picChg>
        <pc:picChg chg="add mod ord">
          <ac:chgData name="Karla Esquinca" userId="bb47cd55-3da0-404b-b4cb-abceb46b7686" providerId="ADAL" clId="{C9A4C1A0-4922-4E8A-822E-C31148BE0C52}" dt="2026-11-03T15:39:49.150" v="94" actId="931"/>
          <ac:picMkLst>
            <pc:docMk/>
            <pc:sldMk cId="2560066184" sldId="2147473889"/>
            <ac:picMk id="18" creationId="{A078FED0-E3F4-DFDF-108E-1FFCD69D911D}"/>
          </ac:picMkLst>
        </pc:picChg>
      </pc:sldChg>
      <pc:sldChg chg="del">
        <pc:chgData name="Karla Esquinca" userId="bb47cd55-3da0-404b-b4cb-abceb46b7686" providerId="ADAL" clId="{C9A4C1A0-4922-4E8A-822E-C31148BE0C52}" dt="2026-11-03T15:40:00.610" v="96" actId="47"/>
        <pc:sldMkLst>
          <pc:docMk/>
          <pc:sldMk cId="1859593501" sldId="2147473890"/>
        </pc:sldMkLst>
      </pc:sldChg>
      <pc:sldChg chg="add del">
        <pc:chgData name="Karla Esquinca" userId="bb47cd55-3da0-404b-b4cb-abceb46b7686" providerId="ADAL" clId="{C9A4C1A0-4922-4E8A-822E-C31148BE0C52}" dt="2026-11-03T18:12:47.434" v="1020"/>
        <pc:sldMkLst>
          <pc:docMk/>
          <pc:sldMk cId="3042757733" sldId="2147473890"/>
        </pc:sldMkLst>
      </pc:sldChg>
      <pc:sldChg chg="addSp delSp modSp add del mod">
        <pc:chgData name="Karla Esquinca" userId="bb47cd55-3da0-404b-b4cb-abceb46b7686" providerId="ADAL" clId="{C9A4C1A0-4922-4E8A-822E-C31148BE0C52}" dt="2026-11-03T18:34:45.306" v="1512" actId="47"/>
        <pc:sldMkLst>
          <pc:docMk/>
          <pc:sldMk cId="3344932424" sldId="2147473890"/>
        </pc:sldMkLst>
        <pc:spChg chg="mod">
          <ac:chgData name="Karla Esquinca" userId="bb47cd55-3da0-404b-b4cb-abceb46b7686" providerId="ADAL" clId="{C9A4C1A0-4922-4E8A-822E-C31148BE0C52}" dt="2026-11-03T18:16:03.794" v="1202" actId="20577"/>
          <ac:spMkLst>
            <pc:docMk/>
            <pc:sldMk cId="3344932424" sldId="2147473890"/>
            <ac:spMk id="3" creationId="{159B163E-275D-7ECF-5F2E-515247E0B177}"/>
          </ac:spMkLst>
        </pc:spChg>
        <pc:spChg chg="add del">
          <ac:chgData name="Karla Esquinca" userId="bb47cd55-3da0-404b-b4cb-abceb46b7686" providerId="ADAL" clId="{C9A4C1A0-4922-4E8A-822E-C31148BE0C52}" dt="2026-11-03T18:13:51.820" v="1029" actId="22"/>
          <ac:spMkLst>
            <pc:docMk/>
            <pc:sldMk cId="3344932424" sldId="2147473890"/>
            <ac:spMk id="5" creationId="{38094F9B-6586-B176-AF6A-20CB4FD0F045}"/>
          </ac:spMkLst>
        </pc:spChg>
        <pc:spChg chg="add mod">
          <ac:chgData name="Karla Esquinca" userId="bb47cd55-3da0-404b-b4cb-abceb46b7686" providerId="ADAL" clId="{C9A4C1A0-4922-4E8A-822E-C31148BE0C52}" dt="2026-11-03T18:14:26.493" v="1120" actId="313"/>
          <ac:spMkLst>
            <pc:docMk/>
            <pc:sldMk cId="3344932424" sldId="2147473890"/>
            <ac:spMk id="8" creationId="{3D8CB068-5381-432A-D1C5-1D4BE8A72114}"/>
          </ac:spMkLst>
        </pc:spChg>
        <pc:picChg chg="del mod">
          <ac:chgData name="Karla Esquinca" userId="bb47cd55-3da0-404b-b4cb-abceb46b7686" providerId="ADAL" clId="{C9A4C1A0-4922-4E8A-822E-C31148BE0C52}" dt="2026-11-03T18:17:29.113" v="1204" actId="478"/>
          <ac:picMkLst>
            <pc:docMk/>
            <pc:sldMk cId="3344932424" sldId="2147473890"/>
            <ac:picMk id="6" creationId="{E8BBAA21-09A4-5CBF-EFF7-7695DD0FF5E8}"/>
          </ac:picMkLst>
        </pc:picChg>
      </pc:sldChg>
      <pc:sldChg chg="del">
        <pc:chgData name="Karla Esquinca" userId="bb47cd55-3da0-404b-b4cb-abceb46b7686" providerId="ADAL" clId="{C9A4C1A0-4922-4E8A-822E-C31148BE0C52}" dt="2026-11-03T15:39:59.854" v="95" actId="47"/>
        <pc:sldMkLst>
          <pc:docMk/>
          <pc:sldMk cId="244004211" sldId="2147473891"/>
        </pc:sldMkLst>
      </pc:sldChg>
      <pc:sldChg chg="addSp delSp modSp add mod">
        <pc:chgData name="Karla Esquinca" userId="bb47cd55-3da0-404b-b4cb-abceb46b7686" providerId="ADAL" clId="{C9A4C1A0-4922-4E8A-822E-C31148BE0C52}" dt="2026-11-03T18:30:08.761" v="1504" actId="1076"/>
        <pc:sldMkLst>
          <pc:docMk/>
          <pc:sldMk cId="309535397" sldId="2147473891"/>
        </pc:sldMkLst>
        <pc:spChg chg="mod">
          <ac:chgData name="Karla Esquinca" userId="bb47cd55-3da0-404b-b4cb-abceb46b7686" providerId="ADAL" clId="{C9A4C1A0-4922-4E8A-822E-C31148BE0C52}" dt="2026-11-03T18:24:08.622" v="1472"/>
          <ac:spMkLst>
            <pc:docMk/>
            <pc:sldMk cId="309535397" sldId="2147473891"/>
            <ac:spMk id="3" creationId="{9A0CD456-4411-4D0F-50E2-AC6B3FA21844}"/>
          </ac:spMkLst>
        </pc:spChg>
        <pc:spChg chg="add del mod">
          <ac:chgData name="Karla Esquinca" userId="bb47cd55-3da0-404b-b4cb-abceb46b7686" providerId="ADAL" clId="{C9A4C1A0-4922-4E8A-822E-C31148BE0C52}" dt="2026-11-03T18:18:23.006" v="1210" actId="931"/>
          <ac:spMkLst>
            <pc:docMk/>
            <pc:sldMk cId="309535397" sldId="2147473891"/>
            <ac:spMk id="4" creationId="{6D6A7315-320F-B439-21B7-D2E374AEDB6B}"/>
          </ac:spMkLst>
        </pc:spChg>
        <pc:spChg chg="add mod">
          <ac:chgData name="Karla Esquinca" userId="bb47cd55-3da0-404b-b4cb-abceb46b7686" providerId="ADAL" clId="{C9A4C1A0-4922-4E8A-822E-C31148BE0C52}" dt="2026-11-03T18:28:46.253" v="1495" actId="1076"/>
          <ac:spMkLst>
            <pc:docMk/>
            <pc:sldMk cId="309535397" sldId="2147473891"/>
            <ac:spMk id="7" creationId="{0D948A28-09E1-4E8E-DC51-E1A26C3C0858}"/>
          </ac:spMkLst>
        </pc:spChg>
        <pc:spChg chg="add del mod">
          <ac:chgData name="Karla Esquinca" userId="bb47cd55-3da0-404b-b4cb-abceb46b7686" providerId="ADAL" clId="{C9A4C1A0-4922-4E8A-822E-C31148BE0C52}" dt="2026-11-03T18:28:46.253" v="1495" actId="1076"/>
          <ac:spMkLst>
            <pc:docMk/>
            <pc:sldMk cId="309535397" sldId="2147473891"/>
            <ac:spMk id="9" creationId="{236C0441-4132-91BD-60A9-E2537E9AC61E}"/>
          </ac:spMkLst>
        </pc:spChg>
        <pc:spChg chg="add mod">
          <ac:chgData name="Karla Esquinca" userId="bb47cd55-3da0-404b-b4cb-abceb46b7686" providerId="ADAL" clId="{C9A4C1A0-4922-4E8A-822E-C31148BE0C52}" dt="2026-11-03T18:28:46.253" v="1495" actId="1076"/>
          <ac:spMkLst>
            <pc:docMk/>
            <pc:sldMk cId="309535397" sldId="2147473891"/>
            <ac:spMk id="12" creationId="{66D9D61D-CEDB-959D-9813-FE001A0C9421}"/>
          </ac:spMkLst>
        </pc:spChg>
        <pc:spChg chg="del">
          <ac:chgData name="Karla Esquinca" userId="bb47cd55-3da0-404b-b4cb-abceb46b7686" providerId="ADAL" clId="{C9A4C1A0-4922-4E8A-822E-C31148BE0C52}" dt="2026-11-03T18:17:52.604" v="1209" actId="478"/>
          <ac:spMkLst>
            <pc:docMk/>
            <pc:sldMk cId="309535397" sldId="2147473891"/>
            <ac:spMk id="15" creationId="{F7EAAB9D-1C16-B7FB-555F-D390BB30D6F1}"/>
          </ac:spMkLst>
        </pc:spChg>
        <pc:spChg chg="del">
          <ac:chgData name="Karla Esquinca" userId="bb47cd55-3da0-404b-b4cb-abceb46b7686" providerId="ADAL" clId="{C9A4C1A0-4922-4E8A-822E-C31148BE0C52}" dt="2026-11-03T18:17:52.604" v="1209" actId="478"/>
          <ac:spMkLst>
            <pc:docMk/>
            <pc:sldMk cId="309535397" sldId="2147473891"/>
            <ac:spMk id="16" creationId="{CA45CF88-C927-BFFE-881A-B9E2F376AB45}"/>
          </ac:spMkLst>
        </pc:spChg>
        <pc:spChg chg="add del">
          <ac:chgData name="Karla Esquinca" userId="bb47cd55-3da0-404b-b4cb-abceb46b7686" providerId="ADAL" clId="{C9A4C1A0-4922-4E8A-822E-C31148BE0C52}" dt="2026-11-03T18:20:50.925" v="1301" actId="22"/>
          <ac:spMkLst>
            <pc:docMk/>
            <pc:sldMk cId="309535397" sldId="2147473891"/>
            <ac:spMk id="17" creationId="{CF778C2F-87F9-525D-8985-64A245ADBB65}"/>
          </ac:spMkLst>
        </pc:spChg>
        <pc:spChg chg="del">
          <ac:chgData name="Karla Esquinca" userId="bb47cd55-3da0-404b-b4cb-abceb46b7686" providerId="ADAL" clId="{C9A4C1A0-4922-4E8A-822E-C31148BE0C52}" dt="2026-11-03T18:17:52.604" v="1209" actId="478"/>
          <ac:spMkLst>
            <pc:docMk/>
            <pc:sldMk cId="309535397" sldId="2147473891"/>
            <ac:spMk id="20" creationId="{57174D2B-E5CE-9B17-6EA8-A587976E8737}"/>
          </ac:spMkLst>
        </pc:spChg>
        <pc:spChg chg="add mod">
          <ac:chgData name="Karla Esquinca" userId="bb47cd55-3da0-404b-b4cb-abceb46b7686" providerId="ADAL" clId="{C9A4C1A0-4922-4E8A-822E-C31148BE0C52}" dt="2026-11-03T18:28:46.253" v="1495" actId="1076"/>
          <ac:spMkLst>
            <pc:docMk/>
            <pc:sldMk cId="309535397" sldId="2147473891"/>
            <ac:spMk id="21" creationId="{136B3525-BC90-5C27-D816-66D2151C365B}"/>
          </ac:spMkLst>
        </pc:spChg>
        <pc:spChg chg="del">
          <ac:chgData name="Karla Esquinca" userId="bb47cd55-3da0-404b-b4cb-abceb46b7686" providerId="ADAL" clId="{C9A4C1A0-4922-4E8A-822E-C31148BE0C52}" dt="2026-11-03T18:17:52.604" v="1209" actId="478"/>
          <ac:spMkLst>
            <pc:docMk/>
            <pc:sldMk cId="309535397" sldId="2147473891"/>
            <ac:spMk id="22" creationId="{F0E7012B-8743-33FE-B586-D7B1EF699571}"/>
          </ac:spMkLst>
        </pc:spChg>
        <pc:spChg chg="add mod">
          <ac:chgData name="Karla Esquinca" userId="bb47cd55-3da0-404b-b4cb-abceb46b7686" providerId="ADAL" clId="{C9A4C1A0-4922-4E8A-822E-C31148BE0C52}" dt="2026-11-03T18:30:08.761" v="1504" actId="1076"/>
          <ac:spMkLst>
            <pc:docMk/>
            <pc:sldMk cId="309535397" sldId="2147473891"/>
            <ac:spMk id="24" creationId="{2C83BA60-3A68-BDDE-F3E2-94E94AE8CE36}"/>
          </ac:spMkLst>
        </pc:spChg>
        <pc:spChg chg="add mod">
          <ac:chgData name="Karla Esquinca" userId="bb47cd55-3da0-404b-b4cb-abceb46b7686" providerId="ADAL" clId="{C9A4C1A0-4922-4E8A-822E-C31148BE0C52}" dt="2026-11-03T18:28:25.436" v="1489" actId="403"/>
          <ac:spMkLst>
            <pc:docMk/>
            <pc:sldMk cId="309535397" sldId="2147473891"/>
            <ac:spMk id="26" creationId="{E77B9D95-3A91-0FC9-252D-D79A254157FF}"/>
          </ac:spMkLst>
        </pc:spChg>
        <pc:spChg chg="add mod">
          <ac:chgData name="Karla Esquinca" userId="bb47cd55-3da0-404b-b4cb-abceb46b7686" providerId="ADAL" clId="{C9A4C1A0-4922-4E8A-822E-C31148BE0C52}" dt="2026-11-03T18:28:59.281" v="1498" actId="1076"/>
          <ac:spMkLst>
            <pc:docMk/>
            <pc:sldMk cId="309535397" sldId="2147473891"/>
            <ac:spMk id="28" creationId="{AEDB40CB-0327-8A2D-DA4C-322E5E4A066E}"/>
          </ac:spMkLst>
        </pc:spChg>
        <pc:picChg chg="add mod ord">
          <ac:chgData name="Karla Esquinca" userId="bb47cd55-3da0-404b-b4cb-abceb46b7686" providerId="ADAL" clId="{C9A4C1A0-4922-4E8A-822E-C31148BE0C52}" dt="2026-11-03T18:18:23.006" v="1210" actId="931"/>
          <ac:picMkLst>
            <pc:docMk/>
            <pc:sldMk cId="309535397" sldId="2147473891"/>
            <ac:picMk id="6" creationId="{D56763D5-0346-2929-7E3E-76771688D843}"/>
          </ac:picMkLst>
        </pc:picChg>
        <pc:picChg chg="del">
          <ac:chgData name="Karla Esquinca" userId="bb47cd55-3da0-404b-b4cb-abceb46b7686" providerId="ADAL" clId="{C9A4C1A0-4922-4E8A-822E-C31148BE0C52}" dt="2026-11-03T18:17:37.029" v="1206" actId="478"/>
          <ac:picMkLst>
            <pc:docMk/>
            <pc:sldMk cId="309535397" sldId="2147473891"/>
            <ac:picMk id="10" creationId="{FCD807DD-850B-0CA7-41EC-F1C676AC2DE6}"/>
          </ac:picMkLst>
        </pc:picChg>
        <pc:picChg chg="del">
          <ac:chgData name="Karla Esquinca" userId="bb47cd55-3da0-404b-b4cb-abceb46b7686" providerId="ADAL" clId="{C9A4C1A0-4922-4E8A-822E-C31148BE0C52}" dt="2026-11-03T18:17:52.604" v="1209" actId="478"/>
          <ac:picMkLst>
            <pc:docMk/>
            <pc:sldMk cId="309535397" sldId="2147473891"/>
            <ac:picMk id="14" creationId="{76A5E91B-5389-78D4-DFB2-2FF297B1B145}"/>
          </ac:picMkLst>
        </pc:picChg>
        <pc:picChg chg="del">
          <ac:chgData name="Karla Esquinca" userId="bb47cd55-3da0-404b-b4cb-abceb46b7686" providerId="ADAL" clId="{C9A4C1A0-4922-4E8A-822E-C31148BE0C52}" dt="2026-11-03T18:17:52.604" v="1209" actId="478"/>
          <ac:picMkLst>
            <pc:docMk/>
            <pc:sldMk cId="309535397" sldId="2147473891"/>
            <ac:picMk id="18" creationId="{B9D0090D-9574-270B-138C-DD2E089031CF}"/>
          </ac:picMkLst>
        </pc:picChg>
      </pc:sldChg>
      <pc:sldChg chg="del">
        <pc:chgData name="Karla Esquinca" userId="bb47cd55-3da0-404b-b4cb-abceb46b7686" providerId="ADAL" clId="{C9A4C1A0-4922-4E8A-822E-C31148BE0C52}" dt="2026-11-03T15:40:01.128" v="97" actId="47"/>
        <pc:sldMkLst>
          <pc:docMk/>
          <pc:sldMk cId="2705214436" sldId="2147473892"/>
        </pc:sldMkLst>
      </pc:sldChg>
      <pc:sldChg chg="del">
        <pc:chgData name="Karla Esquinca" userId="bb47cd55-3da0-404b-b4cb-abceb46b7686" providerId="ADAL" clId="{C9A4C1A0-4922-4E8A-822E-C31148BE0C52}" dt="2026-11-03T15:40:01.631" v="98" actId="47"/>
        <pc:sldMkLst>
          <pc:docMk/>
          <pc:sldMk cId="2574571038" sldId="2147473893"/>
        </pc:sldMkLst>
      </pc:sldChg>
      <pc:sldChg chg="del">
        <pc:chgData name="Karla Esquinca" userId="bb47cd55-3da0-404b-b4cb-abceb46b7686" providerId="ADAL" clId="{C9A4C1A0-4922-4E8A-822E-C31148BE0C52}" dt="2026-11-03T15:40:02.338" v="99" actId="47"/>
        <pc:sldMkLst>
          <pc:docMk/>
          <pc:sldMk cId="4072666788" sldId="2147473897"/>
        </pc:sldMkLst>
      </pc:sldChg>
      <pc:sldChg chg="addSp delSp modSp add mod">
        <pc:chgData name="Karla Esquinca" userId="bb47cd55-3da0-404b-b4cb-abceb46b7686" providerId="ADAL" clId="{C9A4C1A0-4922-4E8A-822E-C31148BE0C52}" dt="2026-11-03T18:34:39.136" v="1511" actId="1076"/>
        <pc:sldMkLst>
          <pc:docMk/>
          <pc:sldMk cId="2587146366" sldId="2147473961"/>
        </pc:sldMkLst>
        <pc:spChg chg="del">
          <ac:chgData name="Karla Esquinca" userId="bb47cd55-3da0-404b-b4cb-abceb46b7686" providerId="ADAL" clId="{C9A4C1A0-4922-4E8A-822E-C31148BE0C52}" dt="2026-11-03T18:33:34.692" v="1506" actId="478"/>
          <ac:spMkLst>
            <pc:docMk/>
            <pc:sldMk cId="2587146366" sldId="2147473961"/>
            <ac:spMk id="4" creationId="{4B03CE14-1D34-7F73-CB20-23B658F3B7B8}"/>
          </ac:spMkLst>
        </pc:spChg>
        <pc:picChg chg="del mod">
          <ac:chgData name="Karla Esquinca" userId="bb47cd55-3da0-404b-b4cb-abceb46b7686" providerId="ADAL" clId="{C9A4C1A0-4922-4E8A-822E-C31148BE0C52}" dt="2026-11-03T18:34:29.942" v="1508" actId="478"/>
          <ac:picMkLst>
            <pc:docMk/>
            <pc:sldMk cId="2587146366" sldId="2147473961"/>
            <ac:picMk id="5" creationId="{DCFE327C-C0AD-11A2-10E2-6693FF834B3B}"/>
          </ac:picMkLst>
        </pc:picChg>
        <pc:picChg chg="add mod">
          <ac:chgData name="Karla Esquinca" userId="bb47cd55-3da0-404b-b4cb-abceb46b7686" providerId="ADAL" clId="{C9A4C1A0-4922-4E8A-822E-C31148BE0C52}" dt="2026-11-03T18:34:39.136" v="1511" actId="1076"/>
          <ac:picMkLst>
            <pc:docMk/>
            <pc:sldMk cId="2587146366" sldId="2147473961"/>
            <ac:picMk id="6" creationId="{95CBD7B2-49F3-2109-7F7F-63FDEDAC19B2}"/>
          </ac:picMkLst>
        </pc:picChg>
      </pc:sldChg>
      <pc:sldChg chg="addSp modSp add mod">
        <pc:chgData name="Karla Esquinca" userId="bb47cd55-3da0-404b-b4cb-abceb46b7686" providerId="ADAL" clId="{C9A4C1A0-4922-4E8A-822E-C31148BE0C52}" dt="2026-11-03T18:37:25.192" v="1517" actId="1076"/>
        <pc:sldMkLst>
          <pc:docMk/>
          <pc:sldMk cId="2132158699" sldId="2147483573"/>
        </pc:sldMkLst>
        <pc:picChg chg="add mod">
          <ac:chgData name="Karla Esquinca" userId="bb47cd55-3da0-404b-b4cb-abceb46b7686" providerId="ADAL" clId="{C9A4C1A0-4922-4E8A-822E-C31148BE0C52}" dt="2026-11-03T18:37:25.192" v="1517" actId="1076"/>
          <ac:picMkLst>
            <pc:docMk/>
            <pc:sldMk cId="2132158699" sldId="2147483573"/>
            <ac:picMk id="3" creationId="{83B40107-0DF0-68FF-D8A9-122991843D9D}"/>
          </ac:picMkLst>
        </pc:picChg>
      </pc:sldChg>
      <pc:sldChg chg="add">
        <pc:chgData name="Karla Esquinca" userId="bb47cd55-3da0-404b-b4cb-abceb46b7686" providerId="ADAL" clId="{C9A4C1A0-4922-4E8A-822E-C31148BE0C52}" dt="2026-11-03T18:33:12.501" v="1505"/>
        <pc:sldMkLst>
          <pc:docMk/>
          <pc:sldMk cId="2767405809" sldId="2147483575"/>
        </pc:sldMkLst>
      </pc:sldChg>
      <pc:sldChg chg="addSp delSp modSp add del mod">
        <pc:chgData name="Karla Esquinca" userId="bb47cd55-3da0-404b-b4cb-abceb46b7686" providerId="ADAL" clId="{C9A4C1A0-4922-4E8A-822E-C31148BE0C52}" dt="2026-11-03T18:44:51.744" v="1573" actId="47"/>
        <pc:sldMkLst>
          <pc:docMk/>
          <pc:sldMk cId="1166669202" sldId="2147483576"/>
        </pc:sldMkLst>
        <pc:spChg chg="mod">
          <ac:chgData name="Karla Esquinca" userId="bb47cd55-3da0-404b-b4cb-abceb46b7686" providerId="ADAL" clId="{C9A4C1A0-4922-4E8A-822E-C31148BE0C52}" dt="2026-11-03T18:38:17.639" v="1520"/>
          <ac:spMkLst>
            <pc:docMk/>
            <pc:sldMk cId="1166669202" sldId="2147483576"/>
            <ac:spMk id="3" creationId="{4CA99977-E51B-2EAC-DD99-43CE9D0147D8}"/>
          </ac:spMkLst>
        </pc:spChg>
        <pc:spChg chg="add del mod">
          <ac:chgData name="Karla Esquinca" userId="bb47cd55-3da0-404b-b4cb-abceb46b7686" providerId="ADAL" clId="{C9A4C1A0-4922-4E8A-822E-C31148BE0C52}" dt="2026-11-03T18:40:02.712" v="1524"/>
          <ac:spMkLst>
            <pc:docMk/>
            <pc:sldMk cId="1166669202" sldId="2147483576"/>
            <ac:spMk id="4" creationId="{C1E18602-7D7F-C287-716D-852380C82256}"/>
          </ac:spMkLst>
        </pc:spChg>
        <pc:spChg chg="add mod">
          <ac:chgData name="Karla Esquinca" userId="bb47cd55-3da0-404b-b4cb-abceb46b7686" providerId="ADAL" clId="{C9A4C1A0-4922-4E8A-822E-C31148BE0C52}" dt="2026-11-03T18:42:34.369" v="1547" actId="1076"/>
          <ac:spMkLst>
            <pc:docMk/>
            <pc:sldMk cId="1166669202" sldId="2147483576"/>
            <ac:spMk id="7" creationId="{21951AC3-D2CF-14F9-AAF9-110EFFE66781}"/>
          </ac:spMkLst>
        </pc:spChg>
        <pc:spChg chg="add mod">
          <ac:chgData name="Karla Esquinca" userId="bb47cd55-3da0-404b-b4cb-abceb46b7686" providerId="ADAL" clId="{C9A4C1A0-4922-4E8A-822E-C31148BE0C52}" dt="2026-11-03T18:42:34.369" v="1547" actId="1076"/>
          <ac:spMkLst>
            <pc:docMk/>
            <pc:sldMk cId="1166669202" sldId="2147483576"/>
            <ac:spMk id="12" creationId="{E5A18C73-C2D1-6521-B354-3DEC0CF8D81E}"/>
          </ac:spMkLst>
        </pc:spChg>
        <pc:spChg chg="del">
          <ac:chgData name="Karla Esquinca" userId="bb47cd55-3da0-404b-b4cb-abceb46b7686" providerId="ADAL" clId="{C9A4C1A0-4922-4E8A-822E-C31148BE0C52}" dt="2026-11-03T18:38:23.599" v="1521" actId="478"/>
          <ac:spMkLst>
            <pc:docMk/>
            <pc:sldMk cId="1166669202" sldId="2147483576"/>
            <ac:spMk id="15" creationId="{CDF3691A-DA69-7699-F913-4D64A51294FB}"/>
          </ac:spMkLst>
        </pc:spChg>
        <pc:spChg chg="del">
          <ac:chgData name="Karla Esquinca" userId="bb47cd55-3da0-404b-b4cb-abceb46b7686" providerId="ADAL" clId="{C9A4C1A0-4922-4E8A-822E-C31148BE0C52}" dt="2026-11-03T18:38:23.599" v="1521" actId="478"/>
          <ac:spMkLst>
            <pc:docMk/>
            <pc:sldMk cId="1166669202" sldId="2147483576"/>
            <ac:spMk id="16" creationId="{0F53DD1D-A9A1-9244-1DCC-E3FFF123A662}"/>
          </ac:spMkLst>
        </pc:spChg>
        <pc:spChg chg="add mod">
          <ac:chgData name="Karla Esquinca" userId="bb47cd55-3da0-404b-b4cb-abceb46b7686" providerId="ADAL" clId="{C9A4C1A0-4922-4E8A-822E-C31148BE0C52}" dt="2026-11-03T18:42:34.369" v="1547" actId="1076"/>
          <ac:spMkLst>
            <pc:docMk/>
            <pc:sldMk cId="1166669202" sldId="2147483576"/>
            <ac:spMk id="17" creationId="{DCC1BB2C-F67A-19D6-0CEB-6AEAAD4D9AF1}"/>
          </ac:spMkLst>
        </pc:spChg>
        <pc:spChg chg="del">
          <ac:chgData name="Karla Esquinca" userId="bb47cd55-3da0-404b-b4cb-abceb46b7686" providerId="ADAL" clId="{C9A4C1A0-4922-4E8A-822E-C31148BE0C52}" dt="2026-11-03T18:38:23.599" v="1521" actId="478"/>
          <ac:spMkLst>
            <pc:docMk/>
            <pc:sldMk cId="1166669202" sldId="2147483576"/>
            <ac:spMk id="20" creationId="{FAE6774B-9924-F20A-1D29-E6C085C11046}"/>
          </ac:spMkLst>
        </pc:spChg>
        <pc:spChg chg="add mod">
          <ac:chgData name="Karla Esquinca" userId="bb47cd55-3da0-404b-b4cb-abceb46b7686" providerId="ADAL" clId="{C9A4C1A0-4922-4E8A-822E-C31148BE0C52}" dt="2026-11-03T18:42:34.369" v="1547" actId="1076"/>
          <ac:spMkLst>
            <pc:docMk/>
            <pc:sldMk cId="1166669202" sldId="2147483576"/>
            <ac:spMk id="21" creationId="{31BE65B3-AB12-7AAD-19EF-71D6549A87A8}"/>
          </ac:spMkLst>
        </pc:spChg>
        <pc:spChg chg="del">
          <ac:chgData name="Karla Esquinca" userId="bb47cd55-3da0-404b-b4cb-abceb46b7686" providerId="ADAL" clId="{C9A4C1A0-4922-4E8A-822E-C31148BE0C52}" dt="2026-11-03T18:38:23.599" v="1521" actId="478"/>
          <ac:spMkLst>
            <pc:docMk/>
            <pc:sldMk cId="1166669202" sldId="2147483576"/>
            <ac:spMk id="22" creationId="{57E049CB-F0F6-0815-5B2A-E95B1BC087A3}"/>
          </ac:spMkLst>
        </pc:spChg>
        <pc:spChg chg="add mod">
          <ac:chgData name="Karla Esquinca" userId="bb47cd55-3da0-404b-b4cb-abceb46b7686" providerId="ADAL" clId="{C9A4C1A0-4922-4E8A-822E-C31148BE0C52}" dt="2026-11-03T18:42:47.753" v="1549" actId="1076"/>
          <ac:spMkLst>
            <pc:docMk/>
            <pc:sldMk cId="1166669202" sldId="2147483576"/>
            <ac:spMk id="24" creationId="{980D3534-68BD-5D2B-F575-727B046A56BB}"/>
          </ac:spMkLst>
        </pc:spChg>
        <pc:spChg chg="add mod">
          <ac:chgData name="Karla Esquinca" userId="bb47cd55-3da0-404b-b4cb-abceb46b7686" providerId="ADAL" clId="{C9A4C1A0-4922-4E8A-822E-C31148BE0C52}" dt="2026-11-03T18:44:14.678" v="1563" actId="14100"/>
          <ac:spMkLst>
            <pc:docMk/>
            <pc:sldMk cId="1166669202" sldId="2147483576"/>
            <ac:spMk id="26" creationId="{DBEA3BE5-894A-5F4E-C188-84FD78C94305}"/>
          </ac:spMkLst>
        </pc:spChg>
        <pc:spChg chg="add mod">
          <ac:chgData name="Karla Esquinca" userId="bb47cd55-3da0-404b-b4cb-abceb46b7686" providerId="ADAL" clId="{C9A4C1A0-4922-4E8A-822E-C31148BE0C52}" dt="2026-11-03T18:44:12.091" v="1562" actId="14100"/>
          <ac:spMkLst>
            <pc:docMk/>
            <pc:sldMk cId="1166669202" sldId="2147483576"/>
            <ac:spMk id="28" creationId="{874BB7BF-D469-27FE-B876-D3966B257BFD}"/>
          </ac:spMkLst>
        </pc:spChg>
        <pc:spChg chg="add mod">
          <ac:chgData name="Karla Esquinca" userId="bb47cd55-3da0-404b-b4cb-abceb46b7686" providerId="ADAL" clId="{C9A4C1A0-4922-4E8A-822E-C31148BE0C52}" dt="2026-11-03T18:43:34.337" v="1557" actId="478"/>
          <ac:spMkLst>
            <pc:docMk/>
            <pc:sldMk cId="1166669202" sldId="2147483576"/>
            <ac:spMk id="30" creationId="{8D294F4A-D951-C9DD-B8BB-6CD8D2E219AC}"/>
          </ac:spMkLst>
        </pc:spChg>
        <pc:spChg chg="add mod">
          <ac:chgData name="Karla Esquinca" userId="bb47cd55-3da0-404b-b4cb-abceb46b7686" providerId="ADAL" clId="{C9A4C1A0-4922-4E8A-822E-C31148BE0C52}" dt="2026-11-03T18:44:09.363" v="1561" actId="14100"/>
          <ac:spMkLst>
            <pc:docMk/>
            <pc:sldMk cId="1166669202" sldId="2147483576"/>
            <ac:spMk id="32" creationId="{81A0525E-1547-9C3F-D58A-DD431633ED6F}"/>
          </ac:spMkLst>
        </pc:spChg>
        <pc:picChg chg="add del mod ord">
          <ac:chgData name="Karla Esquinca" userId="bb47cd55-3da0-404b-b4cb-abceb46b7686" providerId="ADAL" clId="{C9A4C1A0-4922-4E8A-822E-C31148BE0C52}" dt="2026-11-03T18:43:34.337" v="1557" actId="478"/>
          <ac:picMkLst>
            <pc:docMk/>
            <pc:sldMk cId="1166669202" sldId="2147483576"/>
            <ac:picMk id="6" creationId="{64E9F296-B374-D90A-8C48-CB5DF48878B1}"/>
          </ac:picMkLst>
        </pc:picChg>
        <pc:picChg chg="add del mod">
          <ac:chgData name="Karla Esquinca" userId="bb47cd55-3da0-404b-b4cb-abceb46b7686" providerId="ADAL" clId="{C9A4C1A0-4922-4E8A-822E-C31148BE0C52}" dt="2026-11-03T18:41:53.810" v="1535" actId="478"/>
          <ac:picMkLst>
            <pc:docMk/>
            <pc:sldMk cId="1166669202" sldId="2147483576"/>
            <ac:picMk id="9" creationId="{D3F50D13-D4BC-BCBE-AC2E-9F4C2F08407B}"/>
          </ac:picMkLst>
        </pc:picChg>
        <pc:picChg chg="del">
          <ac:chgData name="Karla Esquinca" userId="bb47cd55-3da0-404b-b4cb-abceb46b7686" providerId="ADAL" clId="{C9A4C1A0-4922-4E8A-822E-C31148BE0C52}" dt="2026-11-03T18:38:26.090" v="1522" actId="478"/>
          <ac:picMkLst>
            <pc:docMk/>
            <pc:sldMk cId="1166669202" sldId="2147483576"/>
            <ac:picMk id="10" creationId="{953AF386-9C9F-E70F-8973-6E4B5B78905D}"/>
          </ac:picMkLst>
        </pc:picChg>
        <pc:picChg chg="del">
          <ac:chgData name="Karla Esquinca" userId="bb47cd55-3da0-404b-b4cb-abceb46b7686" providerId="ADAL" clId="{C9A4C1A0-4922-4E8A-822E-C31148BE0C52}" dt="2026-11-03T18:38:23.599" v="1521" actId="478"/>
          <ac:picMkLst>
            <pc:docMk/>
            <pc:sldMk cId="1166669202" sldId="2147483576"/>
            <ac:picMk id="14" creationId="{6B52DE22-1745-C81F-6902-CC5324B316E7}"/>
          </ac:picMkLst>
        </pc:picChg>
        <pc:picChg chg="del">
          <ac:chgData name="Karla Esquinca" userId="bb47cd55-3da0-404b-b4cb-abceb46b7686" providerId="ADAL" clId="{C9A4C1A0-4922-4E8A-822E-C31148BE0C52}" dt="2026-11-03T18:38:23.599" v="1521" actId="478"/>
          <ac:picMkLst>
            <pc:docMk/>
            <pc:sldMk cId="1166669202" sldId="2147483576"/>
            <ac:picMk id="18" creationId="{A75BB0C7-9ABA-F100-00AD-2B0A7E8E881C}"/>
          </ac:picMkLst>
        </pc:picChg>
      </pc:sldChg>
      <pc:sldChg chg="new del">
        <pc:chgData name="Karla Esquinca" userId="bb47cd55-3da0-404b-b4cb-abceb46b7686" providerId="ADAL" clId="{C9A4C1A0-4922-4E8A-822E-C31148BE0C52}" dt="2026-11-03T18:46:36.933" v="1603" actId="47"/>
        <pc:sldMkLst>
          <pc:docMk/>
          <pc:sldMk cId="2158445584" sldId="214748357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22CC31E-63F6-4010-A34C-C70F09508F6F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7D25170-1FBC-456B-8DE5-EE300975E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4217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03056E4-B90F-4D46-B004-E030F4FF9CED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44C6EDD-D0F5-E24E-B76A-BC31EBA50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344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08D58-F722-3E90-8B3F-EED822D74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47068E-5A60-CA03-288D-C4F451707E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CE12DC-1ED2-28F9-962A-C1E8D72279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E1EB5F-8CD6-A8B0-B95A-DD9B7C3C20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C6EDD-D0F5-E24E-B76A-BC31EBA501C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72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Royalty-free, external photo sources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C6EDD-D0F5-E24E-B76A-BC31EBA501C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01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C6EDD-D0F5-E24E-B76A-BC31EBA501C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352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ym typeface="Wingdings" panose="05000000000000000000" pitchFamily="2" charset="2"/>
              </a:rPr>
              <a:t>Optional: add your individual contact info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C6EDD-D0F5-E24E-B76A-BC31EBA501C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998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CF9571-12ED-AE4D-A218-9B59A42A9E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154" y="1481963"/>
            <a:ext cx="2316495" cy="97700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2E9CC3-DA13-7F4D-ACD1-C729239A3CF4}"/>
              </a:ext>
            </a:extLst>
          </p:cNvPr>
          <p:cNvCxnSpPr>
            <a:cxnSpLocks/>
          </p:cNvCxnSpPr>
          <p:nvPr userDrawn="1"/>
        </p:nvCxnSpPr>
        <p:spPr>
          <a:xfrm>
            <a:off x="4782276" y="2941885"/>
            <a:ext cx="4918316" cy="0"/>
          </a:xfrm>
          <a:prstGeom prst="line">
            <a:avLst/>
          </a:prstGeom>
          <a:ln w="698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2E547A-92C4-F24C-A0DC-1626514C6F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27246" y="4647207"/>
            <a:ext cx="4711700" cy="1325564"/>
          </a:xfrm>
          <a:prstGeom prst="rect">
            <a:avLst/>
          </a:prstGeom>
        </p:spPr>
        <p:txBody>
          <a:bodyPr lIns="36000" tIns="72000">
            <a:normAutofit/>
          </a:bodyPr>
          <a:lstStyle>
            <a:lvl1pPr marL="0" indent="0">
              <a:buNone/>
              <a:defRPr lang="en-US" sz="2400" b="0" i="0" kern="1200" dirty="0">
                <a:solidFill>
                  <a:srgbClr val="393A39"/>
                </a:solidFill>
                <a:latin typeface="+mn-lt"/>
                <a:ea typeface="+mn-ea"/>
                <a:cs typeface="Cronos Pro"/>
              </a:defRPr>
            </a:lvl1pPr>
          </a:lstStyle>
          <a:p>
            <a:pPr lvl="0"/>
            <a:br>
              <a:rPr lang="en-US"/>
            </a:br>
            <a:r>
              <a:rPr lang="en-US"/>
              <a:t>Date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2E8E3A-2E7F-41A8-ABE4-C668608941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27246" y="3158492"/>
            <a:ext cx="6310445" cy="132556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lang="en-IN" sz="3600" b="1" i="0" kern="1200" dirty="0">
                <a:solidFill>
                  <a:schemeClr val="tx2"/>
                </a:solidFill>
                <a:latin typeface="+mj-lt"/>
                <a:ea typeface="+mj-ea"/>
                <a:cs typeface="Cronos Pro"/>
              </a:defRPr>
            </a:lvl1pPr>
          </a:lstStyle>
          <a:p>
            <a:r>
              <a:rPr lang="en-IN"/>
              <a:t>Title 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B884AE4-F537-F642-11E5-01E0A7E425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272455" cy="691356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400"/>
            </a:lvl1pPr>
          </a:lstStyle>
          <a:p>
            <a:r>
              <a:rPr lang="en-US" sz="2400"/>
              <a:t>Click icon to add picture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763BBE-3CDA-6BD6-AFEC-18AB29DF08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412" y="1275199"/>
            <a:ext cx="1387067" cy="139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63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9E1E00-57A7-2446-A5FA-D1726205DDB2}"/>
              </a:ext>
            </a:extLst>
          </p:cNvPr>
          <p:cNvCxnSpPr>
            <a:cxnSpLocks/>
          </p:cNvCxnSpPr>
          <p:nvPr userDrawn="1"/>
        </p:nvCxnSpPr>
        <p:spPr>
          <a:xfrm>
            <a:off x="1408042" y="422362"/>
            <a:ext cx="1272095" cy="0"/>
          </a:xfrm>
          <a:prstGeom prst="line">
            <a:avLst/>
          </a:prstGeom>
          <a:ln w="539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ECD21D5-0BA4-6748-9DB0-274F0094A3D5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rgbClr val="393A39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rgbClr val="393A39"/>
              </a:solidFill>
              <a:latin typeface="+mn-l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BAEB7F-D5B9-614C-97C0-8B7059069CC2}"/>
              </a:ext>
            </a:extLst>
          </p:cNvPr>
          <p:cNvCxnSpPr>
            <a:cxnSpLocks/>
          </p:cNvCxnSpPr>
          <p:nvPr userDrawn="1"/>
        </p:nvCxnSpPr>
        <p:spPr>
          <a:xfrm>
            <a:off x="1065801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DAEF1F5-D000-EF4B-AD1B-82B5B70547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08113" y="503437"/>
            <a:ext cx="9718675" cy="510636"/>
          </a:xfrm>
          <a:prstGeom prst="rect">
            <a:avLst/>
          </a:prstGeom>
        </p:spPr>
        <p:txBody>
          <a:bodyPr lIns="36000" tIns="72000" rIns="9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pPr lvl="0"/>
            <a:r>
              <a:rPr lang="en-IN"/>
              <a:t>Title – no more than 4-5 words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49AAB11-3C5C-4508-B880-617403A73F7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08113" y="1327150"/>
            <a:ext cx="9718675" cy="47371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668B01-BDCE-B612-F770-83917CFFFC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3" y="164677"/>
            <a:ext cx="693667" cy="69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57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9E1E00-57A7-2446-A5FA-D1726205DDB2}"/>
              </a:ext>
            </a:extLst>
          </p:cNvPr>
          <p:cNvCxnSpPr>
            <a:cxnSpLocks/>
          </p:cNvCxnSpPr>
          <p:nvPr userDrawn="1"/>
        </p:nvCxnSpPr>
        <p:spPr>
          <a:xfrm>
            <a:off x="1408042" y="422362"/>
            <a:ext cx="1272095" cy="0"/>
          </a:xfrm>
          <a:prstGeom prst="line">
            <a:avLst/>
          </a:prstGeom>
          <a:ln w="539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ECD21D5-0BA4-6748-9DB0-274F0094A3D5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rgbClr val="393A39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rgbClr val="393A39"/>
              </a:solidFill>
              <a:latin typeface="+mn-l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BAEB7F-D5B9-614C-97C0-8B7059069CC2}"/>
              </a:ext>
            </a:extLst>
          </p:cNvPr>
          <p:cNvCxnSpPr>
            <a:cxnSpLocks/>
          </p:cNvCxnSpPr>
          <p:nvPr userDrawn="1"/>
        </p:nvCxnSpPr>
        <p:spPr>
          <a:xfrm>
            <a:off x="1065801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DAEF1F5-D000-EF4B-AD1B-82B5B70547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08113" y="503437"/>
            <a:ext cx="9718675" cy="510636"/>
          </a:xfrm>
          <a:prstGeom prst="rect">
            <a:avLst/>
          </a:prstGeom>
        </p:spPr>
        <p:txBody>
          <a:bodyPr lIns="36000" tIns="72000" rIns="9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pPr lvl="0"/>
            <a:r>
              <a:rPr lang="en-IN"/>
              <a:t>Title – no more than 4-5 words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49AAB11-3C5C-4508-B880-617403A73F7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08113" y="1327150"/>
            <a:ext cx="9718675" cy="4737100"/>
          </a:xfrm>
        </p:spPr>
        <p:txBody>
          <a:bodyPr/>
          <a:lstStyle>
            <a:lvl1pPr marL="457200" indent="-457200">
              <a:buFont typeface="+mj-lt"/>
              <a:buAutoNum type="arabicPeriod"/>
              <a:defRPr/>
            </a:lvl1pPr>
            <a:lvl2pPr marL="914400" indent="-457200">
              <a:buFont typeface="+mj-lt"/>
              <a:buAutoNum type="alphaLcPeriod"/>
              <a:defRPr/>
            </a:lvl2pPr>
            <a:lvl3pPr marL="1257300" indent="-342900">
              <a:buFont typeface="+mj-lt"/>
              <a:buAutoNum type="romanL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D9880-E6E4-E30F-89E4-91B6C00829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3" y="164677"/>
            <a:ext cx="693667" cy="69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61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&amp;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9E1E00-57A7-2446-A5FA-D1726205DDB2}"/>
              </a:ext>
            </a:extLst>
          </p:cNvPr>
          <p:cNvCxnSpPr>
            <a:cxnSpLocks/>
          </p:cNvCxnSpPr>
          <p:nvPr userDrawn="1"/>
        </p:nvCxnSpPr>
        <p:spPr>
          <a:xfrm>
            <a:off x="1408042" y="422362"/>
            <a:ext cx="1272095" cy="0"/>
          </a:xfrm>
          <a:prstGeom prst="line">
            <a:avLst/>
          </a:prstGeom>
          <a:ln w="539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ECD21D5-0BA4-6748-9DB0-274F0094A3D5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rgbClr val="393A39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rgbClr val="393A39"/>
              </a:solidFill>
              <a:latin typeface="+mn-l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BAEB7F-D5B9-614C-97C0-8B7059069CC2}"/>
              </a:ext>
            </a:extLst>
          </p:cNvPr>
          <p:cNvCxnSpPr>
            <a:cxnSpLocks/>
          </p:cNvCxnSpPr>
          <p:nvPr userDrawn="1"/>
        </p:nvCxnSpPr>
        <p:spPr>
          <a:xfrm>
            <a:off x="1065801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4C1A2D-2A18-8E44-8FD0-1EFA6077E4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08114" y="1773141"/>
            <a:ext cx="3943114" cy="471356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/>
            </a:lvl1pPr>
            <a:lvl2pPr marL="800100" indent="-342900">
              <a:buSzPct val="75000"/>
              <a:buFont typeface="Arial" panose="020B0604020202020204" pitchFamily="34" charset="0"/>
              <a:buChar char="•"/>
              <a:defRPr sz="2200"/>
            </a:lvl2pPr>
            <a:lvl3pPr marL="1143000" indent="-228600">
              <a:buSzPct val="75000"/>
              <a:buFont typeface="Arial" panose="020B0604020202020204" pitchFamily="34" charset="0"/>
              <a:buChar char="•"/>
              <a:defRPr sz="2200"/>
            </a:lvl3pPr>
            <a:lvl4pPr marL="1714500" indent="-342900">
              <a:buSzPct val="75000"/>
              <a:buFont typeface="Arial" panose="020B0604020202020204" pitchFamily="34" charset="0"/>
              <a:buChar char="•"/>
              <a:defRPr sz="2200"/>
            </a:lvl4pPr>
            <a:lvl5pPr marL="2171700" indent="-342900">
              <a:buSzPct val="75000"/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DAEF1F5-D000-EF4B-AD1B-82B5B70547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08114" y="503437"/>
            <a:ext cx="3943114" cy="510636"/>
          </a:xfrm>
          <a:prstGeom prst="rect">
            <a:avLst/>
          </a:prstGeom>
        </p:spPr>
        <p:txBody>
          <a:bodyPr lIns="36000" tIns="72000" rIns="9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pPr lvl="0"/>
            <a:r>
              <a:rPr lang="en-IN"/>
              <a:t>Title – no more than 4-5 words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2A4BE8-B794-A35B-9D40-880EA527C85C}"/>
              </a:ext>
            </a:extLst>
          </p:cNvPr>
          <p:cNvSpPr/>
          <p:nvPr userDrawn="1"/>
        </p:nvSpPr>
        <p:spPr>
          <a:xfrm>
            <a:off x="5847076" y="345830"/>
            <a:ext cx="5921289" cy="61663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 cap="rnd" cmpd="sng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842DFB7-8186-1262-DBB8-728DBD22275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80150" y="730250"/>
            <a:ext cx="50800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9F41E0-C292-B225-1757-390E4E037B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3" y="164677"/>
            <a:ext cx="693667" cy="69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13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&amp;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BF2B1B-3E83-E94C-B70E-A7461B4449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55" y="134238"/>
            <a:ext cx="840494" cy="35448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BAEB7F-D5B9-614C-97C0-8B7059069CC2}"/>
              </a:ext>
            </a:extLst>
          </p:cNvPr>
          <p:cNvCxnSpPr>
            <a:cxnSpLocks/>
          </p:cNvCxnSpPr>
          <p:nvPr userDrawn="1"/>
        </p:nvCxnSpPr>
        <p:spPr>
          <a:xfrm>
            <a:off x="1065801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ED7939C-C747-FBD2-EC1A-881D7230F704}"/>
              </a:ext>
            </a:extLst>
          </p:cNvPr>
          <p:cNvSpPr/>
          <p:nvPr userDrawn="1"/>
        </p:nvSpPr>
        <p:spPr>
          <a:xfrm>
            <a:off x="1" y="-1"/>
            <a:ext cx="4200712" cy="6933537"/>
          </a:xfrm>
          <a:prstGeom prst="rect">
            <a:avLst/>
          </a:prstGeom>
          <a:solidFill>
            <a:schemeClr val="tx2"/>
          </a:solidFill>
          <a:ln w="127000" cap="rnd" cmpd="sng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D21D5-0BA4-6748-9DB0-274F0094A3D5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chemeClr val="bg1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9E1E00-57A7-2446-A5FA-D1726205DDB2}"/>
              </a:ext>
            </a:extLst>
          </p:cNvPr>
          <p:cNvCxnSpPr>
            <a:cxnSpLocks/>
          </p:cNvCxnSpPr>
          <p:nvPr userDrawn="1"/>
        </p:nvCxnSpPr>
        <p:spPr>
          <a:xfrm>
            <a:off x="429753" y="501872"/>
            <a:ext cx="1272095" cy="0"/>
          </a:xfrm>
          <a:prstGeom prst="line">
            <a:avLst/>
          </a:prstGeom>
          <a:ln w="539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DAEF1F5-D000-EF4B-AD1B-82B5B70547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826" y="582947"/>
            <a:ext cx="3299336" cy="510636"/>
          </a:xfrm>
          <a:prstGeom prst="rect">
            <a:avLst/>
          </a:prstGeom>
        </p:spPr>
        <p:txBody>
          <a:bodyPr lIns="36000" tIns="72000" rIns="9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IN"/>
              <a:t>Title – no more than 4-5 words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77FD26-0641-958D-48A0-DF56119B9E0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64100" y="582613"/>
            <a:ext cx="6477000" cy="572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7032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ed block_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BF2B1B-3E83-E94C-B70E-A7461B4449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55" y="134238"/>
            <a:ext cx="840494" cy="35448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BAEB7F-D5B9-614C-97C0-8B7059069CC2}"/>
              </a:ext>
            </a:extLst>
          </p:cNvPr>
          <p:cNvCxnSpPr>
            <a:cxnSpLocks/>
          </p:cNvCxnSpPr>
          <p:nvPr userDrawn="1"/>
        </p:nvCxnSpPr>
        <p:spPr>
          <a:xfrm>
            <a:off x="1065801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ED7939C-C747-FBD2-EC1A-881D7230F704}"/>
              </a:ext>
            </a:extLst>
          </p:cNvPr>
          <p:cNvSpPr/>
          <p:nvPr userDrawn="1"/>
        </p:nvSpPr>
        <p:spPr>
          <a:xfrm>
            <a:off x="1" y="-1"/>
            <a:ext cx="4200712" cy="6933537"/>
          </a:xfrm>
          <a:prstGeom prst="rect">
            <a:avLst/>
          </a:prstGeom>
          <a:solidFill>
            <a:schemeClr val="accent2"/>
          </a:solidFill>
          <a:ln w="127000" cap="rnd" cmpd="sng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D21D5-0BA4-6748-9DB0-274F0094A3D5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chemeClr val="bg1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9E1E00-57A7-2446-A5FA-D1726205DDB2}"/>
              </a:ext>
            </a:extLst>
          </p:cNvPr>
          <p:cNvCxnSpPr>
            <a:cxnSpLocks/>
          </p:cNvCxnSpPr>
          <p:nvPr userDrawn="1"/>
        </p:nvCxnSpPr>
        <p:spPr>
          <a:xfrm>
            <a:off x="429753" y="501872"/>
            <a:ext cx="1272095" cy="0"/>
          </a:xfrm>
          <a:prstGeom prst="line">
            <a:avLst/>
          </a:prstGeom>
          <a:ln w="539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DAEF1F5-D000-EF4B-AD1B-82B5B70547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826" y="582947"/>
            <a:ext cx="3299336" cy="510636"/>
          </a:xfrm>
          <a:prstGeom prst="rect">
            <a:avLst/>
          </a:prstGeom>
        </p:spPr>
        <p:txBody>
          <a:bodyPr lIns="36000" tIns="72000" rIns="9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IN"/>
              <a:t>Title – no more than 4-5 words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E89C7-5CF6-79AC-F4D6-8D067F73D5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05350" y="582947"/>
            <a:ext cx="6421438" cy="5481303"/>
          </a:xfrm>
        </p:spPr>
        <p:txBody>
          <a:bodyPr/>
          <a:lstStyle>
            <a:lvl1pPr marL="457200" indent="-457200">
              <a:buFont typeface="+mj-lt"/>
              <a:buAutoNum type="arabicPeriod"/>
              <a:defRPr/>
            </a:lvl1pPr>
            <a:lvl2pPr marL="914400" indent="-457200">
              <a:buFont typeface="+mj-lt"/>
              <a:buAutoNum type="alphaLcPeriod"/>
              <a:defRPr/>
            </a:lvl2pPr>
            <a:lvl3pPr marL="1257300" indent="-342900">
              <a:buFont typeface="+mj-lt"/>
              <a:buAutoNum type="romanL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208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&amp;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BF2B1B-3E83-E94C-B70E-A7461B4449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55" y="134238"/>
            <a:ext cx="840494" cy="35448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BAEB7F-D5B9-614C-97C0-8B7059069CC2}"/>
              </a:ext>
            </a:extLst>
          </p:cNvPr>
          <p:cNvCxnSpPr>
            <a:cxnSpLocks/>
          </p:cNvCxnSpPr>
          <p:nvPr userDrawn="1"/>
        </p:nvCxnSpPr>
        <p:spPr>
          <a:xfrm>
            <a:off x="1065801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ED7939C-C747-FBD2-EC1A-881D7230F704}"/>
              </a:ext>
            </a:extLst>
          </p:cNvPr>
          <p:cNvSpPr/>
          <p:nvPr userDrawn="1"/>
        </p:nvSpPr>
        <p:spPr>
          <a:xfrm>
            <a:off x="1" y="-1"/>
            <a:ext cx="4200712" cy="6933537"/>
          </a:xfrm>
          <a:prstGeom prst="rect">
            <a:avLst/>
          </a:prstGeom>
          <a:solidFill>
            <a:schemeClr val="accent3"/>
          </a:solidFill>
          <a:ln w="127000" cap="rnd" cmpd="sng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D21D5-0BA4-6748-9DB0-274F0094A3D5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chemeClr val="bg1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9E1E00-57A7-2446-A5FA-D1726205DDB2}"/>
              </a:ext>
            </a:extLst>
          </p:cNvPr>
          <p:cNvCxnSpPr>
            <a:cxnSpLocks/>
          </p:cNvCxnSpPr>
          <p:nvPr userDrawn="1"/>
        </p:nvCxnSpPr>
        <p:spPr>
          <a:xfrm>
            <a:off x="429753" y="501872"/>
            <a:ext cx="1272095" cy="0"/>
          </a:xfrm>
          <a:prstGeom prst="line">
            <a:avLst/>
          </a:prstGeom>
          <a:ln w="539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DAEF1F5-D000-EF4B-AD1B-82B5B70547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826" y="582947"/>
            <a:ext cx="3386800" cy="510636"/>
          </a:xfrm>
          <a:prstGeom prst="rect">
            <a:avLst/>
          </a:prstGeom>
        </p:spPr>
        <p:txBody>
          <a:bodyPr lIns="36000" tIns="72000" rIns="9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IN"/>
              <a:t>Title – no more than 4-5 words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4C1A2D-2A18-8E44-8FD0-1EFA6077E4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9826" y="1861226"/>
            <a:ext cx="3386799" cy="439041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>
                <a:solidFill>
                  <a:schemeClr val="bg1"/>
                </a:solidFill>
              </a:defRPr>
            </a:lvl1pPr>
            <a:lvl2pPr marL="800100" indent="-342900">
              <a:buSzPct val="75000"/>
              <a:buFont typeface="Arial" panose="020B0604020202020204" pitchFamily="34" charset="0"/>
              <a:buChar char="•"/>
              <a:defRPr sz="2200"/>
            </a:lvl2pPr>
            <a:lvl3pPr marL="1143000" indent="-228600">
              <a:buSzPct val="75000"/>
              <a:buFont typeface="Arial" panose="020B0604020202020204" pitchFamily="34" charset="0"/>
              <a:buChar char="•"/>
              <a:defRPr sz="2200"/>
            </a:lvl3pPr>
            <a:lvl4pPr marL="1714500" indent="-342900">
              <a:buSzPct val="75000"/>
              <a:buFont typeface="Arial" panose="020B0604020202020204" pitchFamily="34" charset="0"/>
              <a:buChar char="•"/>
              <a:defRPr sz="2200"/>
            </a:lvl4pPr>
            <a:lvl5pPr marL="2171700" indent="-342900">
              <a:buSzPct val="75000"/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5817DF5D-982E-1493-CD7B-17025B194990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836688" y="503437"/>
            <a:ext cx="6590069" cy="5748206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999276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&amp;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9E1E00-57A7-2446-A5FA-D1726205DDB2}"/>
              </a:ext>
            </a:extLst>
          </p:cNvPr>
          <p:cNvCxnSpPr>
            <a:cxnSpLocks/>
          </p:cNvCxnSpPr>
          <p:nvPr userDrawn="1"/>
        </p:nvCxnSpPr>
        <p:spPr>
          <a:xfrm>
            <a:off x="2296502" y="422362"/>
            <a:ext cx="1272095" cy="0"/>
          </a:xfrm>
          <a:prstGeom prst="line">
            <a:avLst/>
          </a:prstGeom>
          <a:ln w="539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DAEF1F5-D000-EF4B-AD1B-82B5B70547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96573" y="503437"/>
            <a:ext cx="9201521" cy="510636"/>
          </a:xfrm>
          <a:prstGeom prst="rect">
            <a:avLst/>
          </a:prstGeom>
        </p:spPr>
        <p:txBody>
          <a:bodyPr lIns="36000" tIns="72000" rIns="9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pPr lvl="0"/>
            <a:r>
              <a:rPr lang="en-IN"/>
              <a:t>Title – no more than 4-5 words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8588D9A-4510-D4A4-5840-A1BA5CC735D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750979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C0222C-CD8D-3824-D554-41F404B7067E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rgbClr val="393A39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rgbClr val="393A39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B40A7-8668-C72C-8D47-DFE38CD43F8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296502" y="1327150"/>
            <a:ext cx="9201761" cy="4591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2980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52C93B1-A9D0-1693-26B1-C7952327ED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511800" y="0"/>
            <a:ext cx="6675438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9E1E00-57A7-2446-A5FA-D1726205DDB2}"/>
              </a:ext>
            </a:extLst>
          </p:cNvPr>
          <p:cNvCxnSpPr>
            <a:cxnSpLocks/>
          </p:cNvCxnSpPr>
          <p:nvPr userDrawn="1"/>
        </p:nvCxnSpPr>
        <p:spPr>
          <a:xfrm>
            <a:off x="480672" y="422362"/>
            <a:ext cx="1272095" cy="0"/>
          </a:xfrm>
          <a:prstGeom prst="line">
            <a:avLst/>
          </a:prstGeom>
          <a:ln w="539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4C1A2D-2A18-8E44-8FD0-1EFA6077E4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744" y="2380034"/>
            <a:ext cx="4493334" cy="397453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/>
            </a:lvl1pPr>
            <a:lvl2pPr marL="800100" indent="-342900">
              <a:buSzPct val="75000"/>
              <a:buFont typeface="Arial" panose="020B0604020202020204" pitchFamily="34" charset="0"/>
              <a:buChar char="•"/>
              <a:defRPr sz="2200"/>
            </a:lvl2pPr>
            <a:lvl3pPr marL="1143000" indent="-228600">
              <a:buSzPct val="75000"/>
              <a:buFont typeface="Arial" panose="020B0604020202020204" pitchFamily="34" charset="0"/>
              <a:buChar char="•"/>
              <a:defRPr sz="2200"/>
            </a:lvl3pPr>
            <a:lvl4pPr marL="1714500" indent="-342900">
              <a:buSzPct val="75000"/>
              <a:buFont typeface="Arial" panose="020B0604020202020204" pitchFamily="34" charset="0"/>
              <a:buChar char="•"/>
              <a:defRPr sz="2200"/>
            </a:lvl4pPr>
            <a:lvl5pPr marL="2171700" indent="-342900">
              <a:buSzPct val="75000"/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DAEF1F5-D000-EF4B-AD1B-82B5B70547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744" y="503436"/>
            <a:ext cx="4493334" cy="1150263"/>
          </a:xfrm>
          <a:prstGeom prst="rect">
            <a:avLst/>
          </a:prstGeom>
        </p:spPr>
        <p:txBody>
          <a:bodyPr lIns="36000" tIns="72000" rIns="9000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pPr lvl="0"/>
            <a:r>
              <a:rPr lang="en-IN"/>
              <a:t>Title – no more than 4-5 words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A98E3D-983C-A0BD-E11F-D0970F3DFF7A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rgbClr val="393A39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rgbClr val="393A3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349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&amp;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9E1E00-57A7-2446-A5FA-D1726205DDB2}"/>
              </a:ext>
            </a:extLst>
          </p:cNvPr>
          <p:cNvCxnSpPr>
            <a:cxnSpLocks/>
          </p:cNvCxnSpPr>
          <p:nvPr userDrawn="1"/>
        </p:nvCxnSpPr>
        <p:spPr>
          <a:xfrm>
            <a:off x="480672" y="422362"/>
            <a:ext cx="1272095" cy="0"/>
          </a:xfrm>
          <a:prstGeom prst="line">
            <a:avLst/>
          </a:prstGeom>
          <a:ln w="539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4C1A2D-2A18-8E44-8FD0-1EFA6077E4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744" y="2297927"/>
            <a:ext cx="4493334" cy="40566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/>
            </a:lvl1pPr>
            <a:lvl2pPr marL="800100" indent="-342900">
              <a:buSzPct val="75000"/>
              <a:buFont typeface="Arial" panose="020B0604020202020204" pitchFamily="34" charset="0"/>
              <a:buChar char="•"/>
              <a:defRPr sz="2200"/>
            </a:lvl2pPr>
            <a:lvl3pPr marL="1143000" indent="-228600">
              <a:buSzPct val="75000"/>
              <a:buFont typeface="Arial" panose="020B0604020202020204" pitchFamily="34" charset="0"/>
              <a:buChar char="•"/>
              <a:defRPr sz="2200"/>
            </a:lvl3pPr>
            <a:lvl4pPr marL="1714500" indent="-342900">
              <a:buSzPct val="75000"/>
              <a:buFont typeface="Arial" panose="020B0604020202020204" pitchFamily="34" charset="0"/>
              <a:buChar char="•"/>
              <a:defRPr sz="2200"/>
            </a:lvl4pPr>
            <a:lvl5pPr marL="2171700" indent="-342900">
              <a:buSzPct val="75000"/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DAEF1F5-D000-EF4B-AD1B-82B5B70547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744" y="503436"/>
            <a:ext cx="4493334" cy="1150263"/>
          </a:xfrm>
          <a:prstGeom prst="rect">
            <a:avLst/>
          </a:prstGeom>
        </p:spPr>
        <p:txBody>
          <a:bodyPr lIns="36000" tIns="72000" rIns="9000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pPr lvl="0"/>
            <a:r>
              <a:rPr lang="en-IN"/>
              <a:t>Title – no more than 4-5 words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A98E3D-983C-A0BD-E11F-D0970F3DFF7A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rgbClr val="393A39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rgbClr val="393A39"/>
              </a:solidFill>
              <a:latin typeface="+mn-lt"/>
            </a:endParaRP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1FA2C8D1-655C-C5F7-222E-EB31823A17A7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5506984" y="503436"/>
            <a:ext cx="6172468" cy="5851128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442514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&amp;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6C4BB8-5D48-E14B-8B06-A5D0A3D20046}"/>
              </a:ext>
            </a:extLst>
          </p:cNvPr>
          <p:cNvCxnSpPr>
            <a:cxnSpLocks/>
          </p:cNvCxnSpPr>
          <p:nvPr userDrawn="1"/>
        </p:nvCxnSpPr>
        <p:spPr>
          <a:xfrm>
            <a:off x="1408042" y="422362"/>
            <a:ext cx="1272095" cy="0"/>
          </a:xfrm>
          <a:prstGeom prst="line">
            <a:avLst/>
          </a:prstGeom>
          <a:ln w="539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D55F870-8B9C-0141-9C1D-F71C39E2A51A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rgbClr val="393A39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rgbClr val="393A39"/>
              </a:solidFill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3216B64-FEEC-0A4E-A28E-7857B8E477D0}"/>
              </a:ext>
            </a:extLst>
          </p:cNvPr>
          <p:cNvCxnSpPr>
            <a:cxnSpLocks/>
          </p:cNvCxnSpPr>
          <p:nvPr userDrawn="1"/>
        </p:nvCxnSpPr>
        <p:spPr>
          <a:xfrm>
            <a:off x="1065801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9860C087-9EFF-684F-A746-889E36A5B6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55046" y="1239002"/>
            <a:ext cx="4096180" cy="52781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rgbClr val="393A3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hart Placeholder 9">
            <a:extLst>
              <a:ext uri="{FF2B5EF4-FFF2-40B4-BE49-F238E27FC236}">
                <a16:creationId xmlns:a16="http://schemas.microsoft.com/office/drawing/2014/main" id="{415B5D53-8EDC-0C40-9C98-1ED9EBE448CA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408113" y="1239001"/>
            <a:ext cx="5030112" cy="5277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699DD-0AC7-F841-9EC9-57E1F27C7B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08113" y="557164"/>
            <a:ext cx="5030115" cy="510636"/>
          </a:xfrm>
          <a:prstGeom prst="rect">
            <a:avLst/>
          </a:prstGeom>
        </p:spPr>
        <p:txBody>
          <a:bodyPr lIns="36000" tIns="7200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IN"/>
              <a:t>Title – no more than 4-5 words</a:t>
            </a:r>
          </a:p>
          <a:p>
            <a:pPr lvl="0"/>
            <a:endParaRPr lang="en-IN"/>
          </a:p>
          <a:p>
            <a:pPr lvl="0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624300-E3E5-4B24-0C9F-52F9087AC6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3" y="164677"/>
            <a:ext cx="693667" cy="69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7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BE506B8-A5DB-7A49-BB41-952911BC0AC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" y="0"/>
            <a:ext cx="4595851" cy="6858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B8BEC51-460E-0846-B84A-39BFD7E5BEA1}"/>
              </a:ext>
            </a:extLst>
          </p:cNvPr>
          <p:cNvCxnSpPr>
            <a:cxnSpLocks/>
          </p:cNvCxnSpPr>
          <p:nvPr userDrawn="1"/>
        </p:nvCxnSpPr>
        <p:spPr>
          <a:xfrm>
            <a:off x="1558820" y="869769"/>
            <a:ext cx="157342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75A7D95-1589-0024-E41B-B707E2519CF9}"/>
              </a:ext>
            </a:extLst>
          </p:cNvPr>
          <p:cNvSpPr/>
          <p:nvPr userDrawn="1"/>
        </p:nvSpPr>
        <p:spPr>
          <a:xfrm>
            <a:off x="-4162" y="0"/>
            <a:ext cx="4600015" cy="2546135"/>
          </a:xfrm>
          <a:prstGeom prst="rect">
            <a:avLst/>
          </a:prstGeom>
          <a:gradFill>
            <a:gsLst>
              <a:gs pos="0">
                <a:schemeClr val="bg2">
                  <a:lumMod val="10000"/>
                  <a:alpha val="68000"/>
                </a:schemeClr>
              </a:gs>
              <a:gs pos="100000">
                <a:schemeClr val="bg2">
                  <a:lumMod val="10000"/>
                  <a:alpha val="0"/>
                </a:schemeClr>
              </a:gs>
            </a:gsLst>
            <a:lin ang="5400000" scaled="1"/>
          </a:gradFill>
          <a:ln w="127000" cap="rnd" cmpd="sng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5EDED6B-F88D-754E-8E8E-280719B6C6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12966" y="1360455"/>
            <a:ext cx="5908823" cy="509311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>
                <a:solidFill>
                  <a:srgbClr val="393A39"/>
                </a:solidFill>
              </a:defRPr>
            </a:lvl1pPr>
            <a:lvl2pPr>
              <a:defRPr sz="2200"/>
            </a:lvl2pPr>
            <a:lvl3pPr>
              <a:defRPr sz="2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80659C-B4D7-3E4A-BD5B-7A3226269132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chemeClr val="bg1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B2DC288-BD89-8AF0-0293-BA91C0180A30}"/>
              </a:ext>
            </a:extLst>
          </p:cNvPr>
          <p:cNvCxnSpPr>
            <a:cxnSpLocks/>
          </p:cNvCxnSpPr>
          <p:nvPr userDrawn="1"/>
        </p:nvCxnSpPr>
        <p:spPr>
          <a:xfrm>
            <a:off x="429753" y="501872"/>
            <a:ext cx="1272095" cy="0"/>
          </a:xfrm>
          <a:prstGeom prst="line">
            <a:avLst/>
          </a:prstGeom>
          <a:ln w="539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0D08B7B-DD77-A3FA-BD9F-9BFBB1D9D0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826" y="582947"/>
            <a:ext cx="3091588" cy="510636"/>
          </a:xfrm>
          <a:prstGeom prst="rect">
            <a:avLst/>
          </a:prstGeom>
        </p:spPr>
        <p:txBody>
          <a:bodyPr lIns="36000" tIns="72000" rIns="90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800" b="1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en-IN"/>
              <a:t>Title – no more than 4-5 words</a:t>
            </a:r>
          </a:p>
        </p:txBody>
      </p:sp>
    </p:spTree>
    <p:extLst>
      <p:ext uri="{BB962C8B-B14F-4D97-AF65-F5344CB8AC3E}">
        <p14:creationId xmlns:p14="http://schemas.microsoft.com/office/powerpoint/2010/main" val="3535991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itle in red &amp; mor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28198BC-1675-8748-877E-048389BE42B9}"/>
              </a:ext>
            </a:extLst>
          </p:cNvPr>
          <p:cNvCxnSpPr>
            <a:cxnSpLocks/>
          </p:cNvCxnSpPr>
          <p:nvPr userDrawn="1"/>
        </p:nvCxnSpPr>
        <p:spPr>
          <a:xfrm>
            <a:off x="5860388" y="479867"/>
            <a:ext cx="1502938" cy="0"/>
          </a:xfrm>
          <a:prstGeom prst="line">
            <a:avLst/>
          </a:prstGeom>
          <a:ln w="698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17">
            <a:extLst>
              <a:ext uri="{FF2B5EF4-FFF2-40B4-BE49-F238E27FC236}">
                <a16:creationId xmlns:a16="http://schemas.microsoft.com/office/drawing/2014/main" id="{E572F6A4-AF62-FE41-99F9-F15BCA5B4D9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379470" y="352959"/>
            <a:ext cx="4167253" cy="61642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Picture of Project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143A58-0349-7C4F-A812-A2808466CA59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rgbClr val="393A39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rgbClr val="393A39"/>
              </a:solidFill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47B975-96D6-EA47-9548-5B7E6E0E5F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55" y="134238"/>
            <a:ext cx="840494" cy="35448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32C5008-7318-AE4F-AAC0-F144505D4552}"/>
              </a:ext>
            </a:extLst>
          </p:cNvPr>
          <p:cNvCxnSpPr>
            <a:cxnSpLocks/>
          </p:cNvCxnSpPr>
          <p:nvPr userDrawn="1"/>
        </p:nvCxnSpPr>
        <p:spPr>
          <a:xfrm>
            <a:off x="1065801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>
            <a:extLst>
              <a:ext uri="{FF2B5EF4-FFF2-40B4-BE49-F238E27FC236}">
                <a16:creationId xmlns:a16="http://schemas.microsoft.com/office/drawing/2014/main" id="{C19DF256-5C12-4111-AB13-8FE08BD807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0388" y="734517"/>
            <a:ext cx="5493412" cy="8244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="1" i="0">
                <a:solidFill>
                  <a:schemeClr val="tx2"/>
                </a:solidFill>
              </a:defRPr>
            </a:lvl1pPr>
          </a:lstStyle>
          <a:p>
            <a:pPr marL="0" indent="0">
              <a:buNone/>
            </a:pPr>
            <a:r>
              <a:rPr lang="en-IN"/>
              <a:t>Use this slide if you have a lot of content</a:t>
            </a:r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A3BADE-6609-4163-ACDF-A94CA273CE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60388" y="1813621"/>
            <a:ext cx="5908675" cy="470356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200"/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07753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only CPI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E993D2F-34A3-4144-96F2-50ACF64807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55" y="134238"/>
            <a:ext cx="840494" cy="3544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2E0390-B063-B34A-9140-83FD5DF7D4A5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rgbClr val="393A39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rgbClr val="393A39"/>
              </a:solidFill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7AED0B-2884-2B42-9BEC-0F9216C10C2D}"/>
              </a:ext>
            </a:extLst>
          </p:cNvPr>
          <p:cNvCxnSpPr>
            <a:cxnSpLocks/>
          </p:cNvCxnSpPr>
          <p:nvPr userDrawn="1"/>
        </p:nvCxnSpPr>
        <p:spPr>
          <a:xfrm>
            <a:off x="1065801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D2C3EDF-D5ED-43DC-A0E3-A59608B7CCEF}"/>
              </a:ext>
            </a:extLst>
          </p:cNvPr>
          <p:cNvSpPr/>
          <p:nvPr userDrawn="1"/>
        </p:nvSpPr>
        <p:spPr>
          <a:xfrm>
            <a:off x="5847076" y="345830"/>
            <a:ext cx="5921289" cy="61663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 cap="rnd" cmpd="sng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96547D1A-23CA-4CE7-B73B-F54F359955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6471" y="4598987"/>
            <a:ext cx="5162497" cy="17846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ECA4D81C-EE1B-40D8-9370-D8BCF05C84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39888" y="1997075"/>
            <a:ext cx="3581400" cy="3908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2244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with only CPI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D2E0390-B063-B34A-9140-83FD5DF7D4A5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rgbClr val="393A39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rgbClr val="393A39"/>
              </a:solidFill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7AED0B-2884-2B42-9BEC-0F9216C10C2D}"/>
              </a:ext>
            </a:extLst>
          </p:cNvPr>
          <p:cNvCxnSpPr>
            <a:cxnSpLocks/>
          </p:cNvCxnSpPr>
          <p:nvPr userDrawn="1"/>
        </p:nvCxnSpPr>
        <p:spPr>
          <a:xfrm>
            <a:off x="1065801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2A706EB-0477-4B87-894D-320F231203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89963" y="2431944"/>
            <a:ext cx="7529695" cy="1785104"/>
          </a:xfrm>
          <a:prstGeom prst="rect">
            <a:avLst/>
          </a:prstGeom>
        </p:spPr>
        <p:txBody>
          <a:bodyPr/>
          <a:lstStyle>
            <a:lvl1pPr>
              <a:defRPr sz="55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text </a:t>
            </a:r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79F639-F8F7-D192-980B-BC3C00F872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3" y="164677"/>
            <a:ext cx="693667" cy="69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442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with only CPI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D2E0390-B063-B34A-9140-83FD5DF7D4A5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rgbClr val="393A39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rgbClr val="393A39"/>
              </a:solidFill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7AED0B-2884-2B42-9BEC-0F9216C10C2D}"/>
              </a:ext>
            </a:extLst>
          </p:cNvPr>
          <p:cNvCxnSpPr>
            <a:cxnSpLocks/>
          </p:cNvCxnSpPr>
          <p:nvPr userDrawn="1"/>
        </p:nvCxnSpPr>
        <p:spPr>
          <a:xfrm>
            <a:off x="1065801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DBBA65E1-B041-5449-786D-7A816129F6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3" y="164677"/>
            <a:ext cx="693667" cy="69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98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24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AFAC762-6BF1-8A49-8EBB-B9952D3EA71A}"/>
              </a:ext>
            </a:extLst>
          </p:cNvPr>
          <p:cNvSpPr txBox="1">
            <a:spLocks/>
          </p:cNvSpPr>
          <p:nvPr userDrawn="1"/>
        </p:nvSpPr>
        <p:spPr>
          <a:xfrm>
            <a:off x="952881" y="2558497"/>
            <a:ext cx="8171240" cy="5335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6480A1"/>
                </a:solidFill>
                <a:latin typeface="Whitney Black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i="0" spc="40" baseline="0">
              <a:solidFill>
                <a:schemeClr val="bg1"/>
              </a:solidFill>
              <a:latin typeface="+mj-lt"/>
              <a:cs typeface="Futura Medium" panose="020B0602020204020303" pitchFamily="34" charset="-79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8E56EB-2675-42C0-A3E0-FF11813BBB01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chemeClr val="accent1"/>
          </a:solidFill>
          <a:ln w="127000" cap="rnd" cmpd="sng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67">
              <a:solidFill>
                <a:schemeClr val="accent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188CB3-82AF-AF4A-857C-F98D119B5078}"/>
              </a:ext>
            </a:extLst>
          </p:cNvPr>
          <p:cNvCxnSpPr>
            <a:cxnSpLocks/>
          </p:cNvCxnSpPr>
          <p:nvPr userDrawn="1"/>
        </p:nvCxnSpPr>
        <p:spPr>
          <a:xfrm>
            <a:off x="990981" y="3491265"/>
            <a:ext cx="9464984" cy="0"/>
          </a:xfrm>
          <a:prstGeom prst="line">
            <a:avLst/>
          </a:prstGeom>
          <a:ln w="698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7E4A9-D45F-4D49-AE4F-1A4C4B8FA1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0600" y="2327835"/>
            <a:ext cx="9464675" cy="963907"/>
          </a:xfrm>
          <a:prstGeom prst="rect">
            <a:avLst/>
          </a:prstGeom>
        </p:spPr>
        <p:txBody>
          <a:bodyPr lIns="36000" tIns="72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60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Divider Slide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3EA10ED-F90B-4F88-8D48-65DD381EF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3778250"/>
            <a:ext cx="9464675" cy="793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IN"/>
              <a:t>Optional text </a:t>
            </a:r>
          </a:p>
        </p:txBody>
      </p:sp>
    </p:spTree>
    <p:extLst>
      <p:ext uri="{BB962C8B-B14F-4D97-AF65-F5344CB8AC3E}">
        <p14:creationId xmlns:p14="http://schemas.microsoft.com/office/powerpoint/2010/main" val="1248263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AFAC762-6BF1-8A49-8EBB-B9952D3EA71A}"/>
              </a:ext>
            </a:extLst>
          </p:cNvPr>
          <p:cNvSpPr txBox="1">
            <a:spLocks/>
          </p:cNvSpPr>
          <p:nvPr userDrawn="1"/>
        </p:nvSpPr>
        <p:spPr>
          <a:xfrm>
            <a:off x="952881" y="2558497"/>
            <a:ext cx="8171240" cy="5335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6480A1"/>
                </a:solidFill>
                <a:latin typeface="Whitney Black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i="0" spc="40" baseline="0">
              <a:solidFill>
                <a:schemeClr val="bg1"/>
              </a:solidFill>
              <a:latin typeface="+mj-lt"/>
              <a:cs typeface="Futura Medium" panose="020B0602020204020303" pitchFamily="34" charset="-79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8E56EB-2675-42C0-A3E0-FF11813BBB01}"/>
              </a:ext>
            </a:extLst>
          </p:cNvPr>
          <p:cNvSpPr/>
          <p:nvPr userDrawn="1"/>
        </p:nvSpPr>
        <p:spPr>
          <a:xfrm>
            <a:off x="1" y="-22794"/>
            <a:ext cx="12192000" cy="6903587"/>
          </a:xfrm>
          <a:prstGeom prst="rect">
            <a:avLst/>
          </a:prstGeom>
          <a:solidFill>
            <a:schemeClr val="accent2"/>
          </a:solidFill>
          <a:ln w="127000" cap="rnd" cmpd="sng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67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188CB3-82AF-AF4A-857C-F98D119B5078}"/>
              </a:ext>
            </a:extLst>
          </p:cNvPr>
          <p:cNvCxnSpPr>
            <a:cxnSpLocks/>
          </p:cNvCxnSpPr>
          <p:nvPr userDrawn="1"/>
        </p:nvCxnSpPr>
        <p:spPr>
          <a:xfrm>
            <a:off x="990981" y="3491265"/>
            <a:ext cx="9464984" cy="0"/>
          </a:xfrm>
          <a:prstGeom prst="line">
            <a:avLst/>
          </a:prstGeom>
          <a:ln w="698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7E4A9-D45F-4D49-AE4F-1A4C4B8FA1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0600" y="2240374"/>
            <a:ext cx="9464675" cy="963907"/>
          </a:xfrm>
          <a:prstGeom prst="rect">
            <a:avLst/>
          </a:prstGeom>
        </p:spPr>
        <p:txBody>
          <a:bodyPr lIns="36000" tIns="72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60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Divider Slide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3EA10ED-F90B-4F88-8D48-65DD381EF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3778250"/>
            <a:ext cx="9464675" cy="793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IN"/>
              <a:t>Optional text </a:t>
            </a:r>
          </a:p>
        </p:txBody>
      </p:sp>
    </p:spTree>
    <p:extLst>
      <p:ext uri="{BB962C8B-B14F-4D97-AF65-F5344CB8AC3E}">
        <p14:creationId xmlns:p14="http://schemas.microsoft.com/office/powerpoint/2010/main" val="173404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AFAC762-6BF1-8A49-8EBB-B9952D3EA71A}"/>
              </a:ext>
            </a:extLst>
          </p:cNvPr>
          <p:cNvSpPr txBox="1">
            <a:spLocks/>
          </p:cNvSpPr>
          <p:nvPr userDrawn="1"/>
        </p:nvSpPr>
        <p:spPr>
          <a:xfrm>
            <a:off x="952881" y="2558497"/>
            <a:ext cx="8171240" cy="5335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6480A1"/>
                </a:solidFill>
                <a:latin typeface="Whitney Black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i="0" spc="40" baseline="0">
              <a:solidFill>
                <a:schemeClr val="bg1"/>
              </a:solidFill>
              <a:latin typeface="+mj-lt"/>
              <a:cs typeface="Futura Medium" panose="020B0602020204020303" pitchFamily="34" charset="-79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8E56EB-2675-42C0-A3E0-FF11813BBB01}"/>
              </a:ext>
            </a:extLst>
          </p:cNvPr>
          <p:cNvSpPr/>
          <p:nvPr userDrawn="1"/>
        </p:nvSpPr>
        <p:spPr>
          <a:xfrm>
            <a:off x="1" y="-22794"/>
            <a:ext cx="12192000" cy="6903587"/>
          </a:xfrm>
          <a:prstGeom prst="rect">
            <a:avLst/>
          </a:prstGeom>
          <a:solidFill>
            <a:schemeClr val="accent3"/>
          </a:solidFill>
          <a:ln w="127000" cap="rnd" cmpd="sng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67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188CB3-82AF-AF4A-857C-F98D119B5078}"/>
              </a:ext>
            </a:extLst>
          </p:cNvPr>
          <p:cNvCxnSpPr>
            <a:cxnSpLocks/>
          </p:cNvCxnSpPr>
          <p:nvPr userDrawn="1"/>
        </p:nvCxnSpPr>
        <p:spPr>
          <a:xfrm>
            <a:off x="990981" y="3491265"/>
            <a:ext cx="9464984" cy="0"/>
          </a:xfrm>
          <a:prstGeom prst="line">
            <a:avLst/>
          </a:prstGeom>
          <a:ln w="698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7E4A9-D45F-4D49-AE4F-1A4C4B8FA1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0600" y="2240374"/>
            <a:ext cx="9464675" cy="963907"/>
          </a:xfrm>
          <a:prstGeom prst="rect">
            <a:avLst/>
          </a:prstGeom>
        </p:spPr>
        <p:txBody>
          <a:bodyPr lIns="36000" tIns="72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60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Divider Slide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3EA10ED-F90B-4F88-8D48-65DD381EF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3778250"/>
            <a:ext cx="9464675" cy="793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IN"/>
              <a:t>Optional text </a:t>
            </a:r>
          </a:p>
        </p:txBody>
      </p:sp>
    </p:spTree>
    <p:extLst>
      <p:ext uri="{BB962C8B-B14F-4D97-AF65-F5344CB8AC3E}">
        <p14:creationId xmlns:p14="http://schemas.microsoft.com/office/powerpoint/2010/main" val="3427825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AFAC762-6BF1-8A49-8EBB-B9952D3EA71A}"/>
              </a:ext>
            </a:extLst>
          </p:cNvPr>
          <p:cNvSpPr txBox="1">
            <a:spLocks/>
          </p:cNvSpPr>
          <p:nvPr userDrawn="1"/>
        </p:nvSpPr>
        <p:spPr>
          <a:xfrm>
            <a:off x="952881" y="2558497"/>
            <a:ext cx="8171240" cy="5335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6480A1"/>
                </a:solidFill>
                <a:latin typeface="Whitney Black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i="0" spc="40" baseline="0">
              <a:solidFill>
                <a:schemeClr val="bg1"/>
              </a:solidFill>
              <a:latin typeface="+mj-lt"/>
              <a:cs typeface="Futura Medium" panose="020B0602020204020303" pitchFamily="34" charset="-79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8E56EB-2675-42C0-A3E0-FF11813BBB01}"/>
              </a:ext>
            </a:extLst>
          </p:cNvPr>
          <p:cNvSpPr/>
          <p:nvPr userDrawn="1"/>
        </p:nvSpPr>
        <p:spPr>
          <a:xfrm>
            <a:off x="1" y="-22794"/>
            <a:ext cx="12192000" cy="6903587"/>
          </a:xfrm>
          <a:prstGeom prst="rect">
            <a:avLst/>
          </a:prstGeom>
          <a:solidFill>
            <a:schemeClr val="accent4"/>
          </a:solidFill>
          <a:ln w="127000" cap="rnd" cmpd="sng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67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188CB3-82AF-AF4A-857C-F98D119B5078}"/>
              </a:ext>
            </a:extLst>
          </p:cNvPr>
          <p:cNvCxnSpPr>
            <a:cxnSpLocks/>
          </p:cNvCxnSpPr>
          <p:nvPr userDrawn="1"/>
        </p:nvCxnSpPr>
        <p:spPr>
          <a:xfrm>
            <a:off x="990981" y="3491265"/>
            <a:ext cx="9464984" cy="0"/>
          </a:xfrm>
          <a:prstGeom prst="line">
            <a:avLst/>
          </a:prstGeom>
          <a:ln w="698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7E4A9-D45F-4D49-AE4F-1A4C4B8FA1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0600" y="2240374"/>
            <a:ext cx="9464675" cy="963907"/>
          </a:xfrm>
          <a:prstGeom prst="rect">
            <a:avLst/>
          </a:prstGeom>
        </p:spPr>
        <p:txBody>
          <a:bodyPr lIns="36000" tIns="72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60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Divider Slide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3EA10ED-F90B-4F88-8D48-65DD381EF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3778250"/>
            <a:ext cx="9464675" cy="793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IN"/>
              <a:t>Optional text </a:t>
            </a:r>
          </a:p>
        </p:txBody>
      </p:sp>
    </p:spTree>
    <p:extLst>
      <p:ext uri="{BB962C8B-B14F-4D97-AF65-F5344CB8AC3E}">
        <p14:creationId xmlns:p14="http://schemas.microsoft.com/office/powerpoint/2010/main" val="41293106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AFAC762-6BF1-8A49-8EBB-B9952D3EA71A}"/>
              </a:ext>
            </a:extLst>
          </p:cNvPr>
          <p:cNvSpPr txBox="1">
            <a:spLocks/>
          </p:cNvSpPr>
          <p:nvPr userDrawn="1"/>
        </p:nvSpPr>
        <p:spPr>
          <a:xfrm>
            <a:off x="952881" y="2558497"/>
            <a:ext cx="8171240" cy="5335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6480A1"/>
                </a:solidFill>
                <a:latin typeface="Whitney Black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i="0" spc="40" baseline="0">
              <a:solidFill>
                <a:schemeClr val="bg1"/>
              </a:solidFill>
              <a:latin typeface="+mj-lt"/>
              <a:cs typeface="Futura Medium" panose="020B0602020204020303" pitchFamily="34" charset="-79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8E56EB-2675-42C0-A3E0-FF11813BBB01}"/>
              </a:ext>
            </a:extLst>
          </p:cNvPr>
          <p:cNvSpPr/>
          <p:nvPr userDrawn="1"/>
        </p:nvSpPr>
        <p:spPr>
          <a:xfrm>
            <a:off x="1" y="-22794"/>
            <a:ext cx="12192000" cy="6903587"/>
          </a:xfrm>
          <a:prstGeom prst="rect">
            <a:avLst/>
          </a:prstGeom>
          <a:solidFill>
            <a:schemeClr val="tx2"/>
          </a:solidFill>
          <a:ln w="127000" cap="rnd" cmpd="sng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67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188CB3-82AF-AF4A-857C-F98D119B5078}"/>
              </a:ext>
            </a:extLst>
          </p:cNvPr>
          <p:cNvCxnSpPr>
            <a:cxnSpLocks/>
          </p:cNvCxnSpPr>
          <p:nvPr userDrawn="1"/>
        </p:nvCxnSpPr>
        <p:spPr>
          <a:xfrm>
            <a:off x="990981" y="3491265"/>
            <a:ext cx="9464984" cy="0"/>
          </a:xfrm>
          <a:prstGeom prst="line">
            <a:avLst/>
          </a:prstGeom>
          <a:ln w="698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7E4A9-D45F-4D49-AE4F-1A4C4B8FA1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0600" y="2240374"/>
            <a:ext cx="9464675" cy="963907"/>
          </a:xfrm>
          <a:prstGeom prst="rect">
            <a:avLst/>
          </a:prstGeom>
        </p:spPr>
        <p:txBody>
          <a:bodyPr lIns="36000" tIns="72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60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Divider Slide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3EA10ED-F90B-4F88-8D48-65DD381EF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3778250"/>
            <a:ext cx="9464675" cy="793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IN"/>
              <a:t>Optional text </a:t>
            </a:r>
          </a:p>
        </p:txBody>
      </p:sp>
    </p:spTree>
    <p:extLst>
      <p:ext uri="{BB962C8B-B14F-4D97-AF65-F5344CB8AC3E}">
        <p14:creationId xmlns:p14="http://schemas.microsoft.com/office/powerpoint/2010/main" val="1546442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AFAC762-6BF1-8A49-8EBB-B9952D3EA71A}"/>
              </a:ext>
            </a:extLst>
          </p:cNvPr>
          <p:cNvSpPr txBox="1">
            <a:spLocks/>
          </p:cNvSpPr>
          <p:nvPr userDrawn="1"/>
        </p:nvSpPr>
        <p:spPr>
          <a:xfrm>
            <a:off x="952881" y="2558497"/>
            <a:ext cx="8171240" cy="53353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6480A1"/>
                </a:solidFill>
                <a:latin typeface="Whitney Black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4400" i="0" spc="40" baseline="0">
              <a:solidFill>
                <a:schemeClr val="bg1"/>
              </a:solidFill>
              <a:latin typeface="+mj-lt"/>
              <a:cs typeface="Futura Medium" panose="020B0602020204020303" pitchFamily="34" charset="-79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8E56EB-2675-42C0-A3E0-FF11813BBB01}"/>
              </a:ext>
            </a:extLst>
          </p:cNvPr>
          <p:cNvSpPr/>
          <p:nvPr userDrawn="1"/>
        </p:nvSpPr>
        <p:spPr>
          <a:xfrm>
            <a:off x="1" y="-22794"/>
            <a:ext cx="12192000" cy="6903587"/>
          </a:xfrm>
          <a:prstGeom prst="rect">
            <a:avLst/>
          </a:prstGeom>
          <a:solidFill>
            <a:schemeClr val="accent6"/>
          </a:solidFill>
          <a:ln w="127000" cap="rnd" cmpd="sng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67">
              <a:solidFill>
                <a:schemeClr val="bg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188CB3-82AF-AF4A-857C-F98D119B5078}"/>
              </a:ext>
            </a:extLst>
          </p:cNvPr>
          <p:cNvCxnSpPr>
            <a:cxnSpLocks/>
          </p:cNvCxnSpPr>
          <p:nvPr userDrawn="1"/>
        </p:nvCxnSpPr>
        <p:spPr>
          <a:xfrm>
            <a:off x="990981" y="3491265"/>
            <a:ext cx="9464984" cy="0"/>
          </a:xfrm>
          <a:prstGeom prst="line">
            <a:avLst/>
          </a:prstGeom>
          <a:ln w="698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7E4A9-D45F-4D49-AE4F-1A4C4B8FA1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0600" y="2240374"/>
            <a:ext cx="9464675" cy="963907"/>
          </a:xfrm>
          <a:prstGeom prst="rect">
            <a:avLst/>
          </a:prstGeom>
        </p:spPr>
        <p:txBody>
          <a:bodyPr lIns="36000" tIns="72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60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Divider Slide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3EA10ED-F90B-4F88-8D48-65DD381EF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3778250"/>
            <a:ext cx="9464675" cy="793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IN"/>
              <a:t>Optional text </a:t>
            </a:r>
          </a:p>
        </p:txBody>
      </p:sp>
    </p:spTree>
    <p:extLst>
      <p:ext uri="{BB962C8B-B14F-4D97-AF65-F5344CB8AC3E}">
        <p14:creationId xmlns:p14="http://schemas.microsoft.com/office/powerpoint/2010/main" val="98510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ima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E060E1C-7D59-2A68-F882-04D0EDB35D5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place image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1CE0525-D7F2-9850-770F-285002ACF5E9}"/>
              </a:ext>
            </a:extLst>
          </p:cNvPr>
          <p:cNvSpPr txBox="1">
            <a:spLocks/>
          </p:cNvSpPr>
          <p:nvPr userDrawn="1"/>
        </p:nvSpPr>
        <p:spPr>
          <a:xfrm>
            <a:off x="389636" y="4850297"/>
            <a:ext cx="9911360" cy="1840727"/>
          </a:xfrm>
          <a:prstGeom prst="rect">
            <a:avLst/>
          </a:prstGeom>
        </p:spPr>
        <p:txBody>
          <a:bodyPr lIns="36000" tIns="72000" rIns="91440" bIns="4572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3200" b="0" i="0" kern="1200">
                <a:solidFill>
                  <a:srgbClr val="B53C36"/>
                </a:solidFill>
                <a:latin typeface="+mn-lt"/>
                <a:ea typeface="+mn-ea"/>
                <a:cs typeface="Cronos Pro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0" i="0" kern="1200">
                <a:solidFill>
                  <a:srgbClr val="404040"/>
                </a:solidFill>
                <a:latin typeface="+mn-lt"/>
                <a:ea typeface="+mn-ea"/>
                <a:cs typeface="Cronos Pro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0" i="0" kern="1200">
                <a:solidFill>
                  <a:srgbClr val="404040"/>
                </a:solidFill>
                <a:latin typeface="+mn-lt"/>
                <a:ea typeface="+mn-ea"/>
                <a:cs typeface="Cronos Pro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0" i="0" kern="1200">
                <a:solidFill>
                  <a:srgbClr val="404040"/>
                </a:solidFill>
                <a:latin typeface="+mn-lt"/>
                <a:ea typeface="+mn-ea"/>
                <a:cs typeface="Cronos Pro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0" i="0" kern="1200">
                <a:solidFill>
                  <a:srgbClr val="404040"/>
                </a:solidFill>
                <a:latin typeface="+mn-lt"/>
                <a:ea typeface="+mn-ea"/>
                <a:cs typeface="Cronos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500" b="1">
                <a:solidFill>
                  <a:schemeClr val="bg1"/>
                </a:solidFill>
                <a:latin typeface="Georgia" panose="02040502050405020303" pitchFamily="18" charset="0"/>
              </a:rPr>
              <a:t>Divider slide style 2</a:t>
            </a:r>
            <a:endParaRPr lang="en-US" sz="7200" b="1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5497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5C8319A-4CBE-9948-BD1D-98BA0E4F58EB}"/>
              </a:ext>
            </a:extLst>
          </p:cNvPr>
          <p:cNvSpPr/>
          <p:nvPr userDrawn="1"/>
        </p:nvSpPr>
        <p:spPr>
          <a:xfrm>
            <a:off x="-1" y="0"/>
            <a:ext cx="5307105" cy="6858000"/>
          </a:xfrm>
          <a:prstGeom prst="rect">
            <a:avLst/>
          </a:prstGeom>
          <a:solidFill>
            <a:schemeClr val="tx2"/>
          </a:solidFill>
          <a:ln w="127000" cap="rnd" cmpd="sng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6B75DD-2970-9741-8A45-507D3D0EC0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7334" y="1386423"/>
            <a:ext cx="2184249" cy="92123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E7CDA25-8BFD-C649-86BC-66D8E844C86C}"/>
              </a:ext>
            </a:extLst>
          </p:cNvPr>
          <p:cNvCxnSpPr>
            <a:cxnSpLocks/>
          </p:cNvCxnSpPr>
          <p:nvPr userDrawn="1"/>
        </p:nvCxnSpPr>
        <p:spPr>
          <a:xfrm>
            <a:off x="5871486" y="2924587"/>
            <a:ext cx="4918316" cy="0"/>
          </a:xfrm>
          <a:prstGeom prst="line">
            <a:avLst/>
          </a:prstGeom>
          <a:ln w="698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8DA7BF2-4982-5549-9F0C-586C9E3D625D}"/>
              </a:ext>
            </a:extLst>
          </p:cNvPr>
          <p:cNvSpPr/>
          <p:nvPr userDrawn="1"/>
        </p:nvSpPr>
        <p:spPr>
          <a:xfrm>
            <a:off x="320865" y="5331432"/>
            <a:ext cx="3249988" cy="1134532"/>
          </a:xfrm>
          <a:prstGeom prst="rect">
            <a:avLst/>
          </a:prstGeom>
        </p:spPr>
        <p:txBody>
          <a:bodyPr wrap="none" lIns="36000" tIns="72000">
            <a:spAutoFit/>
          </a:bodyPr>
          <a:lstStyle/>
          <a:p>
            <a:r>
              <a:rPr lang="en-GB" sz="2200">
                <a:solidFill>
                  <a:schemeClr val="bg1"/>
                </a:solidFill>
                <a:latin typeface="+mn-lt"/>
              </a:rPr>
              <a:t>[optional contact email]</a:t>
            </a:r>
          </a:p>
          <a:p>
            <a:endParaRPr lang="en-GB" sz="2200">
              <a:solidFill>
                <a:schemeClr val="bg1"/>
              </a:solidFill>
              <a:latin typeface="+mn-lt"/>
            </a:endParaRPr>
          </a:p>
          <a:p>
            <a:r>
              <a:rPr lang="en-GB" sz="2200">
                <a:solidFill>
                  <a:schemeClr val="bg1"/>
                </a:solidFill>
                <a:latin typeface="+mn-lt"/>
              </a:rPr>
              <a:t>climatepolicyinitiative.org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B628494E-509D-4445-A32B-644B313AA2E6}"/>
              </a:ext>
            </a:extLst>
          </p:cNvPr>
          <p:cNvSpPr txBox="1">
            <a:spLocks/>
          </p:cNvSpPr>
          <p:nvPr userDrawn="1"/>
        </p:nvSpPr>
        <p:spPr>
          <a:xfrm>
            <a:off x="5871486" y="3231862"/>
            <a:ext cx="3958314" cy="6892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b="1">
                <a:solidFill>
                  <a:schemeClr val="tx2"/>
                </a:solidFill>
                <a:latin typeface="+mj-lt"/>
              </a:rPr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459739-A8D0-6B52-68F9-A1181E83F4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632" y="1089033"/>
            <a:ext cx="1512231" cy="151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3752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 with only CPI mar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D2E0390-B063-B34A-9140-83FD5DF7D4A5}"/>
              </a:ext>
            </a:extLst>
          </p:cNvPr>
          <p:cNvSpPr txBox="1"/>
          <p:nvPr userDrawn="1"/>
        </p:nvSpPr>
        <p:spPr>
          <a:xfrm>
            <a:off x="2" y="6517181"/>
            <a:ext cx="1065801" cy="221215"/>
          </a:xfrm>
          <a:prstGeom prst="rect">
            <a:avLst/>
          </a:prstGeom>
          <a:noFill/>
        </p:spPr>
        <p:txBody>
          <a:bodyPr wrap="square" lIns="51435" tIns="25718" rIns="51435" bIns="25718" rtlCol="0">
            <a:spAutoFit/>
          </a:bodyPr>
          <a:lstStyle/>
          <a:p>
            <a:pPr algn="ctr"/>
            <a:fld id="{739491D2-F3CB-4837-A3AF-CDCCB7D47EB9}" type="slidenum">
              <a:rPr lang="en-US" sz="1100" b="0" i="0" smtClean="0">
                <a:solidFill>
                  <a:srgbClr val="393A39"/>
                </a:solidFill>
                <a:latin typeface="+mn-lt"/>
              </a:rPr>
              <a:pPr algn="ctr"/>
              <a:t>‹#›</a:t>
            </a:fld>
            <a:endParaRPr lang="en-US" sz="1100" b="0" i="0">
              <a:solidFill>
                <a:srgbClr val="393A39"/>
              </a:solidFill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7AED0B-2884-2B42-9BEC-0F9216C10C2D}"/>
              </a:ext>
            </a:extLst>
          </p:cNvPr>
          <p:cNvCxnSpPr>
            <a:cxnSpLocks/>
          </p:cNvCxnSpPr>
          <p:nvPr userDrawn="1"/>
        </p:nvCxnSpPr>
        <p:spPr>
          <a:xfrm>
            <a:off x="1065801" y="0"/>
            <a:ext cx="0" cy="68580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2A706EB-0477-4B87-894D-320F231203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2413" y="1598211"/>
            <a:ext cx="8427246" cy="4086971"/>
          </a:xfrm>
          <a:prstGeom prst="rect">
            <a:avLst/>
          </a:prstGeom>
        </p:spPr>
        <p:txBody>
          <a:bodyPr/>
          <a:lstStyle>
            <a:lvl1pPr>
              <a:defRPr sz="4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text </a:t>
            </a:r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99CA02-155E-5A35-F75C-551CAAA43F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73" y="164677"/>
            <a:ext cx="693667" cy="69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3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77467B-BCFE-011B-AC20-81F40963B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758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66" r:id="rId2"/>
    <p:sldLayoutId id="2147483821" r:id="rId3"/>
    <p:sldLayoutId id="2147483819" r:id="rId4"/>
    <p:sldLayoutId id="2147483817" r:id="rId5"/>
    <p:sldLayoutId id="2147483822" r:id="rId6"/>
    <p:sldLayoutId id="2147483818" r:id="rId7"/>
    <p:sldLayoutId id="2147483815" r:id="rId8"/>
    <p:sldLayoutId id="2147483814" r:id="rId9"/>
    <p:sldLayoutId id="2147483816" r:id="rId10"/>
    <p:sldLayoutId id="2147483691" r:id="rId11"/>
    <p:sldLayoutId id="2147483721" r:id="rId12"/>
    <p:sldLayoutId id="2147483765" r:id="rId13"/>
    <p:sldLayoutId id="2147483761" r:id="rId14"/>
    <p:sldLayoutId id="2147483775" r:id="rId15"/>
    <p:sldLayoutId id="2147483776" r:id="rId16"/>
    <p:sldLayoutId id="2147483767" r:id="rId17"/>
    <p:sldLayoutId id="2147483690" r:id="rId18"/>
    <p:sldLayoutId id="2147483770" r:id="rId19"/>
    <p:sldLayoutId id="2147483810" r:id="rId20"/>
    <p:sldLayoutId id="2147483811" r:id="rId21"/>
    <p:sldLayoutId id="2147483812" r:id="rId22"/>
    <p:sldLayoutId id="2147483813" r:id="rId23"/>
    <p:sldLayoutId id="2147483820" r:id="rId24"/>
    <p:sldLayoutId id="2147483763" r:id="rId25"/>
    <p:sldLayoutId id="2147483796" r:id="rId26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i="0" kern="1200">
          <a:solidFill>
            <a:srgbClr val="C0504D"/>
          </a:solidFill>
          <a:latin typeface="+mj-lt"/>
          <a:ea typeface="+mj-ea"/>
          <a:cs typeface="Cronos Pro"/>
        </a:defRPr>
      </a:lvl1pPr>
    </p:titleStyle>
    <p:bodyStyle>
      <a:lvl1pPr marL="342900" indent="-342900" algn="l" defTabSz="457200" rtl="0" eaLnBrk="1" latinLnBrk="0" hangingPunct="1">
        <a:spcBef>
          <a:spcPts val="1200"/>
        </a:spcBef>
        <a:buFont typeface="Arial"/>
        <a:buChar char="•"/>
        <a:defRPr sz="2400" b="0" i="0" kern="1200">
          <a:solidFill>
            <a:srgbClr val="404040"/>
          </a:solidFill>
          <a:latin typeface="+mn-lt"/>
          <a:ea typeface="+mn-ea"/>
          <a:cs typeface="Cronos Pro"/>
        </a:defRPr>
      </a:lvl1pPr>
      <a:lvl2pPr marL="742950" indent="-285750" algn="l" defTabSz="457200" rtl="0" eaLnBrk="1" latinLnBrk="0" hangingPunct="1">
        <a:spcBef>
          <a:spcPts val="1200"/>
        </a:spcBef>
        <a:buSzPct val="80000"/>
        <a:buFont typeface="Arial" panose="020B0604020202020204" pitchFamily="34" charset="0"/>
        <a:buChar char="•"/>
        <a:defRPr sz="1800" b="0" i="0" kern="1200">
          <a:solidFill>
            <a:srgbClr val="404040"/>
          </a:solidFill>
          <a:latin typeface="+mn-lt"/>
          <a:ea typeface="+mn-ea"/>
          <a:cs typeface="Cronos Pro"/>
        </a:defRPr>
      </a:lvl2pPr>
      <a:lvl3pPr marL="1143000" indent="-228600" algn="l" defTabSz="457200" rtl="0" eaLnBrk="1" latinLnBrk="0" hangingPunct="1">
        <a:spcBef>
          <a:spcPts val="1200"/>
        </a:spcBef>
        <a:buSzPct val="80000"/>
        <a:buFont typeface="Arial" panose="020B0604020202020204" pitchFamily="34" charset="0"/>
        <a:buChar char="•"/>
        <a:defRPr sz="1800" b="0" i="0" kern="1200">
          <a:solidFill>
            <a:srgbClr val="404040"/>
          </a:solidFill>
          <a:latin typeface="+mn-lt"/>
          <a:ea typeface="+mn-ea"/>
          <a:cs typeface="Cronos Pro"/>
        </a:defRPr>
      </a:lvl3pPr>
      <a:lvl4pPr marL="1657350" indent="-285750" algn="l" defTabSz="457200" rtl="0" eaLnBrk="1" latinLnBrk="0" hangingPunct="1">
        <a:spcBef>
          <a:spcPts val="1200"/>
        </a:spcBef>
        <a:buSzPct val="80000"/>
        <a:buFont typeface="Arial" panose="020B0604020202020204" pitchFamily="34" charset="0"/>
        <a:buChar char="•"/>
        <a:defRPr sz="1800" b="0" i="0" kern="1200">
          <a:solidFill>
            <a:srgbClr val="404040"/>
          </a:solidFill>
          <a:latin typeface="+mn-lt"/>
          <a:ea typeface="+mn-ea"/>
          <a:cs typeface="Cronos Pro"/>
        </a:defRPr>
      </a:lvl4pPr>
      <a:lvl5pPr marL="2171700" indent="-342900" algn="l" defTabSz="457200" rtl="0" eaLnBrk="1" latinLnBrk="0" hangingPunct="1">
        <a:spcBef>
          <a:spcPts val="1200"/>
        </a:spcBef>
        <a:buSzPct val="80000"/>
        <a:buFont typeface="Arial" panose="020B0604020202020204" pitchFamily="34" charset="0"/>
        <a:buChar char="•"/>
        <a:defRPr sz="1800" b="0" i="0" kern="1200">
          <a:solidFill>
            <a:srgbClr val="404040"/>
          </a:solidFill>
          <a:latin typeface="+mn-lt"/>
          <a:ea typeface="+mn-ea"/>
          <a:cs typeface="Cronos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C8E64-4163-E36D-B461-B2A7DABEE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A97880-BD35-8AA5-7F7A-879D3644B3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27245" y="5123985"/>
            <a:ext cx="4896617" cy="848785"/>
          </a:xfrm>
        </p:spPr>
        <p:txBody>
          <a:bodyPr>
            <a:normAutofit/>
          </a:bodyPr>
          <a:lstStyle/>
          <a:p>
            <a:r>
              <a:rPr lang="en-US" sz="1600" dirty="0"/>
              <a:t>Karla D. Gonz</a:t>
            </a:r>
            <a:r>
              <a:rPr lang="es-MX" sz="1600" dirty="0" err="1"/>
              <a:t>ález</a:t>
            </a:r>
            <a:r>
              <a:rPr lang="es-MX" sz="1600" dirty="0"/>
              <a:t> Esquinca</a:t>
            </a:r>
          </a:p>
          <a:p>
            <a:r>
              <a:rPr lang="es-MX" sz="1600" dirty="0"/>
              <a:t>November 4th, 2026</a:t>
            </a: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7928AC-E644-651C-CDA9-496AA36DC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/>
              <a:t>Unlocking Climate Finance for Agrifood Systems</a:t>
            </a:r>
            <a:br>
              <a:rPr lang="en-US" dirty="0"/>
            </a:br>
            <a:r>
              <a:rPr lang="en-US" sz="2400" i="1" dirty="0"/>
              <a:t>The role of blended finance, guarantees, and insurance</a:t>
            </a:r>
            <a:endParaRPr lang="en-US" i="1" dirty="0">
              <a:latin typeface="Georgia" panose="02040502050405020303" pitchFamily="18" charset="0"/>
            </a:endParaRPr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A078FED0-E3F4-DFDF-108E-1FFCD69D911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2" r="2684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066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F88DB9-A8A0-704F-97E8-9C208ECFB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b="1" dirty="0"/>
              <a:t>Agrifood systems receive only a fraction of the climate finance they need.</a:t>
            </a:r>
            <a:endParaRPr lang="en-GB" dirty="0"/>
          </a:p>
          <a:p>
            <a:endParaRPr lang="en-US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897015DE-7EB3-88A6-CBAC-F5F7A388A62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1" r="41491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6805CBD-F354-171C-C4FD-BEC7ACCEF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6023" y="2776653"/>
            <a:ext cx="4630851" cy="340900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17E189E-CDC4-02E4-BD77-96AD4C60D3BD}"/>
              </a:ext>
            </a:extLst>
          </p:cNvPr>
          <p:cNvSpPr txBox="1"/>
          <p:nvPr/>
        </p:nvSpPr>
        <p:spPr>
          <a:xfrm>
            <a:off x="2034513" y="1840170"/>
            <a:ext cx="4672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Project-level climate finance to agrifood systems, 2019/20 and 2021/22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A4619E-86FF-27E5-EAD0-A357FC3EFAC0}"/>
              </a:ext>
            </a:extLst>
          </p:cNvPr>
          <p:cNvSpPr txBox="1"/>
          <p:nvPr/>
        </p:nvSpPr>
        <p:spPr>
          <a:xfrm>
            <a:off x="2034513" y="6044926"/>
            <a:ext cx="3949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err="1"/>
              <a:t>Source</a:t>
            </a:r>
            <a:r>
              <a:rPr lang="es-MX" sz="1100" dirty="0"/>
              <a:t>: </a:t>
            </a:r>
            <a:r>
              <a:rPr lang="en-US" sz="1100" dirty="0"/>
              <a:t>CLIC, 2025. Landscape of Climate Finance for Agrifood Systems 2025.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C0CC68A-8CA0-07D2-2B66-68C743A0D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0575" y="2776653"/>
            <a:ext cx="4960620" cy="326827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77CD5D4-61A6-9682-D61C-49F86B219C47}"/>
              </a:ext>
            </a:extLst>
          </p:cNvPr>
          <p:cNvSpPr txBox="1"/>
          <p:nvPr/>
        </p:nvSpPr>
        <p:spPr>
          <a:xfrm>
            <a:off x="7110575" y="6096965"/>
            <a:ext cx="39493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err="1"/>
              <a:t>Source</a:t>
            </a:r>
            <a:r>
              <a:rPr lang="es-MX" sz="1100" dirty="0"/>
              <a:t>: </a:t>
            </a:r>
            <a:r>
              <a:rPr lang="en-US" sz="1100" dirty="0"/>
              <a:t>CLIC, 2025. Landscape of Climate Finance for Agrifood Systems 2025.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FA3EFA-BC49-29B5-D77B-B9F5D371FFA6}"/>
              </a:ext>
            </a:extLst>
          </p:cNvPr>
          <p:cNvSpPr txBox="1"/>
          <p:nvPr/>
        </p:nvSpPr>
        <p:spPr>
          <a:xfrm>
            <a:off x="7110575" y="1840169"/>
            <a:ext cx="4672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Public sources of climate finance for agrifood systems, 2021/22</a:t>
            </a:r>
          </a:p>
        </p:txBody>
      </p:sp>
    </p:spTree>
    <p:extLst>
      <p:ext uri="{BB962C8B-B14F-4D97-AF65-F5344CB8AC3E}">
        <p14:creationId xmlns:p14="http://schemas.microsoft.com/office/powerpoint/2010/main" val="201725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9EFDC0-5FA3-A08F-F729-04D832A301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Adaptation finance is declining, and the financing mix is changing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154498-E1DE-873D-6974-C71DD9A1B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822" y="2641803"/>
            <a:ext cx="5593080" cy="37853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C0C4AF-8797-545D-A5FF-0A9236D382C7}"/>
              </a:ext>
            </a:extLst>
          </p:cNvPr>
          <p:cNvSpPr txBox="1"/>
          <p:nvPr/>
        </p:nvSpPr>
        <p:spPr>
          <a:xfrm>
            <a:off x="6216822" y="1761599"/>
            <a:ext cx="6137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Adaptation finance to AFOLU by instruments, with government grant provision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D14C65-5425-D57C-710A-528E1EAB3126}"/>
              </a:ext>
            </a:extLst>
          </p:cNvPr>
          <p:cNvSpPr txBox="1"/>
          <p:nvPr/>
        </p:nvSpPr>
        <p:spPr>
          <a:xfrm>
            <a:off x="6216822" y="6296299"/>
            <a:ext cx="60056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/>
              <a:t>Source: </a:t>
            </a:r>
            <a:r>
              <a:rPr lang="en-US" sz="1100"/>
              <a:t>Climate Policy Initiative. 2026. Global Landscape of Climate Finance 2026. </a:t>
            </a:r>
            <a:endParaRPr lang="en-US" sz="11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FBBC09-7000-C4E6-A7B8-6DBB85703362}"/>
              </a:ext>
            </a:extLst>
          </p:cNvPr>
          <p:cNvSpPr txBox="1"/>
          <p:nvPr/>
        </p:nvSpPr>
        <p:spPr>
          <a:xfrm>
            <a:off x="1408113" y="2181284"/>
            <a:ext cx="423164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AFOLU adaptation finance has shifted from grants to debt. Grant finance has markedly declined from </a:t>
            </a:r>
            <a:r>
              <a:rPr lang="en-US" b="1" dirty="0"/>
              <a:t>USD 4.1 billion in 2022 to USD 1.7 billion in 2024. </a:t>
            </a:r>
            <a:r>
              <a:rPr lang="en-US" dirty="0"/>
              <a:t>Over the same period, debt-based instruments—primarily non-concessional loans and bonds— have trended upward.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transition toward repayable finance increases the importance of risk-sharing instruments, but concessional support remains essential for vulnerable producers.</a:t>
            </a:r>
          </a:p>
        </p:txBody>
      </p:sp>
    </p:spTree>
    <p:extLst>
      <p:ext uri="{BB962C8B-B14F-4D97-AF65-F5344CB8AC3E}">
        <p14:creationId xmlns:p14="http://schemas.microsoft.com/office/powerpoint/2010/main" val="3015379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0D09C-A5F6-FE97-24D2-06FDC5B9A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0CD456-4411-4D0F-50E2-AC6B3FA21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4323" y="622373"/>
            <a:ext cx="9201521" cy="510636"/>
          </a:xfrm>
        </p:spPr>
        <p:txBody>
          <a:bodyPr/>
          <a:lstStyle/>
          <a:p>
            <a:r>
              <a:rPr lang="en-GB" b="1" dirty="0"/>
              <a:t>Agrifood systems receive only a fraction of the climate finance they need.</a:t>
            </a:r>
            <a:endParaRPr lang="en-GB" dirty="0"/>
          </a:p>
          <a:p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56763D5-0346-2929-7E3E-76771688D84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89" r="41489"/>
          <a:stretch>
            <a:fillRect/>
          </a:stretch>
        </p:blipFill>
        <p:spPr>
          <a:xfrm>
            <a:off x="10436225" y="0"/>
            <a:ext cx="1751013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D948A28-09E1-4E8E-DC51-E1A26C3C0858}"/>
              </a:ext>
            </a:extLst>
          </p:cNvPr>
          <p:cNvSpPr/>
          <p:nvPr/>
        </p:nvSpPr>
        <p:spPr>
          <a:xfrm>
            <a:off x="583864" y="3638453"/>
            <a:ext cx="2997200" cy="1162050"/>
          </a:xfrm>
          <a:prstGeom prst="rect">
            <a:avLst/>
          </a:prstGeom>
          <a:noFill/>
          <a:ln w="19050" cap="rnd" cmpd="sng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Public finance</a:t>
            </a:r>
          </a:p>
          <a:p>
            <a:r>
              <a:rPr lang="en-US" sz="1600" dirty="0">
                <a:solidFill>
                  <a:schemeClr val="tx1"/>
                </a:solidFill>
              </a:rPr>
              <a:t>Public goods without commercial revenue models.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6C0441-4132-91BD-60A9-E2537E9AC61E}"/>
              </a:ext>
            </a:extLst>
          </p:cNvPr>
          <p:cNvSpPr/>
          <p:nvPr/>
        </p:nvSpPr>
        <p:spPr>
          <a:xfrm>
            <a:off x="3796254" y="3651153"/>
            <a:ext cx="2997200" cy="1162050"/>
          </a:xfrm>
          <a:prstGeom prst="rect">
            <a:avLst/>
          </a:prstGeom>
          <a:noFill/>
          <a:ln w="76200" cap="rnd" cmpd="sng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Blended finance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High-impact investments with limited returns or high perceived risks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D9D61D-CEDB-959D-9813-FE001A0C9421}"/>
              </a:ext>
            </a:extLst>
          </p:cNvPr>
          <p:cNvSpPr/>
          <p:nvPr/>
        </p:nvSpPr>
        <p:spPr>
          <a:xfrm>
            <a:off x="7008644" y="3662791"/>
            <a:ext cx="2997200" cy="1162050"/>
          </a:xfrm>
          <a:prstGeom prst="rect">
            <a:avLst/>
          </a:prstGeom>
          <a:noFill/>
          <a:ln w="19050" cap="rnd" cmpd="sng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accent3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6B3525-BC90-5C27-D816-66D2151C365B}"/>
              </a:ext>
            </a:extLst>
          </p:cNvPr>
          <p:cNvSpPr txBox="1"/>
          <p:nvPr/>
        </p:nvSpPr>
        <p:spPr>
          <a:xfrm>
            <a:off x="7119431" y="3674430"/>
            <a:ext cx="281305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Private finance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Commercially viable, revenue-generating investments.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C83BA60-3A68-BDDE-F3E2-94E94AE8CE36}"/>
              </a:ext>
            </a:extLst>
          </p:cNvPr>
          <p:cNvSpPr txBox="1"/>
          <p:nvPr/>
        </p:nvSpPr>
        <p:spPr>
          <a:xfrm>
            <a:off x="1286957" y="5610546"/>
            <a:ext cx="80157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Combining concessional capital, guarantees, insurance and technical assistance can improve risk-return profiles and unlock investment.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7B9D95-3A91-0FC9-252D-D79A254157FF}"/>
              </a:ext>
            </a:extLst>
          </p:cNvPr>
          <p:cNvSpPr txBox="1"/>
          <p:nvPr/>
        </p:nvSpPr>
        <p:spPr>
          <a:xfrm>
            <a:off x="1077035" y="1957402"/>
            <a:ext cx="38124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/>
              <a:t>USD 17.9bn</a:t>
            </a:r>
          </a:p>
          <a:p>
            <a:pPr>
              <a:buNone/>
            </a:pPr>
            <a:r>
              <a:rPr lang="en-US" sz="1400" dirty="0"/>
              <a:t>Blended finance to agriculture, 2014–2023</a:t>
            </a:r>
          </a:p>
          <a:p>
            <a:pPr>
              <a:buNone/>
            </a:pPr>
            <a:r>
              <a:rPr lang="en-US" sz="1400" dirty="0"/>
              <a:t>Only 8.4% of total tracked blended finance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EDB40CB-0327-8A2D-DA4C-322E5E4A066E}"/>
              </a:ext>
            </a:extLst>
          </p:cNvPr>
          <p:cNvSpPr txBox="1"/>
          <p:nvPr/>
        </p:nvSpPr>
        <p:spPr>
          <a:xfrm>
            <a:off x="6096000" y="1922979"/>
            <a:ext cx="433456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2.12× vs. 3.6×</a:t>
            </a:r>
          </a:p>
          <a:p>
            <a:r>
              <a:rPr lang="en-US" sz="1400" dirty="0"/>
              <a:t>Average private capital leverage</a:t>
            </a:r>
          </a:p>
          <a:p>
            <a:r>
              <a:rPr lang="en-US" sz="1400" dirty="0"/>
              <a:t>Adaptation vs. mitigation blended finance deals</a:t>
            </a:r>
          </a:p>
        </p:txBody>
      </p:sp>
    </p:spTree>
    <p:extLst>
      <p:ext uri="{BB962C8B-B14F-4D97-AF65-F5344CB8AC3E}">
        <p14:creationId xmlns:p14="http://schemas.microsoft.com/office/powerpoint/2010/main" val="309535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65AE1-3B87-F843-BB36-1E9C1BE47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0744" y="503436"/>
            <a:ext cx="11396296" cy="1150263"/>
          </a:xfrm>
        </p:spPr>
        <p:txBody>
          <a:bodyPr>
            <a:normAutofit/>
          </a:bodyPr>
          <a:lstStyle/>
          <a:p>
            <a:r>
              <a:rPr lang="en-US" dirty="0"/>
              <a:t>De-risking instruments can unlock investment by addressing different barriers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49AAF3-541F-614D-F424-74390632BCC2}"/>
              </a:ext>
            </a:extLst>
          </p:cNvPr>
          <p:cNvSpPr txBox="1"/>
          <p:nvPr/>
        </p:nvSpPr>
        <p:spPr>
          <a:xfrm>
            <a:off x="1773604" y="5863927"/>
            <a:ext cx="8911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Blended finance works best when instruments are combined to address the specific risks preventing investment.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4DD498-279E-94F3-F110-1CF8435D5D3B}"/>
              </a:ext>
            </a:extLst>
          </p:cNvPr>
          <p:cNvSpPr txBox="1"/>
          <p:nvPr/>
        </p:nvSpPr>
        <p:spPr>
          <a:xfrm>
            <a:off x="2078868" y="2026920"/>
            <a:ext cx="3595492" cy="1452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70AB881-2AB4-706C-F803-D52FF67E95C8}"/>
              </a:ext>
            </a:extLst>
          </p:cNvPr>
          <p:cNvSpPr txBox="1"/>
          <p:nvPr/>
        </p:nvSpPr>
        <p:spPr>
          <a:xfrm>
            <a:off x="2241660" y="2354241"/>
            <a:ext cx="34907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1" noProof="0" dirty="0"/>
          </a:p>
          <a:p>
            <a:r>
              <a:rPr lang="en-US" sz="1600" noProof="0" dirty="0"/>
              <a:t>Mitigate credit and default risk, helping Banks lend to underserved farmers and agricultural SMEs.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546F37-DB5D-B2D3-DB98-0775B84B9263}"/>
              </a:ext>
            </a:extLst>
          </p:cNvPr>
          <p:cNvSpPr txBox="1"/>
          <p:nvPr/>
        </p:nvSpPr>
        <p:spPr>
          <a:xfrm>
            <a:off x="6249548" y="2026920"/>
            <a:ext cx="3595492" cy="1452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498ACB-BA95-3F4D-7609-E39380A1B7DC}"/>
              </a:ext>
            </a:extLst>
          </p:cNvPr>
          <p:cNvSpPr txBox="1"/>
          <p:nvPr/>
        </p:nvSpPr>
        <p:spPr>
          <a:xfrm>
            <a:off x="6379332" y="2332834"/>
            <a:ext cx="34657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noProof="0" dirty="0"/>
          </a:p>
          <a:p>
            <a:r>
              <a:rPr lang="en-US" sz="1600" noProof="0" dirty="0"/>
              <a:t>Protect against climate related shocks, helping stabilize income and borrowers’ repayment capacity.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F5E24D-3230-5113-6F7E-9CD27BE971AC}"/>
              </a:ext>
            </a:extLst>
          </p:cNvPr>
          <p:cNvSpPr txBox="1"/>
          <p:nvPr/>
        </p:nvSpPr>
        <p:spPr>
          <a:xfrm>
            <a:off x="2078868" y="3963501"/>
            <a:ext cx="3595492" cy="1452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4CEC3D4-850B-4AEB-ED5F-70F0DE1FA0E9}"/>
              </a:ext>
            </a:extLst>
          </p:cNvPr>
          <p:cNvSpPr txBox="1"/>
          <p:nvPr/>
        </p:nvSpPr>
        <p:spPr>
          <a:xfrm>
            <a:off x="2228154" y="4308385"/>
            <a:ext cx="3733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noProof="0" dirty="0"/>
          </a:p>
          <a:p>
            <a:r>
              <a:rPr lang="en-US" sz="1600" noProof="0" dirty="0"/>
              <a:t>Improves investment terms or absorbs risks that commercial investors are unwilling to take.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54C2D9E-90DE-9D63-29C8-FFC275FA2F45}"/>
              </a:ext>
            </a:extLst>
          </p:cNvPr>
          <p:cNvSpPr txBox="1"/>
          <p:nvPr/>
        </p:nvSpPr>
        <p:spPr>
          <a:xfrm>
            <a:off x="6249548" y="3963501"/>
            <a:ext cx="3595492" cy="1452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90D2DCD-1E9A-A644-30B4-DDA6C7653412}"/>
              </a:ext>
            </a:extLst>
          </p:cNvPr>
          <p:cNvSpPr txBox="1"/>
          <p:nvPr/>
        </p:nvSpPr>
        <p:spPr>
          <a:xfrm>
            <a:off x="6398834" y="3983076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noProof="0" dirty="0"/>
          </a:p>
          <a:p>
            <a:endParaRPr lang="en-US" b="1" noProof="0" dirty="0"/>
          </a:p>
          <a:p>
            <a:r>
              <a:rPr lang="en-US" sz="1600" noProof="0" dirty="0"/>
              <a:t>Reduces implementation risks and strengthens producers’ capacity and financial performance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3DBE119-2D87-844C-EA9E-245FCC010EBD}"/>
              </a:ext>
            </a:extLst>
          </p:cNvPr>
          <p:cNvSpPr/>
          <p:nvPr/>
        </p:nvSpPr>
        <p:spPr>
          <a:xfrm>
            <a:off x="1767840" y="3714473"/>
            <a:ext cx="817880" cy="817880"/>
          </a:xfrm>
          <a:prstGeom prst="ellipse">
            <a:avLst/>
          </a:prstGeom>
          <a:solidFill>
            <a:schemeClr val="accent2"/>
          </a:solidFill>
          <a:ln w="127000" cap="rnd" cmpd="sng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80D7AF25-61BF-BB6E-FB92-6E09857799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60920" y="3807162"/>
            <a:ext cx="631720" cy="627302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506CE9F-4BE7-9270-7CD7-B6CA6108D5A5}"/>
              </a:ext>
            </a:extLst>
          </p:cNvPr>
          <p:cNvSpPr txBox="1"/>
          <p:nvPr/>
        </p:nvSpPr>
        <p:spPr>
          <a:xfrm>
            <a:off x="2626360" y="2072213"/>
            <a:ext cx="2372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noProof="0" dirty="0"/>
              <a:t>Guarantees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529C406-4E82-3A2E-8100-297AB09E08AB}"/>
              </a:ext>
            </a:extLst>
          </p:cNvPr>
          <p:cNvSpPr txBox="1"/>
          <p:nvPr/>
        </p:nvSpPr>
        <p:spPr>
          <a:xfrm>
            <a:off x="2758440" y="398307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noProof="0" dirty="0"/>
              <a:t>Concessional capital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56707ED-35BD-BEC8-B9C4-29FE4BCB8541}"/>
              </a:ext>
            </a:extLst>
          </p:cNvPr>
          <p:cNvSpPr/>
          <p:nvPr/>
        </p:nvSpPr>
        <p:spPr>
          <a:xfrm>
            <a:off x="1684185" y="1722806"/>
            <a:ext cx="817880" cy="817880"/>
          </a:xfrm>
          <a:prstGeom prst="ellipse">
            <a:avLst/>
          </a:prstGeom>
          <a:solidFill>
            <a:schemeClr val="accent2"/>
          </a:solidFill>
          <a:ln w="127000" cap="rnd" cmpd="sng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F41557D-F92D-E9DD-E20E-A21D24F7EDBE}"/>
              </a:ext>
            </a:extLst>
          </p:cNvPr>
          <p:cNvSpPr/>
          <p:nvPr/>
        </p:nvSpPr>
        <p:spPr>
          <a:xfrm>
            <a:off x="5911728" y="1756105"/>
            <a:ext cx="817880" cy="817880"/>
          </a:xfrm>
          <a:prstGeom prst="ellipse">
            <a:avLst/>
          </a:prstGeom>
          <a:solidFill>
            <a:schemeClr val="accent2"/>
          </a:solidFill>
          <a:ln w="127000" cap="rnd" cmpd="sng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63BD899-AC05-2568-2FE9-987112646838}"/>
              </a:ext>
            </a:extLst>
          </p:cNvPr>
          <p:cNvSpPr txBox="1"/>
          <p:nvPr/>
        </p:nvSpPr>
        <p:spPr>
          <a:xfrm>
            <a:off x="6774644" y="201992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noProof="0" dirty="0"/>
              <a:t>Insurance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92C1FC4-3F38-2267-0BE2-936C0E9E85BA}"/>
              </a:ext>
            </a:extLst>
          </p:cNvPr>
          <p:cNvSpPr txBox="1"/>
          <p:nvPr/>
        </p:nvSpPr>
        <p:spPr>
          <a:xfrm>
            <a:off x="6798596" y="3983076"/>
            <a:ext cx="6436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noProof="0" dirty="0"/>
              <a:t>Technical assistance</a:t>
            </a:r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75DD10E-382D-45A6-E369-77066396A71D}"/>
              </a:ext>
            </a:extLst>
          </p:cNvPr>
          <p:cNvSpPr/>
          <p:nvPr/>
        </p:nvSpPr>
        <p:spPr>
          <a:xfrm>
            <a:off x="5892308" y="3653333"/>
            <a:ext cx="817880" cy="817880"/>
          </a:xfrm>
          <a:prstGeom prst="ellipse">
            <a:avLst/>
          </a:prstGeom>
          <a:solidFill>
            <a:schemeClr val="accent2"/>
          </a:solidFill>
          <a:ln w="127000" cap="rnd" cmpd="sng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pic>
        <p:nvPicPr>
          <p:cNvPr id="63" name="Graphic 62">
            <a:extLst>
              <a:ext uri="{FF2B5EF4-FFF2-40B4-BE49-F238E27FC236}">
                <a16:creationId xmlns:a16="http://schemas.microsoft.com/office/drawing/2014/main" id="{369379EF-5782-621D-1C98-F35A47AD02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6167" y="1697817"/>
            <a:ext cx="913915" cy="913915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65FD513C-0DF0-9C7C-1AD8-2C61559D0F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98686" y="1862994"/>
            <a:ext cx="642608" cy="642608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A06C1D8A-6169-DF13-4261-CD66CA7812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92308" y="3807778"/>
            <a:ext cx="817880" cy="53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21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64270-2B60-B354-9FE1-86070F48D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478B08-988A-48A3-EC71-C3EC51974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36000" tIns="72000" rIns="90000" bIns="45720" rtlCol="0" anchor="t">
            <a:noAutofit/>
          </a:bodyPr>
          <a:lstStyle/>
          <a:p>
            <a:r>
              <a:rPr lang="en-US"/>
              <a:t>The Goal</a:t>
            </a:r>
          </a:p>
        </p:txBody>
      </p:sp>
      <p:pic>
        <p:nvPicPr>
          <p:cNvPr id="10" name="Picture 2" descr="Is Soy Bad For You? | Is Soy Good For You?">
            <a:extLst>
              <a:ext uri="{FF2B5EF4-FFF2-40B4-BE49-F238E27FC236}">
                <a16:creationId xmlns:a16="http://schemas.microsoft.com/office/drawing/2014/main" id="{77694EC1-B853-9D3C-A66F-C4682E655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821" y="4249463"/>
            <a:ext cx="2262147" cy="198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orn | History, Cultivation, Uses, &amp; Description | Britannica">
            <a:extLst>
              <a:ext uri="{FF2B5EF4-FFF2-40B4-BE49-F238E27FC236}">
                <a16:creationId xmlns:a16="http://schemas.microsoft.com/office/drawing/2014/main" id="{8B867294-16A6-F1B1-707A-85D1046DB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54" y="4251250"/>
            <a:ext cx="2645274" cy="198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offee bean - Wikipedia">
            <a:extLst>
              <a:ext uri="{FF2B5EF4-FFF2-40B4-BE49-F238E27FC236}">
                <a16:creationId xmlns:a16="http://schemas.microsoft.com/office/drawing/2014/main" id="{74B8C5C9-6D12-B977-9688-708F0C886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614" y="4251250"/>
            <a:ext cx="2641870" cy="198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National Cattlemen's Beef Association">
            <a:extLst>
              <a:ext uri="{FF2B5EF4-FFF2-40B4-BE49-F238E27FC236}">
                <a16:creationId xmlns:a16="http://schemas.microsoft.com/office/drawing/2014/main" id="{A8101CE8-B107-1187-24CB-285904D9D5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33"/>
          <a:stretch/>
        </p:blipFill>
        <p:spPr bwMode="auto">
          <a:xfrm>
            <a:off x="9134170" y="4252511"/>
            <a:ext cx="2674711" cy="1981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6A9616F-59A8-DE94-C7EF-77464B060AAD}"/>
              </a:ext>
            </a:extLst>
          </p:cNvPr>
          <p:cNvSpPr txBox="1"/>
          <p:nvPr/>
        </p:nvSpPr>
        <p:spPr>
          <a:xfrm>
            <a:off x="1435821" y="1199714"/>
            <a:ext cx="9292430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74320" lvl="1" indent="-27432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Design and implement an </a:t>
            </a:r>
            <a:r>
              <a:rPr lang="en-US" sz="2000" b="1" dirty="0"/>
              <a:t>RA fund, </a:t>
            </a:r>
            <a:r>
              <a:rPr lang="en-US" sz="2000" dirty="0"/>
              <a:t>to support farmers transitioning to regenerative agriculture, specifically in the </a:t>
            </a:r>
            <a:r>
              <a:rPr lang="en-US" sz="2000" b="1" dirty="0"/>
              <a:t>soy, corn, coffee, and cattle </a:t>
            </a:r>
            <a:r>
              <a:rPr lang="en-US" sz="2000" dirty="0"/>
              <a:t>sectors.</a:t>
            </a:r>
          </a:p>
          <a:p>
            <a:pPr marL="274320" lvl="1" indent="-27432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The fund will build on </a:t>
            </a:r>
            <a:r>
              <a:rPr lang="en-US" sz="2000" b="1" dirty="0"/>
              <a:t>BDMG’s </a:t>
            </a:r>
            <a:r>
              <a:rPr lang="en-US" sz="2000" b="1" dirty="0" err="1"/>
              <a:t>LabAgroMinas</a:t>
            </a:r>
            <a:r>
              <a:rPr lang="en-US" sz="2000" b="1" dirty="0"/>
              <a:t> Program </a:t>
            </a:r>
            <a:r>
              <a:rPr lang="en-US" sz="2000" dirty="0"/>
              <a:t>to unlock wider financing for the sector and scale RA practices and its resulting socio-economic and environmental benefits.</a:t>
            </a:r>
          </a:p>
          <a:p>
            <a:pPr marL="274320" lvl="1" indent="-27432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The pilot phase of the instrument will focus on </a:t>
            </a:r>
            <a:r>
              <a:rPr lang="en-US" sz="2000" b="1" dirty="0"/>
              <a:t>coffee producers.</a:t>
            </a:r>
          </a:p>
          <a:p>
            <a:pPr marL="274320" lvl="1" indent="-27432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3" name="Picture 2" descr="File:Nova logo BDMG.png">
            <a:extLst>
              <a:ext uri="{FF2B5EF4-FFF2-40B4-BE49-F238E27FC236}">
                <a16:creationId xmlns:a16="http://schemas.microsoft.com/office/drawing/2014/main" id="{83B40107-0DF0-68FF-D8A9-122991843D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3900" y="120826"/>
            <a:ext cx="2434770" cy="113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58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98466-688A-0C5A-CB6A-FE3BC90BA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D99628-3C7F-9078-3313-468F6A241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36000" tIns="72000" rIns="90000" bIns="45720" rtlCol="0" anchor="t">
            <a:noAutofit/>
          </a:bodyPr>
          <a:lstStyle/>
          <a:p>
            <a:r>
              <a:rPr lang="en-US"/>
              <a:t>Instrument Structure &amp; Risks Covered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77DAD2-5A15-A13F-BDEF-8A9345A47E30}"/>
              </a:ext>
            </a:extLst>
          </p:cNvPr>
          <p:cNvGrpSpPr/>
          <p:nvPr/>
        </p:nvGrpSpPr>
        <p:grpSpPr>
          <a:xfrm>
            <a:off x="1257918" y="1281521"/>
            <a:ext cx="10548603" cy="5180744"/>
            <a:chOff x="1257918" y="1281521"/>
            <a:chExt cx="10548603" cy="518074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C080174-F6D0-094A-D8F3-300ED8960666}"/>
                </a:ext>
              </a:extLst>
            </p:cNvPr>
            <p:cNvSpPr/>
            <p:nvPr/>
          </p:nvSpPr>
          <p:spPr>
            <a:xfrm>
              <a:off x="2341505" y="1525862"/>
              <a:ext cx="2294270" cy="3115489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457200" rIns="182880" bIns="45720" rtlCol="0" anchor="t" anchorCtr="0"/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600" b="1">
                  <a:solidFill>
                    <a:schemeClr val="accent3"/>
                  </a:solidFill>
                  <a:latin typeface="+mj-lt"/>
                  <a:cs typeface="Calibri"/>
                </a:rPr>
                <a:t>Tailor Credit Lines</a:t>
              </a:r>
              <a:endParaRPr lang="en-US" sz="1600">
                <a:solidFill>
                  <a:schemeClr val="accent3"/>
                </a:solidFill>
                <a:latin typeface="+mj-lt"/>
                <a:ea typeface="Calibri"/>
                <a:cs typeface="Calibri" panose="020F0502020204030204" pitchFamily="34" charset="0"/>
              </a:endParaRPr>
            </a:p>
            <a:p>
              <a:pPr>
                <a:spcBef>
                  <a:spcPts val="600"/>
                </a:spcBef>
              </a:pPr>
              <a:r>
                <a:rPr lang="en-US" sz="1500">
                  <a:solidFill>
                    <a:schemeClr val="tx1"/>
                  </a:solidFill>
                  <a:ea typeface="Calibri"/>
                  <a:cs typeface="Calibri" panose="020F0502020204030204" pitchFamily="34" charset="0"/>
                </a:rPr>
                <a:t>BDMG offers regenerative agriculture credit lines (SoloMais and Bioinsumos) through credit cooperatives, ensuring structured and regionally accessible financing. </a:t>
              </a:r>
              <a:endParaRPr lang="en-US" sz="1500" b="1">
                <a:solidFill>
                  <a:schemeClr val="tx1"/>
                </a:solidFill>
                <a:ea typeface="Calibri"/>
                <a:cs typeface="Calibri" panose="020F0502020204030204" pitchFamily="34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alibri"/>
                <a:cs typeface="Calibri" panose="020F050202020403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2193CC6-7EC9-0D1F-7AF6-7728CE648CDA}"/>
                </a:ext>
              </a:extLst>
            </p:cNvPr>
            <p:cNvSpPr/>
            <p:nvPr/>
          </p:nvSpPr>
          <p:spPr>
            <a:xfrm>
              <a:off x="4746785" y="1537197"/>
              <a:ext cx="2294270" cy="3103877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457200" rIns="182880" bIns="45720" rtlCol="0" anchor="t" anchorCtr="0"/>
            <a:lstStyle/>
            <a:p>
              <a:pPr>
                <a:spcBef>
                  <a:spcPts val="600"/>
                </a:spcBef>
              </a:pPr>
              <a:r>
                <a:rPr lang="en-US" sz="1600" b="1">
                  <a:solidFill>
                    <a:schemeClr val="accent3"/>
                  </a:solidFill>
                  <a:latin typeface="+mj-lt"/>
                  <a:cs typeface="Calibri"/>
                </a:rPr>
                <a:t>Credit Guarantee  </a:t>
              </a:r>
            </a:p>
            <a:p>
              <a:pPr>
                <a:spcBef>
                  <a:spcPts val="600"/>
                </a:spcBef>
              </a:pPr>
              <a:r>
                <a:rPr lang="en-US" sz="1500">
                  <a:solidFill>
                    <a:schemeClr val="tx1"/>
                  </a:solidFill>
                  <a:ea typeface="Calibri"/>
                  <a:cs typeface="Calibri" panose="020F0502020204030204" pitchFamily="34" charset="0"/>
                </a:rPr>
                <a:t>The guarantee will de-risks cooperative lending, enabling transition-oriented credit. The facility will promote gender equity by offering up to 100% coverage for women and up to 80% for men. 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C51D18D-80DB-120F-3553-0A5F0FACDD8B}"/>
                </a:ext>
              </a:extLst>
            </p:cNvPr>
            <p:cNvSpPr/>
            <p:nvPr/>
          </p:nvSpPr>
          <p:spPr>
            <a:xfrm>
              <a:off x="7145153" y="1537198"/>
              <a:ext cx="2322664" cy="3115489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457200" rIns="182880" bIns="45720" rtlCol="0" anchor="t" anchorCtr="0"/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600" b="1">
                  <a:solidFill>
                    <a:schemeClr val="accent3"/>
                  </a:solidFill>
                  <a:latin typeface="+mj-lt"/>
                  <a:cs typeface="Calibri"/>
                </a:rPr>
                <a:t>Technical Assistance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500">
                  <a:solidFill>
                    <a:schemeClr val="tx1"/>
                  </a:solidFill>
                  <a:ea typeface="Calibri"/>
                  <a:cs typeface="Calibri" panose="020F0502020204030204" pitchFamily="34" charset="0"/>
                </a:rPr>
                <a:t>Farmers and technical staff will receive workshops and  continuous mentoring to support effective implementation, monitoring, and evaluation of RA practices.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54C15D4-D39C-68C1-8321-A18D847533BF}"/>
                </a:ext>
              </a:extLst>
            </p:cNvPr>
            <p:cNvSpPr/>
            <p:nvPr/>
          </p:nvSpPr>
          <p:spPr>
            <a:xfrm>
              <a:off x="9566311" y="1537071"/>
              <a:ext cx="2240209" cy="3115489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457200" rIns="182880" bIns="45720" rtlCol="0" anchor="t" anchorCtr="0"/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600" b="1">
                  <a:solidFill>
                    <a:schemeClr val="accent3"/>
                  </a:solidFill>
                  <a:latin typeface="+mj-lt"/>
                  <a:cs typeface="Calibri"/>
                </a:rPr>
                <a:t>Production Support Fund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500">
                  <a:solidFill>
                    <a:schemeClr val="tx1"/>
                  </a:solidFill>
                  <a:ea typeface="Calibri"/>
                  <a:cs typeface="Calibri" panose="020F0502020204030204" pitchFamily="34" charset="0"/>
                </a:rPr>
                <a:t>A conditional income buffer is activated under predefined triggers to mitigate temporary productivity losses during transition such as proven crop failure.</a:t>
              </a:r>
              <a:endParaRPr lang="en-US" sz="1500" b="1">
                <a:solidFill>
                  <a:srgbClr val="C00000"/>
                </a:solidFill>
                <a:latin typeface="+mj-lt"/>
                <a:cs typeface="Calibri" panose="020F0502020204030204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95FD597-C3EE-3107-EA0C-CEF12D865D77}"/>
                </a:ext>
              </a:extLst>
            </p:cNvPr>
            <p:cNvCxnSpPr>
              <a:cxnSpLocks/>
            </p:cNvCxnSpPr>
            <p:nvPr/>
          </p:nvCxnSpPr>
          <p:spPr>
            <a:xfrm>
              <a:off x="3338648" y="1542603"/>
              <a:ext cx="7295485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050380D-9065-5BD6-C94C-96EB2698DBA0}"/>
                </a:ext>
              </a:extLst>
            </p:cNvPr>
            <p:cNvSpPr/>
            <p:nvPr/>
          </p:nvSpPr>
          <p:spPr>
            <a:xfrm>
              <a:off x="3165049" y="1281521"/>
              <a:ext cx="600879" cy="604669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+mj-lt"/>
                </a:rPr>
                <a:t>1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7E990BD-21C9-F97D-0559-49FB79284DD8}"/>
                </a:ext>
              </a:extLst>
            </p:cNvPr>
            <p:cNvSpPr/>
            <p:nvPr/>
          </p:nvSpPr>
          <p:spPr>
            <a:xfrm>
              <a:off x="5561364" y="1281521"/>
              <a:ext cx="600879" cy="604669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+mj-lt"/>
                </a:rPr>
                <a:t>2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548F10C-7CF2-ABA3-A1FF-6DC0AF5408F2}"/>
                </a:ext>
              </a:extLst>
            </p:cNvPr>
            <p:cNvSpPr/>
            <p:nvPr/>
          </p:nvSpPr>
          <p:spPr>
            <a:xfrm>
              <a:off x="7966644" y="1281521"/>
              <a:ext cx="600879" cy="604669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+mj-lt"/>
                </a:rPr>
                <a:t>3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1B810D9-69B8-CE5C-52ED-9262F0E94B25}"/>
                </a:ext>
              </a:extLst>
            </p:cNvPr>
            <p:cNvSpPr/>
            <p:nvPr/>
          </p:nvSpPr>
          <p:spPr>
            <a:xfrm>
              <a:off x="10389853" y="1281521"/>
              <a:ext cx="600879" cy="604669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>
                  <a:latin typeface="+mj-lt"/>
                </a:rPr>
                <a:t>4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06BF8F6-91D5-F30B-B87B-B78F1A886F4F}"/>
                </a:ext>
              </a:extLst>
            </p:cNvPr>
            <p:cNvSpPr txBox="1"/>
            <p:nvPr/>
          </p:nvSpPr>
          <p:spPr>
            <a:xfrm>
              <a:off x="1257918" y="1633441"/>
              <a:ext cx="75822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b="1">
                  <a:solidFill>
                    <a:schemeClr val="accent3"/>
                  </a:solidFill>
                  <a:latin typeface="+mj-lt"/>
                  <a:cs typeface="Calibri"/>
                </a:rPr>
                <a:t>What</a:t>
              </a:r>
              <a:br>
                <a:rPr lang="en-US" sz="1800" b="1">
                  <a:solidFill>
                    <a:schemeClr val="accent3"/>
                  </a:solidFill>
                  <a:latin typeface="+mj-lt"/>
                  <a:cs typeface="Calibri"/>
                </a:rPr>
              </a:br>
              <a:r>
                <a:rPr lang="en-US" sz="1800" b="1">
                  <a:solidFill>
                    <a:schemeClr val="accent3"/>
                  </a:solidFill>
                  <a:latin typeface="+mj-lt"/>
                  <a:cs typeface="Calibri"/>
                </a:rPr>
                <a:t>it is</a:t>
              </a:r>
              <a:endParaRPr lang="en-US" sz="1800">
                <a:solidFill>
                  <a:schemeClr val="accent3"/>
                </a:solidFill>
                <a:latin typeface="+mj-lt"/>
                <a:ea typeface="Calibri"/>
                <a:cs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E45120-6B68-9932-01CC-F7197528F669}"/>
                </a:ext>
              </a:extLst>
            </p:cNvPr>
            <p:cNvSpPr txBox="1"/>
            <p:nvPr/>
          </p:nvSpPr>
          <p:spPr>
            <a:xfrm>
              <a:off x="1257918" y="4851752"/>
              <a:ext cx="105258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800" b="1">
                  <a:solidFill>
                    <a:schemeClr val="accent1"/>
                  </a:solidFill>
                  <a:latin typeface="+mj-lt"/>
                  <a:cs typeface="Calibri"/>
                </a:rPr>
                <a:t>Risks</a:t>
              </a:r>
              <a:br>
                <a:rPr lang="en-US" sz="1800" b="1">
                  <a:solidFill>
                    <a:schemeClr val="accent1"/>
                  </a:solidFill>
                  <a:latin typeface="+mj-lt"/>
                  <a:cs typeface="Calibri"/>
                </a:rPr>
              </a:br>
              <a:r>
                <a:rPr lang="en-US" sz="1800" b="1">
                  <a:solidFill>
                    <a:schemeClr val="accent1"/>
                  </a:solidFill>
                  <a:latin typeface="+mj-lt"/>
                  <a:cs typeface="Calibri"/>
                </a:rPr>
                <a:t>covered</a:t>
              </a:r>
              <a:endParaRPr lang="en-US" sz="1800">
                <a:solidFill>
                  <a:schemeClr val="accent1"/>
                </a:solidFill>
                <a:latin typeface="+mj-lt"/>
                <a:ea typeface="Calibri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6AC8568-C69F-4ECF-9480-8F74D79275FC}"/>
                </a:ext>
              </a:extLst>
            </p:cNvPr>
            <p:cNvSpPr/>
            <p:nvPr/>
          </p:nvSpPr>
          <p:spPr>
            <a:xfrm>
              <a:off x="2341504" y="4748697"/>
              <a:ext cx="2303378" cy="1713568"/>
            </a:xfrm>
            <a:prstGeom prst="rect">
              <a:avLst/>
            </a:prstGeom>
            <a:noFill/>
            <a:ln w="19050" cap="rnd" cmpd="sng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182880" tIns="182880" rIns="182880" rtlCol="0" anchor="t" anchorCtr="0"/>
            <a:lstStyle/>
            <a:p>
              <a:pPr marL="182880" indent="-18288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500">
                  <a:solidFill>
                    <a:schemeClr val="tx1"/>
                  </a:solidFill>
                </a:rPr>
                <a:t>Limited access to transition-aligned financing</a:t>
              </a:r>
            </a:p>
            <a:p>
              <a:pPr marL="182880" indent="-18288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500">
                  <a:solidFill>
                    <a:schemeClr val="tx1"/>
                  </a:solidFill>
                </a:rPr>
                <a:t>Rigid conventional structures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52F7DB1-4EB2-41DC-83EE-4AB1CBCF1034}"/>
                </a:ext>
              </a:extLst>
            </p:cNvPr>
            <p:cNvSpPr/>
            <p:nvPr/>
          </p:nvSpPr>
          <p:spPr>
            <a:xfrm>
              <a:off x="4753396" y="4748697"/>
              <a:ext cx="2303378" cy="1713568"/>
            </a:xfrm>
            <a:prstGeom prst="rect">
              <a:avLst/>
            </a:prstGeom>
            <a:noFill/>
            <a:ln w="19050" cap="rnd" cmpd="sng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182880" tIns="182880" rIns="182880" rtlCol="0" anchor="t" anchorCtr="0"/>
            <a:lstStyle/>
            <a:p>
              <a:pPr marL="182880" indent="-18288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500">
                  <a:solidFill>
                    <a:schemeClr val="tx1"/>
                  </a:solidFill>
                </a:rPr>
                <a:t>Perceived default risk during transition</a:t>
              </a:r>
            </a:p>
            <a:p>
              <a:pPr marL="182880" indent="-18288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500">
                  <a:solidFill>
                    <a:schemeClr val="tx1"/>
                  </a:solidFill>
                </a:rPr>
                <a:t>High collateral barriers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F3AA2EE-EA15-6501-4140-786092A6F7E3}"/>
                </a:ext>
              </a:extLst>
            </p:cNvPr>
            <p:cNvSpPr/>
            <p:nvPr/>
          </p:nvSpPr>
          <p:spPr>
            <a:xfrm>
              <a:off x="7164685" y="4748697"/>
              <a:ext cx="2303378" cy="1713568"/>
            </a:xfrm>
            <a:prstGeom prst="rect">
              <a:avLst/>
            </a:prstGeom>
            <a:solidFill>
              <a:schemeClr val="bg1"/>
            </a:solidFill>
            <a:ln w="19050" cap="rnd" cmpd="sng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182880" tIns="182880" rIns="182880" rtlCol="0" anchor="t" anchorCtr="0"/>
            <a:lstStyle/>
            <a:p>
              <a:pPr marL="182880" indent="-18288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500">
                  <a:solidFill>
                    <a:schemeClr val="tx1"/>
                  </a:solidFill>
                  <a:ea typeface="Calibri"/>
                  <a:cs typeface="Calibri" panose="020F0502020204030204" pitchFamily="34" charset="0"/>
                </a:rPr>
                <a:t>Technical and implementation risks</a:t>
              </a:r>
            </a:p>
            <a:p>
              <a:pPr marL="182880" indent="-18288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500">
                  <a:solidFill>
                    <a:schemeClr val="tx1"/>
                  </a:solidFill>
                  <a:ea typeface="Calibri"/>
                  <a:cs typeface="Calibri" panose="020F0502020204030204" pitchFamily="34" charset="0"/>
                </a:rPr>
                <a:t>Knowledge gaps</a:t>
              </a:r>
            </a:p>
            <a:p>
              <a:pPr marL="182880" indent="-18288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500">
                  <a:solidFill>
                    <a:schemeClr val="tx1"/>
                  </a:solidFill>
                  <a:ea typeface="Calibri"/>
                  <a:cs typeface="Calibri" panose="020F0502020204030204" pitchFamily="34" charset="0"/>
                </a:rPr>
                <a:t>Operational and cultural resistance. 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2CF3933-4DB7-A52B-122F-BC3405D80362}"/>
                </a:ext>
              </a:extLst>
            </p:cNvPr>
            <p:cNvSpPr/>
            <p:nvPr/>
          </p:nvSpPr>
          <p:spPr>
            <a:xfrm>
              <a:off x="9566311" y="4748697"/>
              <a:ext cx="2240210" cy="1713568"/>
            </a:xfrm>
            <a:prstGeom prst="rect">
              <a:avLst/>
            </a:prstGeom>
            <a:solidFill>
              <a:schemeClr val="bg1"/>
            </a:solidFill>
            <a:ln w="19050" cap="rnd" cmpd="sng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182880" tIns="182880" rIns="182880" rtlCol="0" anchor="t" anchorCtr="0"/>
            <a:lstStyle/>
            <a:p>
              <a:pPr marL="182880" indent="-18288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500">
                  <a:solidFill>
                    <a:schemeClr val="tx1"/>
                  </a:solidFill>
                  <a:ea typeface="Calibri"/>
                  <a:cs typeface="Calibri" panose="020F0502020204030204" pitchFamily="34" charset="0"/>
                </a:rPr>
                <a:t>Short-term income volatility risk</a:t>
              </a:r>
            </a:p>
            <a:p>
              <a:pPr marL="182880" indent="-18288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500">
                  <a:solidFill>
                    <a:schemeClr val="tx1"/>
                  </a:solidFill>
                  <a:ea typeface="Calibri"/>
                  <a:cs typeface="Calibri" panose="020F0502020204030204" pitchFamily="34" charset="0"/>
                </a:rPr>
                <a:t>Early-stage yield volatility.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683167F-D315-AEE6-7E2E-BFFD9C42E032}"/>
                </a:ext>
              </a:extLst>
            </p:cNvPr>
            <p:cNvCxnSpPr>
              <a:cxnSpLocks/>
            </p:cNvCxnSpPr>
            <p:nvPr/>
          </p:nvCxnSpPr>
          <p:spPr>
            <a:xfrm>
              <a:off x="1356530" y="1555001"/>
              <a:ext cx="984974" cy="0"/>
            </a:xfrm>
            <a:prstGeom prst="line">
              <a:avLst/>
            </a:prstGeom>
            <a:ln w="76200">
              <a:solidFill>
                <a:schemeClr val="accent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CFE5BB-34F4-0963-599A-1566BF04AF58}"/>
                </a:ext>
              </a:extLst>
            </p:cNvPr>
            <p:cNvCxnSpPr>
              <a:cxnSpLocks/>
            </p:cNvCxnSpPr>
            <p:nvPr/>
          </p:nvCxnSpPr>
          <p:spPr>
            <a:xfrm>
              <a:off x="1356530" y="4782294"/>
              <a:ext cx="984974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67405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53949A-CC52-20A7-F620-1CBB0E791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36000" tIns="72000" rIns="90000" bIns="45720" rtlCol="0" anchor="t">
            <a:noAutofit/>
          </a:bodyPr>
          <a:lstStyle/>
          <a:p>
            <a:r>
              <a:rPr lang="en-IN"/>
              <a:t>RA Fund: </a:t>
            </a:r>
            <a:r>
              <a:rPr lang="en-US"/>
              <a:t>Instrument Mechanics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CBD7B2-49F3-2109-7F7F-63FDEDAC1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687" y="1244822"/>
            <a:ext cx="10139237" cy="575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146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F92FAF-5DF4-BDCC-C949-AB4F21937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AI &amp; other tools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614CA85-82C1-5538-F7B5-C6C899A0FFB6}"/>
              </a:ext>
            </a:extLst>
          </p:cNvPr>
          <p:cNvSpPr/>
          <p:nvPr/>
        </p:nvSpPr>
        <p:spPr>
          <a:xfrm>
            <a:off x="5035550" y="1773033"/>
            <a:ext cx="876300" cy="825500"/>
          </a:xfrm>
          <a:prstGeom prst="ellipse">
            <a:avLst/>
          </a:prstGeom>
          <a:solidFill>
            <a:schemeClr val="accent2"/>
          </a:solidFill>
          <a:ln w="127000" cap="rnd" cmpd="sng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1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F144210-5ABF-7BD2-3E3A-924B1AFCDD92}"/>
              </a:ext>
            </a:extLst>
          </p:cNvPr>
          <p:cNvSpPr/>
          <p:nvPr/>
        </p:nvSpPr>
        <p:spPr>
          <a:xfrm>
            <a:off x="5035550" y="3549785"/>
            <a:ext cx="876300" cy="825500"/>
          </a:xfrm>
          <a:prstGeom prst="ellipse">
            <a:avLst/>
          </a:prstGeom>
          <a:solidFill>
            <a:schemeClr val="accent2"/>
          </a:solidFill>
          <a:ln w="127000" cap="rnd" cmpd="sng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2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969FB6B-48D7-50E0-0626-34C09289CDD3}"/>
              </a:ext>
            </a:extLst>
          </p:cNvPr>
          <p:cNvSpPr/>
          <p:nvPr/>
        </p:nvSpPr>
        <p:spPr>
          <a:xfrm>
            <a:off x="5035550" y="5326537"/>
            <a:ext cx="876300" cy="825500"/>
          </a:xfrm>
          <a:prstGeom prst="ellipse">
            <a:avLst/>
          </a:prstGeom>
          <a:solidFill>
            <a:schemeClr val="accent2"/>
          </a:solidFill>
          <a:ln w="127000" cap="rnd" cmpd="sng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3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57ED99-02C2-4557-4B4E-206913E98967}"/>
              </a:ext>
            </a:extLst>
          </p:cNvPr>
          <p:cNvSpPr txBox="1"/>
          <p:nvPr/>
        </p:nvSpPr>
        <p:spPr>
          <a:xfrm>
            <a:off x="6179783" y="2004292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Identify market gaps and priority risks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82C09D-1257-B7DA-B79C-2E8885B30043}"/>
              </a:ext>
            </a:extLst>
          </p:cNvPr>
          <p:cNvSpPr txBox="1"/>
          <p:nvPr/>
        </p:nvSpPr>
        <p:spPr>
          <a:xfrm>
            <a:off x="6179783" y="3779456"/>
            <a:ext cx="53772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Structure integrated financing solutions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9C6A24-3CF1-B962-87B5-6F6350BDE654}"/>
              </a:ext>
            </a:extLst>
          </p:cNvPr>
          <p:cNvSpPr txBox="1"/>
          <p:nvPr/>
        </p:nvSpPr>
        <p:spPr>
          <a:xfrm>
            <a:off x="6179783" y="5326537"/>
            <a:ext cx="50533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Build partnerships to scale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AC41B2-FB19-B2EE-7EFA-4EBD112FCD04}"/>
              </a:ext>
            </a:extLst>
          </p:cNvPr>
          <p:cNvSpPr txBox="1"/>
          <p:nvPr/>
        </p:nvSpPr>
        <p:spPr>
          <a:xfrm>
            <a:off x="4916310" y="225913"/>
            <a:ext cx="76819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96063"/>
                </a:solidFill>
                <a:effectLst/>
                <a:uLnTx/>
                <a:uFillTx/>
                <a:latin typeface="Aptos"/>
                <a:ea typeface="+mn-ea"/>
              </a:rPr>
              <a:t>From innovation to scale: How can PDBs unlock private capital for agrifood systems?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DDB950A-686F-D0CE-AB2E-4ED5FA7F9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30989" y="-117475"/>
            <a:ext cx="10639425" cy="709295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C84540D-996E-F97E-3CD4-E264CD213BBF}"/>
              </a:ext>
            </a:extLst>
          </p:cNvPr>
          <p:cNvSpPr txBox="1"/>
          <p:nvPr/>
        </p:nvSpPr>
        <p:spPr>
          <a:xfrm>
            <a:off x="6179783" y="2431964"/>
            <a:ext cx="55419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Target the specific barriers preventing investment across agricultural value chains.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35155C5-0870-7D36-2BF6-2898B299E798}"/>
              </a:ext>
            </a:extLst>
          </p:cNvPr>
          <p:cNvSpPr txBox="1"/>
          <p:nvPr/>
        </p:nvSpPr>
        <p:spPr>
          <a:xfrm>
            <a:off x="6179783" y="4191987"/>
            <a:ext cx="55419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Combine guarantees, insurance, concessional capital, and technical assistance according to local needs.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A16B511-1982-B6E8-7BAC-3D096C284E4E}"/>
              </a:ext>
            </a:extLst>
          </p:cNvPr>
          <p:cNvSpPr txBox="1"/>
          <p:nvPr/>
        </p:nvSpPr>
        <p:spPr>
          <a:xfrm>
            <a:off x="6179783" y="5662124"/>
            <a:ext cx="56375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Collaborate with local lenders, cooperatives, MDBs, and development partners to </a:t>
            </a:r>
            <a:r>
              <a:rPr lang="en-US" dirty="0" err="1"/>
              <a:t>mobilise</a:t>
            </a:r>
            <a:r>
              <a:rPr lang="en-US" dirty="0"/>
              <a:t> resources and expand reach.</a:t>
            </a:r>
          </a:p>
        </p:txBody>
      </p:sp>
    </p:spTree>
    <p:extLst>
      <p:ext uri="{BB962C8B-B14F-4D97-AF65-F5344CB8AC3E}">
        <p14:creationId xmlns:p14="http://schemas.microsoft.com/office/powerpoint/2010/main" val="1682730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1E68D7-047B-5A87-9CF9-A198D5C718C6}"/>
              </a:ext>
            </a:extLst>
          </p:cNvPr>
          <p:cNvSpPr/>
          <p:nvPr/>
        </p:nvSpPr>
        <p:spPr>
          <a:xfrm>
            <a:off x="190500" y="5207000"/>
            <a:ext cx="3803650" cy="736600"/>
          </a:xfrm>
          <a:prstGeom prst="rect">
            <a:avLst/>
          </a:prstGeom>
          <a:solidFill>
            <a:schemeClr val="tx2"/>
          </a:solidFill>
          <a:ln w="127000" cap="rnd" cmpd="sng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Karla.Esquinca@cpiglobal.org</a:t>
            </a:r>
          </a:p>
        </p:txBody>
      </p:sp>
    </p:spTree>
    <p:extLst>
      <p:ext uri="{BB962C8B-B14F-4D97-AF65-F5344CB8AC3E}">
        <p14:creationId xmlns:p14="http://schemas.microsoft.com/office/powerpoint/2010/main" val="400495047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Custom 7">
      <a:dk1>
        <a:srgbClr val="3F3F3F"/>
      </a:dk1>
      <a:lt1>
        <a:sysClr val="window" lastClr="FFFFFF"/>
      </a:lt1>
      <a:dk2>
        <a:srgbClr val="296063"/>
      </a:dk2>
      <a:lt2>
        <a:srgbClr val="B8A3CE"/>
      </a:lt2>
      <a:accent1>
        <a:srgbClr val="E46261"/>
      </a:accent1>
      <a:accent2>
        <a:srgbClr val="F09A2E"/>
      </a:accent2>
      <a:accent3>
        <a:srgbClr val="3B8ECB"/>
      </a:accent3>
      <a:accent4>
        <a:srgbClr val="68AF3D"/>
      </a:accent4>
      <a:accent5>
        <a:srgbClr val="F2C851"/>
      </a:accent5>
      <a:accent6>
        <a:srgbClr val="A62B1F"/>
      </a:accent6>
      <a:hlink>
        <a:srgbClr val="3B8ECB"/>
      </a:hlink>
      <a:folHlink>
        <a:srgbClr val="441F3F"/>
      </a:folHlink>
    </a:clrScheme>
    <a:fontScheme name="CPI Fonts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0" cap="rnd" cmpd="sng">
          <a:solidFill>
            <a:schemeClr val="accent6"/>
          </a:solidFill>
        </a:ln>
      </a:spPr>
      <a:bodyPr rtlCol="0" anchor="ctr"/>
      <a:lstStyle>
        <a:defPPr algn="ctr">
          <a:defRPr sz="2000" smtClean="0">
            <a:solidFill>
              <a:schemeClr val="bg1"/>
            </a:solidFill>
          </a:defRPr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spDef>
    <a:lnDef>
      <a:spPr>
        <a:ln w="127000">
          <a:solidFill>
            <a:schemeClr val="accent2"/>
          </a:solidFill>
          <a:tailEnd type="triangle" w="sm" len="sm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iCS Lab PPT Template.pptx" id="{D01CDBE4-9A9D-4A08-8ECD-9FD8D95BF316}" vid="{6A028232-EB6C-4DCD-9B5C-B540EA4067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edae85b-6845-4d95-a338-0ff65e494bcd">
      <Terms xmlns="http://schemas.microsoft.com/office/infopath/2007/PartnerControls"/>
    </lcf76f155ced4ddcb4097134ff3c332f>
    <TaxCatchAll xmlns="666a1850-99fa-4cee-9082-07818317766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BFA0C3F9C4F848ADABD9FC41A72B81" ma:contentTypeVersion="16" ma:contentTypeDescription="Create a new document." ma:contentTypeScope="" ma:versionID="98598375673b243f3b71d275d68df32d">
  <xsd:schema xmlns:xsd="http://www.w3.org/2001/XMLSchema" xmlns:xs="http://www.w3.org/2001/XMLSchema" xmlns:p="http://schemas.microsoft.com/office/2006/metadata/properties" xmlns:ns2="8edae85b-6845-4d95-a338-0ff65e494bcd" xmlns:ns3="666a1850-99fa-4cee-9082-078183177665" targetNamespace="http://schemas.microsoft.com/office/2006/metadata/properties" ma:root="true" ma:fieldsID="ea0a2f51b6ebecf3020f4e1a4c91755c" ns2:_="" ns3:_="">
    <xsd:import namespace="8edae85b-6845-4d95-a338-0ff65e494bcd"/>
    <xsd:import namespace="666a1850-99fa-4cee-9082-0781831776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dae85b-6845-4d95-a338-0ff65e494b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30f5fa2-f113-46ef-a067-c1926872f5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6a1850-99fa-4cee-9082-07818317766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bc753fb-5948-4011-899d-fc5e2325adb4}" ma:internalName="TaxCatchAll" ma:showField="CatchAllData" ma:web="666a1850-99fa-4cee-9082-0781831776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8EC469B-6375-4EE9-88A5-35953AADBEEB}">
  <ds:schemaRefs>
    <ds:schemaRef ds:uri="http://schemas.openxmlformats.org/package/2006/metadata/core-properties"/>
    <ds:schemaRef ds:uri="http://www.w3.org/XML/1998/namespace"/>
    <ds:schemaRef ds:uri="8edae85b-6845-4d95-a338-0ff65e494bcd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666a1850-99fa-4cee-9082-078183177665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78B3354-A8A7-4214-B28D-4A0D8ECE7B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3FC979-64B3-4B55-9811-496D4F52BF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dae85b-6845-4d95-a338-0ff65e494bcd"/>
    <ds:schemaRef ds:uri="666a1850-99fa-4cee-9082-0781831776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93bb7f0-4731-4b8c-a429-edec1c791216}" enabled="0" method="" siteId="{693bb7f0-4731-4b8c-a429-edec1c79121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FiCS Lab PPT Template</Template>
  <TotalTime>197</TotalTime>
  <Words>714</Words>
  <Application>Microsoft Office PowerPoint</Application>
  <PresentationFormat>Widescreen</PresentationFormat>
  <Paragraphs>90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Aptos</vt:lpstr>
      <vt:lpstr>Georgia</vt:lpstr>
      <vt:lpstr>Century Gothic</vt:lpstr>
      <vt:lpstr>Calibri</vt:lpstr>
      <vt:lpstr>Aptos Bold</vt:lpstr>
      <vt:lpstr>Wingdings</vt:lpstr>
      <vt:lpstr>Default Theme</vt:lpstr>
      <vt:lpstr>Unlocking Climate Finance for Agrifood Systems The role of blended finance, guarantees, and insurance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Mridhu Khanna</dc:creator>
  <cp:lastModifiedBy>Karla Esquinca</cp:lastModifiedBy>
  <cp:revision>1</cp:revision>
  <cp:lastPrinted>2018-04-14T01:01:46Z</cp:lastPrinted>
  <dcterms:created xsi:type="dcterms:W3CDTF">2026-03-25T15:33:44Z</dcterms:created>
  <dcterms:modified xsi:type="dcterms:W3CDTF">2026-11-03T18:52:09Z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0x01010047BFA0C3F9C4F848ADABD9FC41A72B81</vt:lpwstr>
  </property>
  <property fmtid="{D5CDD505-2E9C-101B-9397-08002B2CF9AE}" pid="3" name="Order">
    <vt:r8>4100</vt:r8>
  </property>
  <property fmtid="{D5CDD505-2E9C-101B-9397-08002B2CF9AE}" pid="4" name="MediaServiceImageTags">
    <vt:lpwstr/>
  </property>
</Properties>
</file>