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changesInfos/changesInfo1.xml" ContentType="application/vnd.ms-powerpoint.changesinfo+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3" r:id="rId4"/>
    <p:sldMasterId id="2147483696" r:id="rId5"/>
  </p:sldMasterIdLst>
  <p:notesMasterIdLst>
    <p:notesMasterId r:id="rId13"/>
  </p:notesMasterIdLst>
  <p:sldIdLst>
    <p:sldId id="315" r:id="rId6"/>
    <p:sldId id="2147481804" r:id="rId7"/>
    <p:sldId id="2147481818" r:id="rId8"/>
    <p:sldId id="2147481819" r:id="rId9"/>
    <p:sldId id="2147481820" r:id="rId10"/>
    <p:sldId id="311" r:id="rId11"/>
    <p:sldId id="2147481813" r:id="rId12"/>
  </p:sldIdLst>
  <p:sldSz cx="12192000" cy="6858000"/>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76"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8AB078C2-C25B-A3D4-6AC6-3181825A629F}" name="Fang, Barbara (OCBD)" initials="FB(" userId="S::Barbara.Fang@fao.org::0e3bf74a-db90-4862-a606-b0f012d9adc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C9CD8"/>
    <a:srgbClr val="40BAD2"/>
    <a:srgbClr val="6C99B4"/>
    <a:srgbClr val="B89A42"/>
    <a:srgbClr val="139480"/>
    <a:srgbClr val="D2E9D7"/>
    <a:srgbClr val="F1E6CF"/>
    <a:srgbClr val="DAF0F5"/>
    <a:srgbClr val="074F71"/>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FAB791-C309-4350-8039-B3F5BCB25BC3}" v="54" dt="2026-07-16T11:18:31.0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020" autoAdjust="0"/>
  </p:normalViewPr>
  <p:slideViewPr>
    <p:cSldViewPr snapToGrid="0">
      <p:cViewPr varScale="1">
        <p:scale>
          <a:sx n="73" d="100"/>
          <a:sy n="73" d="100"/>
        </p:scale>
        <p:origin x="1042" y="67"/>
      </p:cViewPr>
      <p:guideLst>
        <p:guide pos="576"/>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 Id="rId22" Type="http://schemas.openxmlformats.org/officeDocument/2006/relationships/customXml" Target="../customXml/item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senza, Ivano (OCBD)" userId="7ee31f1d-e211-4004-8455-4fbe8014ab4f" providerId="ADAL" clId="{FB1F7DE8-FAB6-4240-9D3B-BA2F9D6A13F5}"/>
    <pc:docChg chg="undo custSel addSld delSld modSld sldOrd">
      <pc:chgData name="Assenza, Ivano (OCBD)" userId="7ee31f1d-e211-4004-8455-4fbe8014ab4f" providerId="ADAL" clId="{FB1F7DE8-FAB6-4240-9D3B-BA2F9D6A13F5}" dt="2026-07-16T11:18:31.089" v="314" actId="478"/>
      <pc:docMkLst>
        <pc:docMk/>
      </pc:docMkLst>
      <pc:sldChg chg="del ord">
        <pc:chgData name="Assenza, Ivano (OCBD)" userId="7ee31f1d-e211-4004-8455-4fbe8014ab4f" providerId="ADAL" clId="{FB1F7DE8-FAB6-4240-9D3B-BA2F9D6A13F5}" dt="2026-07-16T11:14:20.466" v="253" actId="47"/>
        <pc:sldMkLst>
          <pc:docMk/>
          <pc:sldMk cId="596912942" sldId="286"/>
        </pc:sldMkLst>
      </pc:sldChg>
      <pc:sldChg chg="del">
        <pc:chgData name="Assenza, Ivano (OCBD)" userId="7ee31f1d-e211-4004-8455-4fbe8014ab4f" providerId="ADAL" clId="{FB1F7DE8-FAB6-4240-9D3B-BA2F9D6A13F5}" dt="2026-07-16T10:52:41.411" v="18" actId="47"/>
        <pc:sldMkLst>
          <pc:docMk/>
          <pc:sldMk cId="1850624373" sldId="295"/>
        </pc:sldMkLst>
      </pc:sldChg>
      <pc:sldChg chg="del">
        <pc:chgData name="Assenza, Ivano (OCBD)" userId="7ee31f1d-e211-4004-8455-4fbe8014ab4f" providerId="ADAL" clId="{FB1F7DE8-FAB6-4240-9D3B-BA2F9D6A13F5}" dt="2026-07-16T10:51:59.134" v="0" actId="47"/>
        <pc:sldMkLst>
          <pc:docMk/>
          <pc:sldMk cId="1690548582" sldId="305"/>
        </pc:sldMkLst>
      </pc:sldChg>
      <pc:sldChg chg="del">
        <pc:chgData name="Assenza, Ivano (OCBD)" userId="7ee31f1d-e211-4004-8455-4fbe8014ab4f" providerId="ADAL" clId="{FB1F7DE8-FAB6-4240-9D3B-BA2F9D6A13F5}" dt="2026-07-16T11:16:20.667" v="269" actId="47"/>
        <pc:sldMkLst>
          <pc:docMk/>
          <pc:sldMk cId="1714488322" sldId="308"/>
        </pc:sldMkLst>
      </pc:sldChg>
      <pc:sldChg chg="del">
        <pc:chgData name="Assenza, Ivano (OCBD)" userId="7ee31f1d-e211-4004-8455-4fbe8014ab4f" providerId="ADAL" clId="{FB1F7DE8-FAB6-4240-9D3B-BA2F9D6A13F5}" dt="2026-07-16T10:52:26.062" v="6" actId="47"/>
        <pc:sldMkLst>
          <pc:docMk/>
          <pc:sldMk cId="4056683582" sldId="313"/>
        </pc:sldMkLst>
      </pc:sldChg>
      <pc:sldChg chg="addSp delSp modSp mod">
        <pc:chgData name="Assenza, Ivano (OCBD)" userId="7ee31f1d-e211-4004-8455-4fbe8014ab4f" providerId="ADAL" clId="{FB1F7DE8-FAB6-4240-9D3B-BA2F9D6A13F5}" dt="2026-07-16T11:18:31.089" v="314" actId="478"/>
        <pc:sldMkLst>
          <pc:docMk/>
          <pc:sldMk cId="2489449434" sldId="315"/>
        </pc:sldMkLst>
        <pc:spChg chg="mod">
          <ac:chgData name="Assenza, Ivano (OCBD)" userId="7ee31f1d-e211-4004-8455-4fbe8014ab4f" providerId="ADAL" clId="{FB1F7DE8-FAB6-4240-9D3B-BA2F9D6A13F5}" dt="2026-07-16T11:16:50.214" v="304" actId="20577"/>
          <ac:spMkLst>
            <pc:docMk/>
            <pc:sldMk cId="2489449434" sldId="315"/>
            <ac:spMk id="2" creationId="{2BF62344-21BF-9BCE-93C0-138785679407}"/>
          </ac:spMkLst>
        </pc:spChg>
        <pc:spChg chg="add del">
          <ac:chgData name="Assenza, Ivano (OCBD)" userId="7ee31f1d-e211-4004-8455-4fbe8014ab4f" providerId="ADAL" clId="{FB1F7DE8-FAB6-4240-9D3B-BA2F9D6A13F5}" dt="2026-07-16T11:14:52.977" v="255" actId="22"/>
          <ac:spMkLst>
            <pc:docMk/>
            <pc:sldMk cId="2489449434" sldId="315"/>
            <ac:spMk id="4" creationId="{FBAF7445-02EC-84B0-10F4-F57C5D946189}"/>
          </ac:spMkLst>
        </pc:spChg>
        <pc:spChg chg="add del">
          <ac:chgData name="Assenza, Ivano (OCBD)" userId="7ee31f1d-e211-4004-8455-4fbe8014ab4f" providerId="ADAL" clId="{FB1F7DE8-FAB6-4240-9D3B-BA2F9D6A13F5}" dt="2026-07-16T11:15:00.240" v="257" actId="22"/>
          <ac:spMkLst>
            <pc:docMk/>
            <pc:sldMk cId="2489449434" sldId="315"/>
            <ac:spMk id="6" creationId="{AFD3B552-D176-978C-BF62-9031CAF8A449}"/>
          </ac:spMkLst>
        </pc:spChg>
        <pc:spChg chg="add mod">
          <ac:chgData name="Assenza, Ivano (OCBD)" userId="7ee31f1d-e211-4004-8455-4fbe8014ab4f" providerId="ADAL" clId="{FB1F7DE8-FAB6-4240-9D3B-BA2F9D6A13F5}" dt="2026-07-16T11:17:45.656" v="308" actId="1076"/>
          <ac:spMkLst>
            <pc:docMk/>
            <pc:sldMk cId="2489449434" sldId="315"/>
            <ac:spMk id="8" creationId="{94C93C6F-E809-5AFC-0A7C-F40A1BAC2614}"/>
          </ac:spMkLst>
        </pc:spChg>
        <pc:picChg chg="add mod">
          <ac:chgData name="Assenza, Ivano (OCBD)" userId="7ee31f1d-e211-4004-8455-4fbe8014ab4f" providerId="ADAL" clId="{FB1F7DE8-FAB6-4240-9D3B-BA2F9D6A13F5}" dt="2026-07-16T11:18:28.877" v="313" actId="14100"/>
          <ac:picMkLst>
            <pc:docMk/>
            <pc:sldMk cId="2489449434" sldId="315"/>
            <ac:picMk id="10" creationId="{29FBD29D-413B-D5EB-7767-933CC09FA116}"/>
          </ac:picMkLst>
        </pc:picChg>
        <pc:picChg chg="add del mod">
          <ac:chgData name="Assenza, Ivano (OCBD)" userId="7ee31f1d-e211-4004-8455-4fbe8014ab4f" providerId="ADAL" clId="{FB1F7DE8-FAB6-4240-9D3B-BA2F9D6A13F5}" dt="2026-07-16T11:18:31.089" v="314" actId="478"/>
          <ac:picMkLst>
            <pc:docMk/>
            <pc:sldMk cId="2489449434" sldId="315"/>
            <ac:picMk id="4098" creationId="{AC4DB1AF-348C-A6AF-9DC0-F9DC51FC579A}"/>
          </ac:picMkLst>
        </pc:picChg>
      </pc:sldChg>
      <pc:sldChg chg="del">
        <pc:chgData name="Assenza, Ivano (OCBD)" userId="7ee31f1d-e211-4004-8455-4fbe8014ab4f" providerId="ADAL" clId="{FB1F7DE8-FAB6-4240-9D3B-BA2F9D6A13F5}" dt="2026-07-16T10:52:34.271" v="9" actId="47"/>
        <pc:sldMkLst>
          <pc:docMk/>
          <pc:sldMk cId="2769483497" sldId="317"/>
        </pc:sldMkLst>
      </pc:sldChg>
      <pc:sldChg chg="del">
        <pc:chgData name="Assenza, Ivano (OCBD)" userId="7ee31f1d-e211-4004-8455-4fbe8014ab4f" providerId="ADAL" clId="{FB1F7DE8-FAB6-4240-9D3B-BA2F9D6A13F5}" dt="2026-07-16T10:52:37.859" v="13" actId="47"/>
        <pc:sldMkLst>
          <pc:docMk/>
          <pc:sldMk cId="1865025398" sldId="318"/>
        </pc:sldMkLst>
      </pc:sldChg>
      <pc:sldChg chg="del">
        <pc:chgData name="Assenza, Ivano (OCBD)" userId="7ee31f1d-e211-4004-8455-4fbe8014ab4f" providerId="ADAL" clId="{FB1F7DE8-FAB6-4240-9D3B-BA2F9D6A13F5}" dt="2026-07-16T10:52:24.234" v="5" actId="47"/>
        <pc:sldMkLst>
          <pc:docMk/>
          <pc:sldMk cId="3763565280" sldId="2147481667"/>
        </pc:sldMkLst>
      </pc:sldChg>
      <pc:sldChg chg="del">
        <pc:chgData name="Assenza, Ivano (OCBD)" userId="7ee31f1d-e211-4004-8455-4fbe8014ab4f" providerId="ADAL" clId="{FB1F7DE8-FAB6-4240-9D3B-BA2F9D6A13F5}" dt="2026-07-16T10:52:44.201" v="21" actId="47"/>
        <pc:sldMkLst>
          <pc:docMk/>
          <pc:sldMk cId="2130931723" sldId="2147481696"/>
        </pc:sldMkLst>
      </pc:sldChg>
      <pc:sldChg chg="del">
        <pc:chgData name="Assenza, Ivano (OCBD)" userId="7ee31f1d-e211-4004-8455-4fbe8014ab4f" providerId="ADAL" clId="{FB1F7DE8-FAB6-4240-9D3B-BA2F9D6A13F5}" dt="2026-07-16T11:16:22.141" v="270" actId="47"/>
        <pc:sldMkLst>
          <pc:docMk/>
          <pc:sldMk cId="2775668143" sldId="2147481779"/>
        </pc:sldMkLst>
      </pc:sldChg>
      <pc:sldChg chg="del">
        <pc:chgData name="Assenza, Ivano (OCBD)" userId="7ee31f1d-e211-4004-8455-4fbe8014ab4f" providerId="ADAL" clId="{FB1F7DE8-FAB6-4240-9D3B-BA2F9D6A13F5}" dt="2026-07-16T11:16:22.931" v="271" actId="47"/>
        <pc:sldMkLst>
          <pc:docMk/>
          <pc:sldMk cId="2088071848" sldId="2147481780"/>
        </pc:sldMkLst>
      </pc:sldChg>
      <pc:sldChg chg="del">
        <pc:chgData name="Assenza, Ivano (OCBD)" userId="7ee31f1d-e211-4004-8455-4fbe8014ab4f" providerId="ADAL" clId="{FB1F7DE8-FAB6-4240-9D3B-BA2F9D6A13F5}" dt="2026-07-16T11:16:23.518" v="272" actId="47"/>
        <pc:sldMkLst>
          <pc:docMk/>
          <pc:sldMk cId="4169890826" sldId="2147481781"/>
        </pc:sldMkLst>
      </pc:sldChg>
      <pc:sldChg chg="del">
        <pc:chgData name="Assenza, Ivano (OCBD)" userId="7ee31f1d-e211-4004-8455-4fbe8014ab4f" providerId="ADAL" clId="{FB1F7DE8-FAB6-4240-9D3B-BA2F9D6A13F5}" dt="2026-07-16T11:16:24.500" v="273" actId="47"/>
        <pc:sldMkLst>
          <pc:docMk/>
          <pc:sldMk cId="3588356149" sldId="2147481782"/>
        </pc:sldMkLst>
      </pc:sldChg>
      <pc:sldChg chg="del">
        <pc:chgData name="Assenza, Ivano (OCBD)" userId="7ee31f1d-e211-4004-8455-4fbe8014ab4f" providerId="ADAL" clId="{FB1F7DE8-FAB6-4240-9D3B-BA2F9D6A13F5}" dt="2026-07-16T10:52:38.821" v="14" actId="47"/>
        <pc:sldMkLst>
          <pc:docMk/>
          <pc:sldMk cId="3017104192" sldId="2147481783"/>
        </pc:sldMkLst>
      </pc:sldChg>
      <pc:sldChg chg="del">
        <pc:chgData name="Assenza, Ivano (OCBD)" userId="7ee31f1d-e211-4004-8455-4fbe8014ab4f" providerId="ADAL" clId="{FB1F7DE8-FAB6-4240-9D3B-BA2F9D6A13F5}" dt="2026-07-16T10:52:39.517" v="15" actId="47"/>
        <pc:sldMkLst>
          <pc:docMk/>
          <pc:sldMk cId="2300207614" sldId="2147481784"/>
        </pc:sldMkLst>
      </pc:sldChg>
      <pc:sldChg chg="del">
        <pc:chgData name="Assenza, Ivano (OCBD)" userId="7ee31f1d-e211-4004-8455-4fbe8014ab4f" providerId="ADAL" clId="{FB1F7DE8-FAB6-4240-9D3B-BA2F9D6A13F5}" dt="2026-07-16T10:52:39.895" v="16" actId="47"/>
        <pc:sldMkLst>
          <pc:docMk/>
          <pc:sldMk cId="1802346375" sldId="2147481785"/>
        </pc:sldMkLst>
      </pc:sldChg>
      <pc:sldChg chg="del">
        <pc:chgData name="Assenza, Ivano (OCBD)" userId="7ee31f1d-e211-4004-8455-4fbe8014ab4f" providerId="ADAL" clId="{FB1F7DE8-FAB6-4240-9D3B-BA2F9D6A13F5}" dt="2026-07-16T10:52:40.576" v="17" actId="47"/>
        <pc:sldMkLst>
          <pc:docMk/>
          <pc:sldMk cId="3133730555" sldId="2147481787"/>
        </pc:sldMkLst>
      </pc:sldChg>
      <pc:sldChg chg="del">
        <pc:chgData name="Assenza, Ivano (OCBD)" userId="7ee31f1d-e211-4004-8455-4fbe8014ab4f" providerId="ADAL" clId="{FB1F7DE8-FAB6-4240-9D3B-BA2F9D6A13F5}" dt="2026-07-16T10:52:41.965" v="19" actId="47"/>
        <pc:sldMkLst>
          <pc:docMk/>
          <pc:sldMk cId="3889086254" sldId="2147481789"/>
        </pc:sldMkLst>
      </pc:sldChg>
      <pc:sldChg chg="del">
        <pc:chgData name="Assenza, Ivano (OCBD)" userId="7ee31f1d-e211-4004-8455-4fbe8014ab4f" providerId="ADAL" clId="{FB1F7DE8-FAB6-4240-9D3B-BA2F9D6A13F5}" dt="2026-07-16T10:52:43.138" v="20" actId="47"/>
        <pc:sldMkLst>
          <pc:docMk/>
          <pc:sldMk cId="1716086242" sldId="2147481790"/>
        </pc:sldMkLst>
      </pc:sldChg>
      <pc:sldChg chg="del">
        <pc:chgData name="Assenza, Ivano (OCBD)" userId="7ee31f1d-e211-4004-8455-4fbe8014ab4f" providerId="ADAL" clId="{FB1F7DE8-FAB6-4240-9D3B-BA2F9D6A13F5}" dt="2026-07-16T10:52:35.337" v="10" actId="47"/>
        <pc:sldMkLst>
          <pc:docMk/>
          <pc:sldMk cId="3116294300" sldId="2147481791"/>
        </pc:sldMkLst>
      </pc:sldChg>
      <pc:sldChg chg="del">
        <pc:chgData name="Assenza, Ivano (OCBD)" userId="7ee31f1d-e211-4004-8455-4fbe8014ab4f" providerId="ADAL" clId="{FB1F7DE8-FAB6-4240-9D3B-BA2F9D6A13F5}" dt="2026-07-16T10:52:35.971" v="11" actId="47"/>
        <pc:sldMkLst>
          <pc:docMk/>
          <pc:sldMk cId="1077717367" sldId="2147481792"/>
        </pc:sldMkLst>
      </pc:sldChg>
      <pc:sldChg chg="del">
        <pc:chgData name="Assenza, Ivano (OCBD)" userId="7ee31f1d-e211-4004-8455-4fbe8014ab4f" providerId="ADAL" clId="{FB1F7DE8-FAB6-4240-9D3B-BA2F9D6A13F5}" dt="2026-07-16T11:16:26.529" v="275" actId="47"/>
        <pc:sldMkLst>
          <pc:docMk/>
          <pc:sldMk cId="3989328719" sldId="2147481795"/>
        </pc:sldMkLst>
      </pc:sldChg>
      <pc:sldChg chg="del">
        <pc:chgData name="Assenza, Ivano (OCBD)" userId="7ee31f1d-e211-4004-8455-4fbe8014ab4f" providerId="ADAL" clId="{FB1F7DE8-FAB6-4240-9D3B-BA2F9D6A13F5}" dt="2026-07-16T11:16:25.688" v="274" actId="47"/>
        <pc:sldMkLst>
          <pc:docMk/>
          <pc:sldMk cId="2995182062" sldId="2147481796"/>
        </pc:sldMkLst>
      </pc:sldChg>
      <pc:sldChg chg="del">
        <pc:chgData name="Assenza, Ivano (OCBD)" userId="7ee31f1d-e211-4004-8455-4fbe8014ab4f" providerId="ADAL" clId="{FB1F7DE8-FAB6-4240-9D3B-BA2F9D6A13F5}" dt="2026-07-16T11:16:27.092" v="276" actId="47"/>
        <pc:sldMkLst>
          <pc:docMk/>
          <pc:sldMk cId="152750447" sldId="2147481797"/>
        </pc:sldMkLst>
      </pc:sldChg>
      <pc:sldChg chg="del">
        <pc:chgData name="Assenza, Ivano (OCBD)" userId="7ee31f1d-e211-4004-8455-4fbe8014ab4f" providerId="ADAL" clId="{FB1F7DE8-FAB6-4240-9D3B-BA2F9D6A13F5}" dt="2026-07-16T11:16:27.771" v="277" actId="47"/>
        <pc:sldMkLst>
          <pc:docMk/>
          <pc:sldMk cId="2401681958" sldId="2147481798"/>
        </pc:sldMkLst>
      </pc:sldChg>
      <pc:sldChg chg="del">
        <pc:chgData name="Assenza, Ivano (OCBD)" userId="7ee31f1d-e211-4004-8455-4fbe8014ab4f" providerId="ADAL" clId="{FB1F7DE8-FAB6-4240-9D3B-BA2F9D6A13F5}" dt="2026-07-16T11:16:28.997" v="278" actId="47"/>
        <pc:sldMkLst>
          <pc:docMk/>
          <pc:sldMk cId="1651105395" sldId="2147481799"/>
        </pc:sldMkLst>
      </pc:sldChg>
      <pc:sldChg chg="del">
        <pc:chgData name="Assenza, Ivano (OCBD)" userId="7ee31f1d-e211-4004-8455-4fbe8014ab4f" providerId="ADAL" clId="{FB1F7DE8-FAB6-4240-9D3B-BA2F9D6A13F5}" dt="2026-07-16T11:16:19.745" v="268" actId="47"/>
        <pc:sldMkLst>
          <pc:docMk/>
          <pc:sldMk cId="2379840866" sldId="2147481800"/>
        </pc:sldMkLst>
      </pc:sldChg>
      <pc:sldChg chg="del">
        <pc:chgData name="Assenza, Ivano (OCBD)" userId="7ee31f1d-e211-4004-8455-4fbe8014ab4f" providerId="ADAL" clId="{FB1F7DE8-FAB6-4240-9D3B-BA2F9D6A13F5}" dt="2026-07-16T11:16:32.069" v="279" actId="47"/>
        <pc:sldMkLst>
          <pc:docMk/>
          <pc:sldMk cId="4100753688" sldId="2147481801"/>
        </pc:sldMkLst>
      </pc:sldChg>
      <pc:sldChg chg="del">
        <pc:chgData name="Assenza, Ivano (OCBD)" userId="7ee31f1d-e211-4004-8455-4fbe8014ab4f" providerId="ADAL" clId="{FB1F7DE8-FAB6-4240-9D3B-BA2F9D6A13F5}" dt="2026-07-16T10:52:05.379" v="2" actId="47"/>
        <pc:sldMkLst>
          <pc:docMk/>
          <pc:sldMk cId="967182704" sldId="2147481802"/>
        </pc:sldMkLst>
      </pc:sldChg>
      <pc:sldChg chg="ord">
        <pc:chgData name="Assenza, Ivano (OCBD)" userId="7ee31f1d-e211-4004-8455-4fbe8014ab4f" providerId="ADAL" clId="{FB1F7DE8-FAB6-4240-9D3B-BA2F9D6A13F5}" dt="2026-07-16T10:55:07.337" v="25"/>
        <pc:sldMkLst>
          <pc:docMk/>
          <pc:sldMk cId="55108445" sldId="2147481804"/>
        </pc:sldMkLst>
      </pc:sldChg>
      <pc:sldChg chg="del">
        <pc:chgData name="Assenza, Ivano (OCBD)" userId="7ee31f1d-e211-4004-8455-4fbe8014ab4f" providerId="ADAL" clId="{FB1F7DE8-FAB6-4240-9D3B-BA2F9D6A13F5}" dt="2026-07-16T11:11:05.314" v="232" actId="47"/>
        <pc:sldMkLst>
          <pc:docMk/>
          <pc:sldMk cId="1380818074" sldId="2147481806"/>
        </pc:sldMkLst>
      </pc:sldChg>
      <pc:sldChg chg="del">
        <pc:chgData name="Assenza, Ivano (OCBD)" userId="7ee31f1d-e211-4004-8455-4fbe8014ab4f" providerId="ADAL" clId="{FB1F7DE8-FAB6-4240-9D3B-BA2F9D6A13F5}" dt="2026-07-16T10:52:19.248" v="3" actId="47"/>
        <pc:sldMkLst>
          <pc:docMk/>
          <pc:sldMk cId="1750660360" sldId="2147481808"/>
        </pc:sldMkLst>
      </pc:sldChg>
      <pc:sldChg chg="del">
        <pc:chgData name="Assenza, Ivano (OCBD)" userId="7ee31f1d-e211-4004-8455-4fbe8014ab4f" providerId="ADAL" clId="{FB1F7DE8-FAB6-4240-9D3B-BA2F9D6A13F5}" dt="2026-07-16T10:52:31.743" v="7" actId="47"/>
        <pc:sldMkLst>
          <pc:docMk/>
          <pc:sldMk cId="503045755" sldId="2147481812"/>
        </pc:sldMkLst>
      </pc:sldChg>
      <pc:sldChg chg="modSp mod ord">
        <pc:chgData name="Assenza, Ivano (OCBD)" userId="7ee31f1d-e211-4004-8455-4fbe8014ab4f" providerId="ADAL" clId="{FB1F7DE8-FAB6-4240-9D3B-BA2F9D6A13F5}" dt="2026-07-16T11:11:16.100" v="238" actId="20577"/>
        <pc:sldMkLst>
          <pc:docMk/>
          <pc:sldMk cId="4225756153" sldId="2147481813"/>
        </pc:sldMkLst>
        <pc:spChg chg="mod">
          <ac:chgData name="Assenza, Ivano (OCBD)" userId="7ee31f1d-e211-4004-8455-4fbe8014ab4f" providerId="ADAL" clId="{FB1F7DE8-FAB6-4240-9D3B-BA2F9D6A13F5}" dt="2026-07-16T11:11:16.100" v="238" actId="20577"/>
          <ac:spMkLst>
            <pc:docMk/>
            <pc:sldMk cId="4225756153" sldId="2147481813"/>
            <ac:spMk id="74" creationId="{90E7F281-268C-15A9-171C-CA576D64A92A}"/>
          </ac:spMkLst>
        </pc:spChg>
      </pc:sldChg>
      <pc:sldChg chg="del">
        <pc:chgData name="Assenza, Ivano (OCBD)" userId="7ee31f1d-e211-4004-8455-4fbe8014ab4f" providerId="ADAL" clId="{FB1F7DE8-FAB6-4240-9D3B-BA2F9D6A13F5}" dt="2026-07-16T10:52:32.571" v="8" actId="47"/>
        <pc:sldMkLst>
          <pc:docMk/>
          <pc:sldMk cId="860783112" sldId="2147481814"/>
        </pc:sldMkLst>
      </pc:sldChg>
      <pc:sldChg chg="del">
        <pc:chgData name="Assenza, Ivano (OCBD)" userId="7ee31f1d-e211-4004-8455-4fbe8014ab4f" providerId="ADAL" clId="{FB1F7DE8-FAB6-4240-9D3B-BA2F9D6A13F5}" dt="2026-07-16T10:52:22.935" v="4" actId="47"/>
        <pc:sldMkLst>
          <pc:docMk/>
          <pc:sldMk cId="1726667519" sldId="2147481815"/>
        </pc:sldMkLst>
      </pc:sldChg>
      <pc:sldChg chg="del">
        <pc:chgData name="Assenza, Ivano (OCBD)" userId="7ee31f1d-e211-4004-8455-4fbe8014ab4f" providerId="ADAL" clId="{FB1F7DE8-FAB6-4240-9D3B-BA2F9D6A13F5}" dt="2026-07-16T10:52:36.638" v="12" actId="47"/>
        <pc:sldMkLst>
          <pc:docMk/>
          <pc:sldMk cId="3678773637" sldId="2147481816"/>
        </pc:sldMkLst>
      </pc:sldChg>
      <pc:sldChg chg="del">
        <pc:chgData name="Assenza, Ivano (OCBD)" userId="7ee31f1d-e211-4004-8455-4fbe8014ab4f" providerId="ADAL" clId="{FB1F7DE8-FAB6-4240-9D3B-BA2F9D6A13F5}" dt="2026-07-16T10:56:11.892" v="116" actId="47"/>
        <pc:sldMkLst>
          <pc:docMk/>
          <pc:sldMk cId="4033625026" sldId="2147481817"/>
        </pc:sldMkLst>
      </pc:sldChg>
      <pc:sldChg chg="addSp delSp modSp mod">
        <pc:chgData name="Assenza, Ivano (OCBD)" userId="7ee31f1d-e211-4004-8455-4fbe8014ab4f" providerId="ADAL" clId="{FB1F7DE8-FAB6-4240-9D3B-BA2F9D6A13F5}" dt="2026-07-16T11:08:59.660" v="184" actId="1076"/>
        <pc:sldMkLst>
          <pc:docMk/>
          <pc:sldMk cId="1518338724" sldId="2147481818"/>
        </pc:sldMkLst>
        <pc:spChg chg="mod">
          <ac:chgData name="Assenza, Ivano (OCBD)" userId="7ee31f1d-e211-4004-8455-4fbe8014ab4f" providerId="ADAL" clId="{FB1F7DE8-FAB6-4240-9D3B-BA2F9D6A13F5}" dt="2026-07-16T11:08:59.660" v="184" actId="1076"/>
          <ac:spMkLst>
            <pc:docMk/>
            <pc:sldMk cId="1518338724" sldId="2147481818"/>
            <ac:spMk id="2" creationId="{450ADC89-0AE3-A56F-598B-27AE4E05C849}"/>
          </ac:spMkLst>
        </pc:spChg>
        <pc:spChg chg="add mod">
          <ac:chgData name="Assenza, Ivano (OCBD)" userId="7ee31f1d-e211-4004-8455-4fbe8014ab4f" providerId="ADAL" clId="{FB1F7DE8-FAB6-4240-9D3B-BA2F9D6A13F5}" dt="2026-07-16T11:04:25.273" v="152" actId="14100"/>
          <ac:spMkLst>
            <pc:docMk/>
            <pc:sldMk cId="1518338724" sldId="2147481818"/>
            <ac:spMk id="4" creationId="{A7266482-D405-EE65-4DDE-0CCC85F929E1}"/>
          </ac:spMkLst>
        </pc:spChg>
        <pc:spChg chg="add mod ord">
          <ac:chgData name="Assenza, Ivano (OCBD)" userId="7ee31f1d-e211-4004-8455-4fbe8014ab4f" providerId="ADAL" clId="{FB1F7DE8-FAB6-4240-9D3B-BA2F9D6A13F5}" dt="2026-07-16T11:05:05.896" v="159" actId="1076"/>
          <ac:spMkLst>
            <pc:docMk/>
            <pc:sldMk cId="1518338724" sldId="2147481818"/>
            <ac:spMk id="5" creationId="{271CDA84-C87B-A675-30AE-CFA39CC1116D}"/>
          </ac:spMkLst>
        </pc:spChg>
        <pc:spChg chg="del">
          <ac:chgData name="Assenza, Ivano (OCBD)" userId="7ee31f1d-e211-4004-8455-4fbe8014ab4f" providerId="ADAL" clId="{FB1F7DE8-FAB6-4240-9D3B-BA2F9D6A13F5}" dt="2026-07-16T10:54:59.516" v="23" actId="478"/>
          <ac:spMkLst>
            <pc:docMk/>
            <pc:sldMk cId="1518338724" sldId="2147481818"/>
            <ac:spMk id="34" creationId="{E76C6E6F-AF7B-5C1E-66BB-C04D268EE484}"/>
          </ac:spMkLst>
        </pc:spChg>
        <pc:graphicFrameChg chg="del">
          <ac:chgData name="Assenza, Ivano (OCBD)" userId="7ee31f1d-e211-4004-8455-4fbe8014ab4f" providerId="ADAL" clId="{FB1F7DE8-FAB6-4240-9D3B-BA2F9D6A13F5}" dt="2026-07-16T10:54:55.619" v="22" actId="478"/>
          <ac:graphicFrameMkLst>
            <pc:docMk/>
            <pc:sldMk cId="1518338724" sldId="2147481818"/>
            <ac:graphicFrameMk id="20" creationId="{A29D9FAA-170D-9252-9B4F-C49E2EFC1A0F}"/>
          </ac:graphicFrameMkLst>
        </pc:graphicFrameChg>
        <pc:picChg chg="add del mod">
          <ac:chgData name="Assenza, Ivano (OCBD)" userId="7ee31f1d-e211-4004-8455-4fbe8014ab4f" providerId="ADAL" clId="{FB1F7DE8-FAB6-4240-9D3B-BA2F9D6A13F5}" dt="2026-07-16T11:02:56.093" v="144" actId="478"/>
          <ac:picMkLst>
            <pc:docMk/>
            <pc:sldMk cId="1518338724" sldId="2147481818"/>
            <ac:picMk id="6" creationId="{FD02D496-4750-0EC1-E636-98F77526AE28}"/>
          </ac:picMkLst>
        </pc:picChg>
        <pc:picChg chg="add mod">
          <ac:chgData name="Assenza, Ivano (OCBD)" userId="7ee31f1d-e211-4004-8455-4fbe8014ab4f" providerId="ADAL" clId="{FB1F7DE8-FAB6-4240-9D3B-BA2F9D6A13F5}" dt="2026-07-16T11:05:02.525" v="158" actId="1076"/>
          <ac:picMkLst>
            <pc:docMk/>
            <pc:sldMk cId="1518338724" sldId="2147481818"/>
            <ac:picMk id="1026" creationId="{148F1866-44E4-A4E3-B064-B25CEAFA8FBA}"/>
          </ac:picMkLst>
        </pc:picChg>
        <pc:picChg chg="add mod">
          <ac:chgData name="Assenza, Ivano (OCBD)" userId="7ee31f1d-e211-4004-8455-4fbe8014ab4f" providerId="ADAL" clId="{FB1F7DE8-FAB6-4240-9D3B-BA2F9D6A13F5}" dt="2026-07-16T11:05:00.697" v="157" actId="14100"/>
          <ac:picMkLst>
            <pc:docMk/>
            <pc:sldMk cId="1518338724" sldId="2147481818"/>
            <ac:picMk id="1028" creationId="{7093AC5B-5FD3-C284-C2F8-37948DE555F4}"/>
          </ac:picMkLst>
        </pc:picChg>
      </pc:sldChg>
      <pc:sldChg chg="del">
        <pc:chgData name="Assenza, Ivano (OCBD)" userId="7ee31f1d-e211-4004-8455-4fbe8014ab4f" providerId="ADAL" clId="{FB1F7DE8-FAB6-4240-9D3B-BA2F9D6A13F5}" dt="2026-07-16T10:52:02.181" v="1" actId="47"/>
        <pc:sldMkLst>
          <pc:docMk/>
          <pc:sldMk cId="2637639321" sldId="2147481819"/>
        </pc:sldMkLst>
      </pc:sldChg>
      <pc:sldChg chg="addSp delSp modSp add mod modNotesTx">
        <pc:chgData name="Assenza, Ivano (OCBD)" userId="7ee31f1d-e211-4004-8455-4fbe8014ab4f" providerId="ADAL" clId="{FB1F7DE8-FAB6-4240-9D3B-BA2F9D6A13F5}" dt="2026-07-16T11:12:12.677" v="239" actId="20577"/>
        <pc:sldMkLst>
          <pc:docMk/>
          <pc:sldMk cId="3323681298" sldId="2147481819"/>
        </pc:sldMkLst>
        <pc:spChg chg="mod">
          <ac:chgData name="Assenza, Ivano (OCBD)" userId="7ee31f1d-e211-4004-8455-4fbe8014ab4f" providerId="ADAL" clId="{FB1F7DE8-FAB6-4240-9D3B-BA2F9D6A13F5}" dt="2026-07-16T11:08:48.595" v="183" actId="1076"/>
          <ac:spMkLst>
            <pc:docMk/>
            <pc:sldMk cId="3323681298" sldId="2147481819"/>
            <ac:spMk id="2" creationId="{4BF38DEC-45FF-570F-7990-EE258C7A788D}"/>
          </ac:spMkLst>
        </pc:spChg>
        <pc:spChg chg="mod">
          <ac:chgData name="Assenza, Ivano (OCBD)" userId="7ee31f1d-e211-4004-8455-4fbe8014ab4f" providerId="ADAL" clId="{FB1F7DE8-FAB6-4240-9D3B-BA2F9D6A13F5}" dt="2026-07-16T11:08:45.657" v="182" actId="1076"/>
          <ac:spMkLst>
            <pc:docMk/>
            <pc:sldMk cId="3323681298" sldId="2147481819"/>
            <ac:spMk id="4" creationId="{5A75D194-F252-9C91-DB42-219EE22DAD3C}"/>
          </ac:spMkLst>
        </pc:spChg>
        <pc:spChg chg="mod">
          <ac:chgData name="Assenza, Ivano (OCBD)" userId="7ee31f1d-e211-4004-8455-4fbe8014ab4f" providerId="ADAL" clId="{FB1F7DE8-FAB6-4240-9D3B-BA2F9D6A13F5}" dt="2026-07-16T11:08:45.657" v="182" actId="1076"/>
          <ac:spMkLst>
            <pc:docMk/>
            <pc:sldMk cId="3323681298" sldId="2147481819"/>
            <ac:spMk id="5" creationId="{E1F5268D-416D-3E08-2D81-A975FDBF0012}"/>
          </ac:spMkLst>
        </pc:spChg>
        <pc:picChg chg="del">
          <ac:chgData name="Assenza, Ivano (OCBD)" userId="7ee31f1d-e211-4004-8455-4fbe8014ab4f" providerId="ADAL" clId="{FB1F7DE8-FAB6-4240-9D3B-BA2F9D6A13F5}" dt="2026-07-16T11:07:49.215" v="174" actId="478"/>
          <ac:picMkLst>
            <pc:docMk/>
            <pc:sldMk cId="3323681298" sldId="2147481819"/>
            <ac:picMk id="1026" creationId="{7EB896B9-22ED-1408-1139-897A48D0B70D}"/>
          </ac:picMkLst>
        </pc:picChg>
        <pc:picChg chg="del">
          <ac:chgData name="Assenza, Ivano (OCBD)" userId="7ee31f1d-e211-4004-8455-4fbe8014ab4f" providerId="ADAL" clId="{FB1F7DE8-FAB6-4240-9D3B-BA2F9D6A13F5}" dt="2026-07-16T11:07:50.394" v="175" actId="478"/>
          <ac:picMkLst>
            <pc:docMk/>
            <pc:sldMk cId="3323681298" sldId="2147481819"/>
            <ac:picMk id="1028" creationId="{A2975A2B-C772-2289-956D-613F1C87ED69}"/>
          </ac:picMkLst>
        </pc:picChg>
        <pc:picChg chg="add mod">
          <ac:chgData name="Assenza, Ivano (OCBD)" userId="7ee31f1d-e211-4004-8455-4fbe8014ab4f" providerId="ADAL" clId="{FB1F7DE8-FAB6-4240-9D3B-BA2F9D6A13F5}" dt="2026-07-16T11:08:33.960" v="181" actId="1076"/>
          <ac:picMkLst>
            <pc:docMk/>
            <pc:sldMk cId="3323681298" sldId="2147481819"/>
            <ac:picMk id="2050" creationId="{25B02FFD-DA43-874B-A322-77F6B4E8ABA1}"/>
          </ac:picMkLst>
        </pc:picChg>
      </pc:sldChg>
      <pc:sldChg chg="addSp delSp modSp add mod modNotesTx">
        <pc:chgData name="Assenza, Ivano (OCBD)" userId="7ee31f1d-e211-4004-8455-4fbe8014ab4f" providerId="ADAL" clId="{FB1F7DE8-FAB6-4240-9D3B-BA2F9D6A13F5}" dt="2026-07-16T11:14:05.438" v="252" actId="1076"/>
        <pc:sldMkLst>
          <pc:docMk/>
          <pc:sldMk cId="4017940427" sldId="2147481820"/>
        </pc:sldMkLst>
        <pc:spChg chg="mod">
          <ac:chgData name="Assenza, Ivano (OCBD)" userId="7ee31f1d-e211-4004-8455-4fbe8014ab4f" providerId="ADAL" clId="{FB1F7DE8-FAB6-4240-9D3B-BA2F9D6A13F5}" dt="2026-07-16T11:10:22.548" v="230" actId="20577"/>
          <ac:spMkLst>
            <pc:docMk/>
            <pc:sldMk cId="4017940427" sldId="2147481820"/>
            <ac:spMk id="2" creationId="{1B3B0DA1-0A55-44F3-4C9F-F93CB0C0DDAB}"/>
          </ac:spMkLst>
        </pc:spChg>
        <pc:spChg chg="mod">
          <ac:chgData name="Assenza, Ivano (OCBD)" userId="7ee31f1d-e211-4004-8455-4fbe8014ab4f" providerId="ADAL" clId="{FB1F7DE8-FAB6-4240-9D3B-BA2F9D6A13F5}" dt="2026-07-16T11:10:13.050" v="202" actId="20577"/>
          <ac:spMkLst>
            <pc:docMk/>
            <pc:sldMk cId="4017940427" sldId="2147481820"/>
            <ac:spMk id="4" creationId="{0F00507B-9448-E79C-EF2C-46CA6B568B5F}"/>
          </ac:spMkLst>
        </pc:spChg>
        <pc:spChg chg="mod">
          <ac:chgData name="Assenza, Ivano (OCBD)" userId="7ee31f1d-e211-4004-8455-4fbe8014ab4f" providerId="ADAL" clId="{FB1F7DE8-FAB6-4240-9D3B-BA2F9D6A13F5}" dt="2026-07-16T11:10:47.432" v="231" actId="14100"/>
          <ac:spMkLst>
            <pc:docMk/>
            <pc:sldMk cId="4017940427" sldId="2147481820"/>
            <ac:spMk id="5" creationId="{4EDCABB7-AC4C-B00A-B418-B90FFB9436E2}"/>
          </ac:spMkLst>
        </pc:spChg>
        <pc:spChg chg="add del">
          <ac:chgData name="Assenza, Ivano (OCBD)" userId="7ee31f1d-e211-4004-8455-4fbe8014ab4f" providerId="ADAL" clId="{FB1F7DE8-FAB6-4240-9D3B-BA2F9D6A13F5}" dt="2026-07-16T11:13:15.308" v="243" actId="22"/>
          <ac:spMkLst>
            <pc:docMk/>
            <pc:sldMk cId="4017940427" sldId="2147481820"/>
            <ac:spMk id="6" creationId="{1EBBBB27-EBCB-F8BA-71D0-1F08DD79B672}"/>
          </ac:spMkLst>
        </pc:spChg>
        <pc:picChg chg="del">
          <ac:chgData name="Assenza, Ivano (OCBD)" userId="7ee31f1d-e211-4004-8455-4fbe8014ab4f" providerId="ADAL" clId="{FB1F7DE8-FAB6-4240-9D3B-BA2F9D6A13F5}" dt="2026-07-16T11:09:57.921" v="186" actId="478"/>
          <ac:picMkLst>
            <pc:docMk/>
            <pc:sldMk cId="4017940427" sldId="2147481820"/>
            <ac:picMk id="2050" creationId="{EE691F7D-F77F-8C20-4E48-DC4E400FE63A}"/>
          </ac:picMkLst>
        </pc:picChg>
        <pc:picChg chg="add">
          <ac:chgData name="Assenza, Ivano (OCBD)" userId="7ee31f1d-e211-4004-8455-4fbe8014ab4f" providerId="ADAL" clId="{FB1F7DE8-FAB6-4240-9D3B-BA2F9D6A13F5}" dt="2026-07-16T11:13:04.255" v="241"/>
          <ac:picMkLst>
            <pc:docMk/>
            <pc:sldMk cId="4017940427" sldId="2147481820"/>
            <ac:picMk id="3074" creationId="{2F5182C7-DBB1-E25C-30ED-BBF0775745D5}"/>
          </ac:picMkLst>
        </pc:picChg>
        <pc:picChg chg="add">
          <ac:chgData name="Assenza, Ivano (OCBD)" userId="7ee31f1d-e211-4004-8455-4fbe8014ab4f" providerId="ADAL" clId="{FB1F7DE8-FAB6-4240-9D3B-BA2F9D6A13F5}" dt="2026-07-16T11:13:04.255" v="241"/>
          <ac:picMkLst>
            <pc:docMk/>
            <pc:sldMk cId="4017940427" sldId="2147481820"/>
            <ac:picMk id="3075" creationId="{BFAC505B-B6C4-4FA4-3D85-F9EC17EAF3DB}"/>
          </ac:picMkLst>
        </pc:picChg>
        <pc:picChg chg="add">
          <ac:chgData name="Assenza, Ivano (OCBD)" userId="7ee31f1d-e211-4004-8455-4fbe8014ab4f" providerId="ADAL" clId="{FB1F7DE8-FAB6-4240-9D3B-BA2F9D6A13F5}" dt="2026-07-16T11:13:04.255" v="241"/>
          <ac:picMkLst>
            <pc:docMk/>
            <pc:sldMk cId="4017940427" sldId="2147481820"/>
            <ac:picMk id="3076" creationId="{F0113769-450E-B205-BDA0-843AFA38E75E}"/>
          </ac:picMkLst>
        </pc:picChg>
        <pc:picChg chg="add mod">
          <ac:chgData name="Assenza, Ivano (OCBD)" userId="7ee31f1d-e211-4004-8455-4fbe8014ab4f" providerId="ADAL" clId="{FB1F7DE8-FAB6-4240-9D3B-BA2F9D6A13F5}" dt="2026-07-16T11:13:38.278" v="246" actId="1076"/>
          <ac:picMkLst>
            <pc:docMk/>
            <pc:sldMk cId="4017940427" sldId="2147481820"/>
            <ac:picMk id="3078" creationId="{BEF7BC5C-75C7-4791-692C-3B6B3BE0F487}"/>
          </ac:picMkLst>
        </pc:picChg>
        <pc:picChg chg="add mod">
          <ac:chgData name="Assenza, Ivano (OCBD)" userId="7ee31f1d-e211-4004-8455-4fbe8014ab4f" providerId="ADAL" clId="{FB1F7DE8-FAB6-4240-9D3B-BA2F9D6A13F5}" dt="2026-07-16T11:14:05.438" v="252" actId="1076"/>
          <ac:picMkLst>
            <pc:docMk/>
            <pc:sldMk cId="4017940427" sldId="2147481820"/>
            <ac:picMk id="3080" creationId="{BC08E0EE-CE28-CBED-6517-9259309331C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B7FD71-DE7D-47EA-BD5F-935596C85A92}"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B89DD0-1E8D-4B61-ADE9-B87318B81BF8}" type="slidenum">
              <a:rPr lang="en-US" smtClean="0"/>
              <a:t>‹#›</a:t>
            </a:fld>
            <a:endParaRPr lang="en-US"/>
          </a:p>
        </p:txBody>
      </p:sp>
    </p:spTree>
    <p:extLst>
      <p:ext uri="{BB962C8B-B14F-4D97-AF65-F5344CB8AC3E}">
        <p14:creationId xmlns:p14="http://schemas.microsoft.com/office/powerpoint/2010/main" val="2318534980"/>
      </p:ext>
    </p:extLst>
  </p:cSld>
  <p:clrMap bg1="lt1" tx1="dk1" bg2="lt2" tx2="dk2" accent1="accent1" accent2="accent2" accent3="accent3" accent4="accent4" accent5="accent5" accent6="accent6" hlink="hlink" folHlink="folHlink"/>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C7B9E-6F32-20D9-8CD0-1EDD6036B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173564-D0DC-6C22-B796-A0898036CB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A17FC5-4C3F-2CD8-8F0E-E276958B9FA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4D8ED5-98F0-DA01-4B29-4D6C1611D187}"/>
              </a:ext>
            </a:extLst>
          </p:cNvPr>
          <p:cNvSpPr>
            <a:spLocks noGrp="1"/>
          </p:cNvSpPr>
          <p:nvPr>
            <p:ph type="sldNum" sz="quarter" idx="5"/>
          </p:nvPr>
        </p:nvSpPr>
        <p:spPr/>
        <p:txBody>
          <a:bodyPr/>
          <a:lstStyle/>
          <a:p>
            <a:fld id="{4DB89DD0-1E8D-4B61-ADE9-B87318B81BF8}" type="slidenum">
              <a:rPr lang="en-US" smtClean="0"/>
              <a:t>2</a:t>
            </a:fld>
            <a:endParaRPr lang="en-US"/>
          </a:p>
        </p:txBody>
      </p:sp>
    </p:spTree>
    <p:extLst>
      <p:ext uri="{BB962C8B-B14F-4D97-AF65-F5344CB8AC3E}">
        <p14:creationId xmlns:p14="http://schemas.microsoft.com/office/powerpoint/2010/main" val="335969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Key message</a:t>
            </a:r>
          </a:p>
          <a:p>
            <a:r>
              <a:rPr lang="en-US" b="1" dirty="0"/>
              <a:t>Article 6 is no longer about whether countries will participate, but how they can participate with high environmental and social integrity.</a:t>
            </a:r>
            <a:endParaRPr lang="en-US" dirty="0"/>
          </a:p>
          <a:p>
            <a:r>
              <a:rPr lang="en-US" i="1" dirty="0"/>
              <a:t>(Bottom right - small FAO message)</a:t>
            </a:r>
            <a:endParaRPr lang="en-US" dirty="0"/>
          </a:p>
          <a:p>
            <a:r>
              <a:rPr lang="en-US" b="1" dirty="0"/>
              <a:t>Implication for FAO:</a:t>
            </a:r>
            <a:r>
              <a:rPr lang="en-US" dirty="0"/>
              <a:t> supporting countries to build the enabling conditions needed to access high-integrity carbon finance.</a:t>
            </a:r>
          </a:p>
          <a:p>
            <a:r>
              <a:rPr lang="en-US" dirty="0"/>
              <a:t>"The key message from the Bonn Climate Conference is that Article 6 has entered a new phase. The international rulebook is largely in place, and countries are now focused on implementation. This means developing national governance systems, authorization procedures, registries and robust transparency frameworks. At the same time, Bonn reaffirmed that environmental integrity and country readiness are fundamental prerequisites for attracting credible climate finance."</a:t>
            </a:r>
          </a:p>
        </p:txBody>
      </p:sp>
      <p:sp>
        <p:nvSpPr>
          <p:cNvPr id="4" name="Slide Number Placeholder 3"/>
          <p:cNvSpPr>
            <a:spLocks noGrp="1"/>
          </p:cNvSpPr>
          <p:nvPr>
            <p:ph type="sldNum" sz="quarter" idx="5"/>
          </p:nvPr>
        </p:nvSpPr>
        <p:spPr/>
        <p:txBody>
          <a:bodyPr/>
          <a:lstStyle/>
          <a:p>
            <a:fld id="{4DB89DD0-1E8D-4B61-ADE9-B87318B81BF8}" type="slidenum">
              <a:rPr lang="en-US" smtClean="0"/>
              <a:t>3</a:t>
            </a:fld>
            <a:endParaRPr lang="en-US"/>
          </a:p>
        </p:txBody>
      </p:sp>
    </p:spTree>
    <p:extLst>
      <p:ext uri="{BB962C8B-B14F-4D97-AF65-F5344CB8AC3E}">
        <p14:creationId xmlns:p14="http://schemas.microsoft.com/office/powerpoint/2010/main" val="927987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Carbon markets are not an objective themselves—they are one financing instrument to accelerate resilient, low-emission agrifood systems.</a:t>
            </a:r>
          </a:p>
          <a:p>
            <a:r>
              <a:rPr lang="en-US" dirty="0"/>
              <a:t>"For agrifood systems, this creates a major opportunity. Nearly all countries recognize agriculture within their NDCs, yet the sector continues to receive only a small share of climate finance. Carbon markets can help bridge part of this financing gap, but only where enabling conditions exist. This is where Public Development Banks become critical partners—not only financing projects, but financing the readiness needed to make those projects successful."</a:t>
            </a:r>
          </a:p>
        </p:txBody>
      </p:sp>
      <p:sp>
        <p:nvSpPr>
          <p:cNvPr id="4" name="Slide Number Placeholder 3"/>
          <p:cNvSpPr>
            <a:spLocks noGrp="1"/>
          </p:cNvSpPr>
          <p:nvPr>
            <p:ph type="sldNum" sz="quarter" idx="5"/>
          </p:nvPr>
        </p:nvSpPr>
        <p:spPr/>
        <p:txBody>
          <a:bodyPr/>
          <a:lstStyle/>
          <a:p>
            <a:fld id="{4DB89DD0-1E8D-4B61-ADE9-B87318B81BF8}" type="slidenum">
              <a:rPr lang="en-US" smtClean="0"/>
              <a:t>4</a:t>
            </a:fld>
            <a:endParaRPr lang="en-US"/>
          </a:p>
        </p:txBody>
      </p:sp>
    </p:spTree>
    <p:extLst>
      <p:ext uri="{BB962C8B-B14F-4D97-AF65-F5344CB8AC3E}">
        <p14:creationId xmlns:p14="http://schemas.microsoft.com/office/powerpoint/2010/main" val="3988621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894A6-C1AE-66BB-6017-95C3B6FB7C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41982-818C-99A4-2E79-67005D9FB1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4C964B-1E30-031B-D979-85F34FEEE719}"/>
              </a:ext>
            </a:extLst>
          </p:cNvPr>
          <p:cNvSpPr>
            <a:spLocks noGrp="1"/>
          </p:cNvSpPr>
          <p:nvPr>
            <p:ph type="body" idx="1"/>
          </p:nvPr>
        </p:nvSpPr>
        <p:spPr/>
        <p:txBody>
          <a:bodyPr/>
          <a:lstStyle/>
          <a:p>
            <a:r>
              <a:rPr lang="en-US" dirty="0"/>
              <a:t>Carbon markets are not an objective themselves—they are one financing instrument to accelerate resilient, low-emission agrifood systems.</a:t>
            </a:r>
          </a:p>
          <a:p>
            <a:r>
              <a:rPr lang="en-US" dirty="0"/>
              <a:t>"These three messages provide the foundation for the rest of today's webinar. We will now move from the policy and financing landscape to practical implementation, where our next speakers will demonstrate how high-integrity carbon projects are designed, financed and implemented in practice</a:t>
            </a:r>
          </a:p>
        </p:txBody>
      </p:sp>
      <p:sp>
        <p:nvSpPr>
          <p:cNvPr id="4" name="Slide Number Placeholder 3">
            <a:extLst>
              <a:ext uri="{FF2B5EF4-FFF2-40B4-BE49-F238E27FC236}">
                <a16:creationId xmlns:a16="http://schemas.microsoft.com/office/drawing/2014/main" id="{C765AE43-0B84-FD25-999F-7E921ABBCF17}"/>
              </a:ext>
            </a:extLst>
          </p:cNvPr>
          <p:cNvSpPr>
            <a:spLocks noGrp="1"/>
          </p:cNvSpPr>
          <p:nvPr>
            <p:ph type="sldNum" sz="quarter" idx="5"/>
          </p:nvPr>
        </p:nvSpPr>
        <p:spPr/>
        <p:txBody>
          <a:bodyPr/>
          <a:lstStyle/>
          <a:p>
            <a:fld id="{4DB89DD0-1E8D-4B61-ADE9-B87318B81BF8}" type="slidenum">
              <a:rPr lang="en-US" smtClean="0"/>
              <a:t>5</a:t>
            </a:fld>
            <a:endParaRPr lang="en-US"/>
          </a:p>
        </p:txBody>
      </p:sp>
    </p:spTree>
    <p:extLst>
      <p:ext uri="{BB962C8B-B14F-4D97-AF65-F5344CB8AC3E}">
        <p14:creationId xmlns:p14="http://schemas.microsoft.com/office/powerpoint/2010/main" val="126345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a:p>
        </p:txBody>
      </p:sp>
      <p:sp>
        <p:nvSpPr>
          <p:cNvPr id="4" name="Slide Number Placeholder 3"/>
          <p:cNvSpPr>
            <a:spLocks noGrp="1"/>
          </p:cNvSpPr>
          <p:nvPr>
            <p:ph type="sldNum" sz="quarter" idx="5"/>
          </p:nvPr>
        </p:nvSpPr>
        <p:spPr/>
        <p:txBody>
          <a:bodyPr/>
          <a:lstStyle/>
          <a:p>
            <a:fld id="{4DB89DD0-1E8D-4B61-ADE9-B87318B81BF8}" type="slidenum">
              <a:rPr lang="en-US" smtClean="0"/>
              <a:t>6</a:t>
            </a:fld>
            <a:endParaRPr lang="en-US"/>
          </a:p>
        </p:txBody>
      </p:sp>
    </p:spTree>
    <p:extLst>
      <p:ext uri="{BB962C8B-B14F-4D97-AF65-F5344CB8AC3E}">
        <p14:creationId xmlns:p14="http://schemas.microsoft.com/office/powerpoint/2010/main" val="483350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B89DD0-1E8D-4B61-ADE9-B87318B81BF8}" type="slidenum">
              <a:rPr lang="en-US" smtClean="0"/>
              <a:t>7</a:t>
            </a:fld>
            <a:endParaRPr lang="en-US"/>
          </a:p>
        </p:txBody>
      </p:sp>
    </p:spTree>
    <p:extLst>
      <p:ext uri="{BB962C8B-B14F-4D97-AF65-F5344CB8AC3E}">
        <p14:creationId xmlns:p14="http://schemas.microsoft.com/office/powerpoint/2010/main" val="3878189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BE4CCA-EEC6-F80A-1863-41500A0356CA}"/>
              </a:ext>
            </a:extLst>
          </p:cNvPr>
          <p:cNvSpPr/>
          <p:nvPr userDrawn="1"/>
        </p:nvSpPr>
        <p:spPr>
          <a:xfrm>
            <a:off x="1" y="2"/>
            <a:ext cx="12191998" cy="2669058"/>
          </a:xfrm>
          <a:prstGeom prst="rect">
            <a:avLst/>
          </a:prstGeom>
          <a:solidFill>
            <a:srgbClr val="0C9CD8">
              <a:alpha val="199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a:xfrm>
            <a:off x="691979" y="1922017"/>
            <a:ext cx="2232454" cy="640817"/>
          </a:xfrm>
          <a:noFill/>
        </p:spPr>
        <p:txBody>
          <a:bodyPr lIns="182880" rIns="182880" anchor="b" anchorCtr="0">
            <a:noAutofit/>
          </a:bodyPr>
          <a:lstStyle>
            <a:lvl1pPr algn="l">
              <a:defRPr sz="3200" b="1">
                <a:solidFill>
                  <a:srgbClr val="0C9CD8"/>
                </a:solidFill>
                <a:latin typeface="+mj-lt"/>
              </a:defRPr>
            </a:lvl1pPr>
          </a:lstStyle>
          <a:p>
            <a:r>
              <a:rPr lang="en-US"/>
              <a:t>CONTENTS</a:t>
            </a:r>
          </a:p>
        </p:txBody>
      </p:sp>
      <p:sp>
        <p:nvSpPr>
          <p:cNvPr id="13" name="Text Placeholder 6">
            <a:extLst>
              <a:ext uri="{FF2B5EF4-FFF2-40B4-BE49-F238E27FC236}">
                <a16:creationId xmlns:a16="http://schemas.microsoft.com/office/drawing/2014/main" id="{4F8F7158-0A25-3D80-55FC-1359CAEB3F4D}"/>
              </a:ext>
            </a:extLst>
          </p:cNvPr>
          <p:cNvSpPr>
            <a:spLocks noGrp="1"/>
          </p:cNvSpPr>
          <p:nvPr>
            <p:ph type="body" sz="quarter" idx="13"/>
          </p:nvPr>
        </p:nvSpPr>
        <p:spPr>
          <a:xfrm>
            <a:off x="790832" y="2957384"/>
            <a:ext cx="10610336" cy="3287962"/>
          </a:xfrm>
        </p:spPr>
        <p:txBody>
          <a:bodyPr numCol="2" anchor="t">
            <a:noAutofit/>
          </a:bodyPr>
          <a:lstStyle>
            <a:lvl1pPr marL="0" indent="-285744" algn="l" fontAlgn="ctr">
              <a:lnSpc>
                <a:spcPts val="1800"/>
              </a:lnSpc>
              <a:spcBef>
                <a:spcPts val="600"/>
              </a:spcBef>
              <a:spcAft>
                <a:spcPts val="600"/>
              </a:spcAft>
              <a:buClr>
                <a:srgbClr val="0C9CD8"/>
              </a:buClr>
              <a:buSzPct val="250000"/>
              <a:buFont typeface="Wingdings" pitchFamily="2" charset="2"/>
              <a:buChar char="§"/>
              <a:defRPr sz="1600" spc="31" baseline="0">
                <a:solidFill>
                  <a:schemeClr val="tx1"/>
                </a:solidFill>
              </a:defRPr>
            </a:lvl1pPr>
            <a:lvl2pPr marL="0" indent="0">
              <a:lnSpc>
                <a:spcPts val="1600"/>
              </a:lnSpc>
              <a:spcBef>
                <a:spcPts val="600"/>
              </a:spcBef>
              <a:spcAft>
                <a:spcPts val="600"/>
              </a:spcAft>
              <a:buFont typeface="Arial" panose="020B0604020202020204" pitchFamily="34" charset="0"/>
              <a:buNone/>
              <a:defRPr sz="1400" spc="31" baseline="0">
                <a:solidFill>
                  <a:schemeClr val="tx2"/>
                </a:solidFill>
              </a:defRPr>
            </a:lvl2pPr>
            <a:lvl3pPr marL="0" indent="0">
              <a:lnSpc>
                <a:spcPts val="1600"/>
              </a:lnSpc>
              <a:spcBef>
                <a:spcPts val="600"/>
              </a:spcBef>
              <a:spcAft>
                <a:spcPts val="600"/>
              </a:spcAft>
              <a:buFont typeface="Arial" panose="020B0604020202020204" pitchFamily="34" charset="0"/>
              <a:buNone/>
              <a:defRPr sz="1400" spc="31" baseline="0">
                <a:solidFill>
                  <a:schemeClr val="tx2"/>
                </a:solidFill>
              </a:defRPr>
            </a:lvl3pPr>
            <a:lvl4pPr marL="0" indent="0">
              <a:lnSpc>
                <a:spcPts val="1600"/>
              </a:lnSpc>
              <a:spcBef>
                <a:spcPts val="600"/>
              </a:spcBef>
              <a:spcAft>
                <a:spcPts val="600"/>
              </a:spcAft>
              <a:buFont typeface="Arial" panose="020B0604020202020204" pitchFamily="34" charset="0"/>
              <a:buNone/>
              <a:defRPr sz="1400" spc="31" baseline="0">
                <a:solidFill>
                  <a:schemeClr val="tx2"/>
                </a:solidFill>
              </a:defRPr>
            </a:lvl4pPr>
            <a:lvl5pPr marL="0" indent="0">
              <a:lnSpc>
                <a:spcPts val="1600"/>
              </a:lnSpc>
              <a:spcBef>
                <a:spcPts val="600"/>
              </a:spcBef>
              <a:spcAft>
                <a:spcPts val="600"/>
              </a:spcAft>
              <a:buFont typeface="Arial" panose="020B0604020202020204" pitchFamily="34" charset="0"/>
              <a:buNone/>
              <a:defRPr sz="1400" spc="31" baseline="0">
                <a:solidFill>
                  <a:schemeClr val="tx2"/>
                </a:solidFill>
              </a:defRPr>
            </a:lvl5pPr>
          </a:lstStyle>
          <a:p>
            <a:pPr lvl="0"/>
            <a:endParaRPr lang="en-US"/>
          </a:p>
        </p:txBody>
      </p:sp>
      <p:pic>
        <p:nvPicPr>
          <p:cNvPr id="8" name="Picture 7" descr="A colorful circle with text&#10;&#10;Description automatically generated">
            <a:extLst>
              <a:ext uri="{FF2B5EF4-FFF2-40B4-BE49-F238E27FC236}">
                <a16:creationId xmlns:a16="http://schemas.microsoft.com/office/drawing/2014/main" id="{84A4BEE6-86EC-7B1A-F6C7-71929022E16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16281" y="116401"/>
            <a:ext cx="922639" cy="551555"/>
          </a:xfrm>
          <a:prstGeom prst="rect">
            <a:avLst/>
          </a:prstGeom>
        </p:spPr>
      </p:pic>
      <p:sp>
        <p:nvSpPr>
          <p:cNvPr id="9" name="Rectangle 8">
            <a:extLst>
              <a:ext uri="{FF2B5EF4-FFF2-40B4-BE49-F238E27FC236}">
                <a16:creationId xmlns:a16="http://schemas.microsoft.com/office/drawing/2014/main" id="{92A83496-2E7C-ED38-28DD-E934379E2428}"/>
              </a:ext>
            </a:extLst>
          </p:cNvPr>
          <p:cNvSpPr/>
          <p:nvPr userDrawn="1"/>
        </p:nvSpPr>
        <p:spPr>
          <a:xfrm>
            <a:off x="11780108" y="0"/>
            <a:ext cx="411891" cy="609600"/>
          </a:xfrm>
          <a:prstGeom prst="rect">
            <a:avLst/>
          </a:prstGeom>
          <a:solidFill>
            <a:srgbClr val="0C9CD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Tree>
    <p:extLst>
      <p:ext uri="{BB962C8B-B14F-4D97-AF65-F5344CB8AC3E}">
        <p14:creationId xmlns:p14="http://schemas.microsoft.com/office/powerpoint/2010/main" val="2245887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F052BF6-03ED-15EF-98CB-A56E9048AA6E}"/>
              </a:ext>
            </a:extLst>
          </p:cNvPr>
          <p:cNvSpPr/>
          <p:nvPr userDrawn="1"/>
        </p:nvSpPr>
        <p:spPr>
          <a:xfrm rot="16200000">
            <a:off x="5023021" y="-310979"/>
            <a:ext cx="2145957" cy="12192000"/>
          </a:xfrm>
          <a:prstGeom prst="rect">
            <a:avLst/>
          </a:prstGeom>
          <a:solidFill>
            <a:srgbClr val="0C9CD8">
              <a:alpha val="199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12" name="Content Placeholder 2">
            <a:extLst>
              <a:ext uri="{FF2B5EF4-FFF2-40B4-BE49-F238E27FC236}">
                <a16:creationId xmlns:a16="http://schemas.microsoft.com/office/drawing/2014/main" id="{F27E4202-5D5E-82D7-97F7-8DF9A0F03C3A}"/>
              </a:ext>
            </a:extLst>
          </p:cNvPr>
          <p:cNvSpPr>
            <a:spLocks noGrp="1"/>
          </p:cNvSpPr>
          <p:nvPr>
            <p:ph idx="1"/>
          </p:nvPr>
        </p:nvSpPr>
        <p:spPr>
          <a:xfrm>
            <a:off x="944543" y="1600888"/>
            <a:ext cx="10415435" cy="2686733"/>
          </a:xfrm>
        </p:spPr>
        <p:txBody>
          <a:bodyPr wrap="none">
            <a:noAutofit/>
          </a:bodyPr>
          <a:lstStyle>
            <a:lvl1pPr marL="0" indent="0">
              <a:buFontTx/>
              <a:buNone/>
              <a:defRPr sz="2000">
                <a:solidFill>
                  <a:schemeClr val="tx1"/>
                </a:solidFill>
              </a:defRPr>
            </a:lvl1pPr>
            <a:lvl2pPr marL="502908" indent="0">
              <a:buFontTx/>
              <a:buNone/>
              <a:defRPr sz="1800">
                <a:solidFill>
                  <a:schemeClr val="tx1"/>
                </a:solidFill>
              </a:defRPr>
            </a:lvl2pPr>
            <a:lvl3pPr marL="960096" indent="0">
              <a:buFontTx/>
              <a:buNone/>
              <a:defRPr sz="1600">
                <a:solidFill>
                  <a:schemeClr val="tx1"/>
                </a:solidFill>
              </a:defRPr>
            </a:lvl3pPr>
            <a:lvl4pPr marL="1417285" indent="0">
              <a:buFontTx/>
              <a:buNone/>
              <a:defRPr sz="1400">
                <a:solidFill>
                  <a:schemeClr val="tx1"/>
                </a:solidFill>
              </a:defRPr>
            </a:lvl4pPr>
            <a:lvl5pPr marL="1874474" indent="0">
              <a:buFontTx/>
              <a:buNone/>
              <a:defRPr sz="1400">
                <a:solidFill>
                  <a:schemeClr val="tx1"/>
                </a:solidFill>
              </a:defRPr>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6F362361-CB14-F244-CC36-A61B5F68B199}"/>
              </a:ext>
            </a:extLst>
          </p:cNvPr>
          <p:cNvSpPr>
            <a:spLocks noGrp="1"/>
          </p:cNvSpPr>
          <p:nvPr>
            <p:ph type="body" sz="quarter" idx="13"/>
          </p:nvPr>
        </p:nvSpPr>
        <p:spPr>
          <a:xfrm>
            <a:off x="4863410" y="4876801"/>
            <a:ext cx="6496548" cy="1107980"/>
          </a:xfrm>
        </p:spPr>
        <p:txBody>
          <a:bodyPr anchor="ctr">
            <a:noAutofit/>
          </a:bodyPr>
          <a:lstStyle>
            <a:lvl1pPr marL="0" indent="0" algn="l">
              <a:lnSpc>
                <a:spcPct val="100000"/>
              </a:lnSpc>
              <a:spcBef>
                <a:spcPts val="0"/>
              </a:spcBef>
              <a:spcAft>
                <a:spcPts val="600"/>
              </a:spcAft>
              <a:buFont typeface="Arial" panose="020B0604020202020204" pitchFamily="34" charset="0"/>
              <a:buNone/>
              <a:defRPr sz="1200" spc="31" baseline="0">
                <a:solidFill>
                  <a:schemeClr val="tx1"/>
                </a:solidFill>
              </a:defRPr>
            </a:lvl1pPr>
            <a:lvl2pPr marL="0" indent="0">
              <a:lnSpc>
                <a:spcPts val="1600"/>
              </a:lnSpc>
              <a:spcBef>
                <a:spcPts val="600"/>
              </a:spcBef>
              <a:spcAft>
                <a:spcPts val="600"/>
              </a:spcAft>
              <a:buFont typeface="Arial" panose="020B0604020202020204" pitchFamily="34" charset="0"/>
              <a:buNone/>
              <a:defRPr sz="1400" spc="31" baseline="0">
                <a:solidFill>
                  <a:schemeClr val="tx2"/>
                </a:solidFill>
              </a:defRPr>
            </a:lvl2pPr>
            <a:lvl3pPr marL="0" indent="0">
              <a:lnSpc>
                <a:spcPts val="1600"/>
              </a:lnSpc>
              <a:spcBef>
                <a:spcPts val="600"/>
              </a:spcBef>
              <a:spcAft>
                <a:spcPts val="600"/>
              </a:spcAft>
              <a:buFont typeface="Arial" panose="020B0604020202020204" pitchFamily="34" charset="0"/>
              <a:buNone/>
              <a:defRPr sz="1400" spc="31" baseline="0">
                <a:solidFill>
                  <a:schemeClr val="tx2"/>
                </a:solidFill>
              </a:defRPr>
            </a:lvl3pPr>
            <a:lvl4pPr marL="0" indent="0">
              <a:lnSpc>
                <a:spcPts val="1600"/>
              </a:lnSpc>
              <a:spcBef>
                <a:spcPts val="600"/>
              </a:spcBef>
              <a:spcAft>
                <a:spcPts val="600"/>
              </a:spcAft>
              <a:buFont typeface="Arial" panose="020B0604020202020204" pitchFamily="34" charset="0"/>
              <a:buNone/>
              <a:defRPr sz="1400" spc="31" baseline="0">
                <a:solidFill>
                  <a:schemeClr val="tx2"/>
                </a:solidFill>
              </a:defRPr>
            </a:lvl4pPr>
            <a:lvl5pPr marL="0" indent="0">
              <a:lnSpc>
                <a:spcPts val="1600"/>
              </a:lnSpc>
              <a:spcBef>
                <a:spcPts val="600"/>
              </a:spcBef>
              <a:spcAft>
                <a:spcPts val="600"/>
              </a:spcAft>
              <a:buFont typeface="Arial" panose="020B0604020202020204" pitchFamily="34" charset="0"/>
              <a:buNone/>
              <a:defRPr sz="1400" spc="31" baseline="0">
                <a:solidFill>
                  <a:schemeClr val="tx2"/>
                </a:solidFill>
              </a:defRPr>
            </a:lvl5pPr>
          </a:lstStyle>
          <a:p>
            <a:pPr lvl="0"/>
            <a:r>
              <a:rPr lang="en-US"/>
              <a:t>Click to edit Master text styles</a:t>
            </a:r>
          </a:p>
        </p:txBody>
      </p:sp>
      <p:sp>
        <p:nvSpPr>
          <p:cNvPr id="19" name="Title 1">
            <a:extLst>
              <a:ext uri="{FF2B5EF4-FFF2-40B4-BE49-F238E27FC236}">
                <a16:creationId xmlns:a16="http://schemas.microsoft.com/office/drawing/2014/main" id="{B75C55E0-1E88-6A65-6417-8A8B643C7715}"/>
              </a:ext>
            </a:extLst>
          </p:cNvPr>
          <p:cNvSpPr>
            <a:spLocks noGrp="1"/>
          </p:cNvSpPr>
          <p:nvPr>
            <p:ph type="title" hasCustomPrompt="1"/>
          </p:nvPr>
        </p:nvSpPr>
        <p:spPr>
          <a:xfrm>
            <a:off x="944544" y="4876801"/>
            <a:ext cx="3567496" cy="1107980"/>
          </a:xfrm>
        </p:spPr>
        <p:txBody>
          <a:bodyPr anchor="ctr" anchorCtr="0">
            <a:noAutofit/>
          </a:bodyPr>
          <a:lstStyle>
            <a:lvl1pPr algn="r">
              <a:defRPr sz="2600" b="0">
                <a:solidFill>
                  <a:schemeClr val="tx1"/>
                </a:solidFill>
                <a:latin typeface="+mn-lt"/>
              </a:defRPr>
            </a:lvl1pPr>
          </a:lstStyle>
          <a:p>
            <a:r>
              <a:rPr lang="en-US"/>
              <a:t>Click to add title</a:t>
            </a:r>
          </a:p>
        </p:txBody>
      </p:sp>
      <p:cxnSp>
        <p:nvCxnSpPr>
          <p:cNvPr id="3" name="Straight Connector 2">
            <a:extLst>
              <a:ext uri="{FF2B5EF4-FFF2-40B4-BE49-F238E27FC236}">
                <a16:creationId xmlns:a16="http://schemas.microsoft.com/office/drawing/2014/main" id="{A01CECD3-37C1-7433-22CC-4E7B4CAE720F}"/>
              </a:ext>
            </a:extLst>
          </p:cNvPr>
          <p:cNvCxnSpPr>
            <a:cxnSpLocks/>
          </p:cNvCxnSpPr>
          <p:nvPr userDrawn="1"/>
        </p:nvCxnSpPr>
        <p:spPr>
          <a:xfrm>
            <a:off x="4687724" y="4876801"/>
            <a:ext cx="0" cy="1132364"/>
          </a:xfrm>
          <a:prstGeom prst="line">
            <a:avLst/>
          </a:prstGeom>
          <a:ln w="15875">
            <a:solidFill>
              <a:srgbClr val="0C9CD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764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OKS presenta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CE702E-ECFA-7736-4EB5-A9623486EA88}"/>
              </a:ext>
            </a:extLst>
          </p:cNvPr>
          <p:cNvSpPr/>
          <p:nvPr userDrawn="1"/>
        </p:nvSpPr>
        <p:spPr>
          <a:xfrm rot="16200000">
            <a:off x="5162144" y="-82146"/>
            <a:ext cx="5127749" cy="75272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6" name="Title 1">
            <a:extLst>
              <a:ext uri="{FF2B5EF4-FFF2-40B4-BE49-F238E27FC236}">
                <a16:creationId xmlns:a16="http://schemas.microsoft.com/office/drawing/2014/main" id="{2AE92385-02A0-DFD7-FE7F-EB9849F2A5B8}"/>
              </a:ext>
            </a:extLst>
          </p:cNvPr>
          <p:cNvSpPr>
            <a:spLocks noGrp="1"/>
          </p:cNvSpPr>
          <p:nvPr>
            <p:ph type="title" hasCustomPrompt="1"/>
          </p:nvPr>
        </p:nvSpPr>
        <p:spPr>
          <a:xfrm>
            <a:off x="4379399" y="1326646"/>
            <a:ext cx="6039237" cy="1026637"/>
          </a:xfrm>
        </p:spPr>
        <p:txBody>
          <a:bodyPr anchor="b" anchorCtr="0">
            <a:noAutofit/>
          </a:bodyPr>
          <a:lstStyle>
            <a:lvl1pPr algn="l">
              <a:defRPr sz="2800" b="0">
                <a:solidFill>
                  <a:schemeClr val="tx1"/>
                </a:solidFill>
                <a:latin typeface="+mj-lt"/>
              </a:defRPr>
            </a:lvl1pPr>
          </a:lstStyle>
          <a:p>
            <a:r>
              <a:rPr lang="en-US"/>
              <a:t>Click to add title</a:t>
            </a:r>
          </a:p>
        </p:txBody>
      </p:sp>
      <p:sp>
        <p:nvSpPr>
          <p:cNvPr id="7" name="Text Placeholder 6">
            <a:extLst>
              <a:ext uri="{FF2B5EF4-FFF2-40B4-BE49-F238E27FC236}">
                <a16:creationId xmlns:a16="http://schemas.microsoft.com/office/drawing/2014/main" id="{0D607D65-DF74-4088-0B03-1A05972E774A}"/>
              </a:ext>
            </a:extLst>
          </p:cNvPr>
          <p:cNvSpPr>
            <a:spLocks noGrp="1"/>
          </p:cNvSpPr>
          <p:nvPr>
            <p:ph type="body" sz="quarter" idx="13"/>
          </p:nvPr>
        </p:nvSpPr>
        <p:spPr>
          <a:xfrm>
            <a:off x="4379399" y="3074711"/>
            <a:ext cx="6039237" cy="2733151"/>
          </a:xfrm>
        </p:spPr>
        <p:txBody>
          <a:bodyPr anchor="t">
            <a:noAutofit/>
          </a:bodyPr>
          <a:lstStyle>
            <a:lvl1pPr marL="0" indent="0" algn="l">
              <a:lnSpc>
                <a:spcPts val="1800"/>
              </a:lnSpc>
              <a:spcBef>
                <a:spcPts val="600"/>
              </a:spcBef>
              <a:spcAft>
                <a:spcPts val="600"/>
              </a:spcAft>
              <a:buFont typeface="Arial" panose="020B0604020202020204" pitchFamily="34" charset="0"/>
              <a:buNone/>
              <a:defRPr sz="1400" spc="31" baseline="0">
                <a:solidFill>
                  <a:schemeClr val="tx2"/>
                </a:solidFill>
              </a:defRPr>
            </a:lvl1pPr>
            <a:lvl2pPr marL="0" indent="0">
              <a:lnSpc>
                <a:spcPts val="1600"/>
              </a:lnSpc>
              <a:spcBef>
                <a:spcPts val="600"/>
              </a:spcBef>
              <a:spcAft>
                <a:spcPts val="600"/>
              </a:spcAft>
              <a:buFont typeface="Arial" panose="020B0604020202020204" pitchFamily="34" charset="0"/>
              <a:buNone/>
              <a:defRPr sz="1400" spc="31" baseline="0">
                <a:solidFill>
                  <a:schemeClr val="tx2"/>
                </a:solidFill>
              </a:defRPr>
            </a:lvl2pPr>
            <a:lvl3pPr marL="0" indent="0">
              <a:lnSpc>
                <a:spcPts val="1600"/>
              </a:lnSpc>
              <a:spcBef>
                <a:spcPts val="600"/>
              </a:spcBef>
              <a:spcAft>
                <a:spcPts val="600"/>
              </a:spcAft>
              <a:buFont typeface="Arial" panose="020B0604020202020204" pitchFamily="34" charset="0"/>
              <a:buNone/>
              <a:defRPr sz="1400" spc="31" baseline="0">
                <a:solidFill>
                  <a:schemeClr val="tx2"/>
                </a:solidFill>
              </a:defRPr>
            </a:lvl3pPr>
            <a:lvl4pPr marL="0" indent="0">
              <a:lnSpc>
                <a:spcPts val="1600"/>
              </a:lnSpc>
              <a:spcBef>
                <a:spcPts val="600"/>
              </a:spcBef>
              <a:spcAft>
                <a:spcPts val="600"/>
              </a:spcAft>
              <a:buFont typeface="Arial" panose="020B0604020202020204" pitchFamily="34" charset="0"/>
              <a:buNone/>
              <a:defRPr sz="1400" spc="31" baseline="0">
                <a:solidFill>
                  <a:schemeClr val="tx2"/>
                </a:solidFill>
              </a:defRPr>
            </a:lvl4pPr>
            <a:lvl5pPr marL="0" indent="0">
              <a:lnSpc>
                <a:spcPts val="1600"/>
              </a:lnSpc>
              <a:spcBef>
                <a:spcPts val="600"/>
              </a:spcBef>
              <a:spcAft>
                <a:spcPts val="600"/>
              </a:spcAft>
              <a:buFont typeface="Arial" panose="020B0604020202020204" pitchFamily="34" charset="0"/>
              <a:buNone/>
              <a:defRPr sz="1400" spc="31" baseline="0">
                <a:solidFill>
                  <a:schemeClr val="tx2"/>
                </a:solidFill>
              </a:defRPr>
            </a:lvl5pPr>
          </a:lstStyle>
          <a:p>
            <a:pPr lvl="0"/>
            <a:r>
              <a:rPr lang="en-US"/>
              <a:t>Click to edit Master text styles</a:t>
            </a:r>
          </a:p>
        </p:txBody>
      </p:sp>
      <p:sp>
        <p:nvSpPr>
          <p:cNvPr id="8" name="Text Placeholder 6">
            <a:extLst>
              <a:ext uri="{FF2B5EF4-FFF2-40B4-BE49-F238E27FC236}">
                <a16:creationId xmlns:a16="http://schemas.microsoft.com/office/drawing/2014/main" id="{DF95F035-AACE-4F7E-CBB5-61376AE6A74C}"/>
              </a:ext>
            </a:extLst>
          </p:cNvPr>
          <p:cNvSpPr>
            <a:spLocks noGrp="1"/>
          </p:cNvSpPr>
          <p:nvPr>
            <p:ph type="body" sz="quarter" idx="16"/>
          </p:nvPr>
        </p:nvSpPr>
        <p:spPr>
          <a:xfrm>
            <a:off x="4379399" y="2506770"/>
            <a:ext cx="6039237" cy="381836"/>
          </a:xfrm>
        </p:spPr>
        <p:txBody>
          <a:bodyPr anchor="b">
            <a:noAutofit/>
          </a:bodyPr>
          <a:lstStyle>
            <a:lvl1pPr marL="0" indent="0" algn="l">
              <a:lnSpc>
                <a:spcPts val="1580"/>
              </a:lnSpc>
              <a:spcBef>
                <a:spcPts val="600"/>
              </a:spcBef>
              <a:spcAft>
                <a:spcPts val="600"/>
              </a:spcAft>
              <a:buFont typeface="Arial" panose="020B0604020202020204" pitchFamily="34" charset="0"/>
              <a:buNone/>
              <a:defRPr sz="1500" b="1" spc="31" baseline="0">
                <a:solidFill>
                  <a:srgbClr val="0C9CD8"/>
                </a:solidFill>
              </a:defRPr>
            </a:lvl1pPr>
            <a:lvl2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2pPr>
            <a:lvl3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3pPr>
            <a:lvl4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4pPr>
            <a:lvl5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5pPr>
          </a:lstStyle>
          <a:p>
            <a:pPr lvl="0"/>
            <a:r>
              <a:rPr lang="en-US"/>
              <a:t>Click to edit Master text styles</a:t>
            </a:r>
          </a:p>
        </p:txBody>
      </p:sp>
      <p:sp>
        <p:nvSpPr>
          <p:cNvPr id="9" name="Picture Placeholder 6">
            <a:extLst>
              <a:ext uri="{FF2B5EF4-FFF2-40B4-BE49-F238E27FC236}">
                <a16:creationId xmlns:a16="http://schemas.microsoft.com/office/drawing/2014/main" id="{9EA3970C-C75F-B83B-0D4A-0D3ECBC72597}"/>
              </a:ext>
            </a:extLst>
          </p:cNvPr>
          <p:cNvSpPr>
            <a:spLocks noGrp="1"/>
          </p:cNvSpPr>
          <p:nvPr>
            <p:ph type="pic" sz="quarter" idx="14"/>
          </p:nvPr>
        </p:nvSpPr>
        <p:spPr>
          <a:xfrm>
            <a:off x="1112893" y="1145060"/>
            <a:ext cx="2061029" cy="3074379"/>
          </a:xfrm>
          <a:solidFill>
            <a:schemeClr val="bg1">
              <a:lumMod val="95000"/>
            </a:schemeClr>
          </a:solidFill>
          <a:effectLst>
            <a:outerShdw blurRad="50800" dist="38100" dir="5400000" algn="t" rotWithShape="0">
              <a:prstClr val="black">
                <a:alpha val="40000"/>
              </a:prstClr>
            </a:outerShdw>
            <a:reflection blurRad="6350" stA="50000" endA="300" endPos="24000" dist="50800" dir="5400000" sy="-100000" algn="bl" rotWithShape="0"/>
          </a:effectLst>
        </p:spPr>
        <p:txBody>
          <a:bodyPr/>
          <a:lstStyle>
            <a:lvl1pPr marL="0" indent="0" algn="ctr">
              <a:buFontTx/>
              <a:buNone/>
              <a:defRPr/>
            </a:lvl1pPr>
          </a:lstStyle>
          <a:p>
            <a:endParaRPr lang="en-US"/>
          </a:p>
        </p:txBody>
      </p:sp>
      <p:pic>
        <p:nvPicPr>
          <p:cNvPr id="17" name="Picture 16" descr="A white paper with red arrow pointing down&#10;&#10;Description automatically generated">
            <a:extLst>
              <a:ext uri="{FF2B5EF4-FFF2-40B4-BE49-F238E27FC236}">
                <a16:creationId xmlns:a16="http://schemas.microsoft.com/office/drawing/2014/main" id="{2E2500B0-F03D-7BE5-3402-7A30AEA841DE}"/>
              </a:ext>
            </a:extLst>
          </p:cNvPr>
          <p:cNvPicPr>
            <a:picLocks noChangeAspect="1"/>
          </p:cNvPicPr>
          <p:nvPr userDrawn="1"/>
        </p:nvPicPr>
        <p:blipFill>
          <a:blip r:embed="rId2"/>
          <a:stretch>
            <a:fillRect/>
          </a:stretch>
        </p:blipFill>
        <p:spPr>
          <a:xfrm>
            <a:off x="1268781" y="5378695"/>
            <a:ext cx="453748" cy="539491"/>
          </a:xfrm>
          <a:prstGeom prst="rect">
            <a:avLst/>
          </a:prstGeom>
        </p:spPr>
      </p:pic>
      <p:sp>
        <p:nvSpPr>
          <p:cNvPr id="18" name="Text Placeholder 6">
            <a:extLst>
              <a:ext uri="{FF2B5EF4-FFF2-40B4-BE49-F238E27FC236}">
                <a16:creationId xmlns:a16="http://schemas.microsoft.com/office/drawing/2014/main" id="{006351F7-A41A-2EE5-C72A-EC12E6ACA9B2}"/>
              </a:ext>
            </a:extLst>
          </p:cNvPr>
          <p:cNvSpPr>
            <a:spLocks noGrp="1"/>
          </p:cNvSpPr>
          <p:nvPr>
            <p:ph type="body" sz="quarter" idx="17" hasCustomPrompt="1"/>
          </p:nvPr>
        </p:nvSpPr>
        <p:spPr>
          <a:xfrm>
            <a:off x="1830000" y="5510931"/>
            <a:ext cx="1203569" cy="296931"/>
          </a:xfrm>
        </p:spPr>
        <p:txBody>
          <a:bodyPr anchor="b">
            <a:noAutofit/>
          </a:bodyPr>
          <a:lstStyle>
            <a:lvl1pPr marL="0" indent="0" algn="l">
              <a:lnSpc>
                <a:spcPts val="1580"/>
              </a:lnSpc>
              <a:spcBef>
                <a:spcPts val="600"/>
              </a:spcBef>
              <a:spcAft>
                <a:spcPts val="600"/>
              </a:spcAft>
              <a:buFont typeface="Arial" panose="020B0604020202020204" pitchFamily="34" charset="0"/>
              <a:buNone/>
              <a:defRPr sz="1500" b="1" spc="31" baseline="0">
                <a:solidFill>
                  <a:schemeClr val="tx1"/>
                </a:solidFill>
              </a:defRPr>
            </a:lvl1pPr>
            <a:lvl2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2pPr>
            <a:lvl3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3pPr>
            <a:lvl4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4pPr>
            <a:lvl5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5pPr>
          </a:lstStyle>
          <a:p>
            <a:pPr lvl="0"/>
            <a:r>
              <a:rPr lang="en-US"/>
              <a:t>View online</a:t>
            </a:r>
          </a:p>
        </p:txBody>
      </p:sp>
    </p:spTree>
    <p:extLst>
      <p:ext uri="{BB962C8B-B14F-4D97-AF65-F5344CB8AC3E}">
        <p14:creationId xmlns:p14="http://schemas.microsoft.com/office/powerpoint/2010/main" val="3684177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marArt">
    <p:spTree>
      <p:nvGrpSpPr>
        <p:cNvPr id="1" name=""/>
        <p:cNvGrpSpPr/>
        <p:nvPr/>
      </p:nvGrpSpPr>
      <p:grpSpPr>
        <a:xfrm>
          <a:off x="0" y="0"/>
          <a:ext cx="0" cy="0"/>
          <a:chOff x="0" y="0"/>
          <a:chExt cx="0" cy="0"/>
        </a:xfrm>
      </p:grpSpPr>
      <p:sp>
        <p:nvSpPr>
          <p:cNvPr id="46" name="Title 1">
            <a:extLst>
              <a:ext uri="{FF2B5EF4-FFF2-40B4-BE49-F238E27FC236}">
                <a16:creationId xmlns:a16="http://schemas.microsoft.com/office/drawing/2014/main" id="{819472FF-CD9C-70CE-E51C-185821168C38}"/>
              </a:ext>
            </a:extLst>
          </p:cNvPr>
          <p:cNvSpPr>
            <a:spLocks noGrp="1"/>
          </p:cNvSpPr>
          <p:nvPr>
            <p:ph type="title" hasCustomPrompt="1"/>
          </p:nvPr>
        </p:nvSpPr>
        <p:spPr>
          <a:xfrm>
            <a:off x="2550623" y="1460906"/>
            <a:ext cx="6881011" cy="464335"/>
          </a:xfrm>
        </p:spPr>
        <p:txBody>
          <a:bodyPr>
            <a:noAutofit/>
          </a:bodyPr>
          <a:lstStyle>
            <a:lvl1pPr>
              <a:defRPr sz="2800" b="0">
                <a:solidFill>
                  <a:schemeClr val="tx1"/>
                </a:solidFill>
                <a:latin typeface="+mj-lt"/>
              </a:defRPr>
            </a:lvl1pPr>
          </a:lstStyle>
          <a:p>
            <a:r>
              <a:rPr lang="en-US"/>
              <a:t>Click to add title</a:t>
            </a:r>
          </a:p>
        </p:txBody>
      </p:sp>
      <p:sp>
        <p:nvSpPr>
          <p:cNvPr id="2" name="Content Placeholder 2">
            <a:extLst>
              <a:ext uri="{FF2B5EF4-FFF2-40B4-BE49-F238E27FC236}">
                <a16:creationId xmlns:a16="http://schemas.microsoft.com/office/drawing/2014/main" id="{7B000414-0B9B-73E9-A6B7-B1FBB4100EFF}"/>
              </a:ext>
            </a:extLst>
          </p:cNvPr>
          <p:cNvSpPr>
            <a:spLocks noGrp="1"/>
          </p:cNvSpPr>
          <p:nvPr>
            <p:ph idx="1"/>
          </p:nvPr>
        </p:nvSpPr>
        <p:spPr>
          <a:xfrm>
            <a:off x="2550622" y="2318768"/>
            <a:ext cx="8031887" cy="3764667"/>
          </a:xfrm>
        </p:spPr>
        <p:txBody>
          <a:bodyPr wrap="none">
            <a:no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826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OX">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C27E981-AD47-3072-B1DA-6A0C67020B8F}"/>
              </a:ext>
            </a:extLst>
          </p:cNvPr>
          <p:cNvSpPr/>
          <p:nvPr userDrawn="1"/>
        </p:nvSpPr>
        <p:spPr>
          <a:xfrm>
            <a:off x="1180403" y="1110731"/>
            <a:ext cx="5994754" cy="512151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11" name="Picture Placeholder 10">
            <a:extLst>
              <a:ext uri="{FF2B5EF4-FFF2-40B4-BE49-F238E27FC236}">
                <a16:creationId xmlns:a16="http://schemas.microsoft.com/office/drawing/2014/main" id="{FE5633F8-C03D-4CEE-BEDD-1B6648554C09}"/>
              </a:ext>
            </a:extLst>
          </p:cNvPr>
          <p:cNvSpPr>
            <a:spLocks noGrp="1"/>
          </p:cNvSpPr>
          <p:nvPr>
            <p:ph type="pic" sz="quarter" idx="14"/>
          </p:nvPr>
        </p:nvSpPr>
        <p:spPr>
          <a:xfrm>
            <a:off x="7059828" y="1110727"/>
            <a:ext cx="3951770" cy="5121511"/>
          </a:xfrm>
          <a:solidFill>
            <a:schemeClr val="bg1"/>
          </a:solidFill>
        </p:spPr>
        <p:txBody>
          <a:bodyPr/>
          <a:lstStyle>
            <a:lvl1pPr marL="0" indent="0" algn="ctr">
              <a:buFontTx/>
              <a:buNone/>
              <a:defRPr/>
            </a:lvl1pPr>
          </a:lstStyle>
          <a:p>
            <a:endParaRPr lang="en-US"/>
          </a:p>
        </p:txBody>
      </p:sp>
      <p:sp>
        <p:nvSpPr>
          <p:cNvPr id="5" name="Text Placeholder 6">
            <a:extLst>
              <a:ext uri="{FF2B5EF4-FFF2-40B4-BE49-F238E27FC236}">
                <a16:creationId xmlns:a16="http://schemas.microsoft.com/office/drawing/2014/main" id="{1100C0BC-D648-3B80-7170-B56C52536239}"/>
              </a:ext>
            </a:extLst>
          </p:cNvPr>
          <p:cNvSpPr>
            <a:spLocks noGrp="1"/>
          </p:cNvSpPr>
          <p:nvPr>
            <p:ph type="body" sz="quarter" idx="15"/>
          </p:nvPr>
        </p:nvSpPr>
        <p:spPr>
          <a:xfrm>
            <a:off x="1619315" y="2396410"/>
            <a:ext cx="4476685" cy="3413759"/>
          </a:xfrm>
        </p:spPr>
        <p:txBody>
          <a:bodyPr lIns="0" anchor="t">
            <a:noAutofit/>
          </a:bodyPr>
          <a:lstStyle>
            <a:lvl1pPr marL="0" indent="0">
              <a:lnSpc>
                <a:spcPts val="1700"/>
              </a:lnSpc>
              <a:spcBef>
                <a:spcPts val="1200"/>
              </a:spcBef>
              <a:spcAft>
                <a:spcPts val="1200"/>
              </a:spcAft>
              <a:buFont typeface="Arial" panose="020B0604020202020204" pitchFamily="34" charset="0"/>
              <a:buNone/>
              <a:defRPr sz="1400" spc="31" baseline="0">
                <a:solidFill>
                  <a:schemeClr val="tx1"/>
                </a:solidFill>
              </a:defRPr>
            </a:lvl1pPr>
            <a:lvl2pPr marL="0" indent="0">
              <a:lnSpc>
                <a:spcPts val="1600"/>
              </a:lnSpc>
              <a:spcBef>
                <a:spcPts val="600"/>
              </a:spcBef>
              <a:spcAft>
                <a:spcPts val="600"/>
              </a:spcAft>
              <a:buFont typeface="Arial" panose="020B0604020202020204" pitchFamily="34" charset="0"/>
              <a:buNone/>
              <a:defRPr sz="1400" spc="31" baseline="0">
                <a:solidFill>
                  <a:schemeClr val="tx2"/>
                </a:solidFill>
              </a:defRPr>
            </a:lvl2pPr>
            <a:lvl3pPr marL="0" indent="0">
              <a:lnSpc>
                <a:spcPts val="1600"/>
              </a:lnSpc>
              <a:spcBef>
                <a:spcPts val="600"/>
              </a:spcBef>
              <a:spcAft>
                <a:spcPts val="600"/>
              </a:spcAft>
              <a:buFont typeface="Arial" panose="020B0604020202020204" pitchFamily="34" charset="0"/>
              <a:buNone/>
              <a:defRPr sz="1400" spc="31" baseline="0">
                <a:solidFill>
                  <a:schemeClr val="tx2"/>
                </a:solidFill>
              </a:defRPr>
            </a:lvl3pPr>
            <a:lvl4pPr marL="0" indent="0">
              <a:lnSpc>
                <a:spcPts val="1600"/>
              </a:lnSpc>
              <a:spcBef>
                <a:spcPts val="600"/>
              </a:spcBef>
              <a:spcAft>
                <a:spcPts val="600"/>
              </a:spcAft>
              <a:buFont typeface="Arial" panose="020B0604020202020204" pitchFamily="34" charset="0"/>
              <a:buNone/>
              <a:defRPr sz="1400" spc="31" baseline="0">
                <a:solidFill>
                  <a:schemeClr val="tx2"/>
                </a:solidFill>
              </a:defRPr>
            </a:lvl4pPr>
            <a:lvl5pPr marL="0" indent="0">
              <a:lnSpc>
                <a:spcPts val="1600"/>
              </a:lnSpc>
              <a:spcBef>
                <a:spcPts val="600"/>
              </a:spcBef>
              <a:spcAft>
                <a:spcPts val="600"/>
              </a:spcAft>
              <a:buFont typeface="Arial" panose="020B0604020202020204" pitchFamily="34" charset="0"/>
              <a:buNone/>
              <a:defRPr sz="1400" spc="31" baseline="0">
                <a:solidFill>
                  <a:schemeClr val="tx2"/>
                </a:solidFill>
              </a:defRPr>
            </a:lvl5pPr>
          </a:lstStyle>
          <a:p>
            <a:pPr lvl="0"/>
            <a:r>
              <a:rPr lang="en-US"/>
              <a:t>Click to edit Master text styles</a:t>
            </a:r>
          </a:p>
        </p:txBody>
      </p:sp>
      <p:sp>
        <p:nvSpPr>
          <p:cNvPr id="6" name="Text Placeholder 6">
            <a:extLst>
              <a:ext uri="{FF2B5EF4-FFF2-40B4-BE49-F238E27FC236}">
                <a16:creationId xmlns:a16="http://schemas.microsoft.com/office/drawing/2014/main" id="{BB8CD623-2625-B1B8-EE86-E009F22E4917}"/>
              </a:ext>
            </a:extLst>
          </p:cNvPr>
          <p:cNvSpPr>
            <a:spLocks noGrp="1"/>
          </p:cNvSpPr>
          <p:nvPr>
            <p:ph type="body" sz="quarter" idx="16"/>
          </p:nvPr>
        </p:nvSpPr>
        <p:spPr>
          <a:xfrm>
            <a:off x="1619315" y="1580782"/>
            <a:ext cx="4476685" cy="381836"/>
          </a:xfrm>
        </p:spPr>
        <p:txBody>
          <a:bodyPr lIns="0" anchor="b">
            <a:noAutofit/>
          </a:bodyPr>
          <a:lstStyle>
            <a:lvl1pPr marL="0" indent="0" algn="l">
              <a:lnSpc>
                <a:spcPts val="1580"/>
              </a:lnSpc>
              <a:spcBef>
                <a:spcPts val="600"/>
              </a:spcBef>
              <a:spcAft>
                <a:spcPts val="600"/>
              </a:spcAft>
              <a:buFont typeface="Arial" panose="020B0604020202020204" pitchFamily="34" charset="0"/>
              <a:buNone/>
              <a:defRPr sz="2000" b="1" spc="31" baseline="0">
                <a:solidFill>
                  <a:srgbClr val="0C9CD8"/>
                </a:solidFill>
              </a:defRPr>
            </a:lvl1pPr>
            <a:lvl2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2pPr>
            <a:lvl3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3pPr>
            <a:lvl4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4pPr>
            <a:lvl5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AA24FCB3-37FC-B447-BD4A-BA317160DBBE}"/>
              </a:ext>
            </a:extLst>
          </p:cNvPr>
          <p:cNvCxnSpPr>
            <a:cxnSpLocks/>
          </p:cNvCxnSpPr>
          <p:nvPr userDrawn="1"/>
        </p:nvCxnSpPr>
        <p:spPr>
          <a:xfrm>
            <a:off x="1619315" y="1972494"/>
            <a:ext cx="4513261" cy="0"/>
          </a:xfrm>
          <a:prstGeom prst="line">
            <a:avLst/>
          </a:prstGeom>
          <a:ln w="15875">
            <a:solidFill>
              <a:srgbClr val="0C9CD8"/>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AF70509-385C-8C0B-4F22-6EDB6A3F9C08}"/>
              </a:ext>
            </a:extLst>
          </p:cNvPr>
          <p:cNvSpPr/>
          <p:nvPr userDrawn="1"/>
        </p:nvSpPr>
        <p:spPr>
          <a:xfrm>
            <a:off x="11780108" y="0"/>
            <a:ext cx="411891" cy="609600"/>
          </a:xfrm>
          <a:prstGeom prst="rect">
            <a:avLst/>
          </a:prstGeom>
          <a:solidFill>
            <a:srgbClr val="0C9CD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pic>
        <p:nvPicPr>
          <p:cNvPr id="9" name="Picture 8" descr="A colorful circle with text&#10;&#10;Description automatically generated">
            <a:extLst>
              <a:ext uri="{FF2B5EF4-FFF2-40B4-BE49-F238E27FC236}">
                <a16:creationId xmlns:a16="http://schemas.microsoft.com/office/drawing/2014/main" id="{F7B62B30-BC4E-58EB-ED6E-A29D34004A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16281" y="116401"/>
            <a:ext cx="922639" cy="551555"/>
          </a:xfrm>
          <a:prstGeom prst="rect">
            <a:avLst/>
          </a:prstGeom>
        </p:spPr>
      </p:pic>
    </p:spTree>
    <p:extLst>
      <p:ext uri="{BB962C8B-B14F-4D97-AF65-F5344CB8AC3E}">
        <p14:creationId xmlns:p14="http://schemas.microsoft.com/office/powerpoint/2010/main" val="3203289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7" name="Rectangle 6"/>
          <p:cNvSpPr/>
          <p:nvPr/>
        </p:nvSpPr>
        <p:spPr>
          <a:xfrm>
            <a:off x="3715266" y="1123833"/>
            <a:ext cx="7595285" cy="5121511"/>
          </a:xfrm>
          <a:prstGeom prst="rect">
            <a:avLst/>
          </a:prstGeom>
          <a:solidFill>
            <a:srgbClr val="0C9CD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2" name="Title 1"/>
          <p:cNvSpPr>
            <a:spLocks noGrp="1"/>
          </p:cNvSpPr>
          <p:nvPr>
            <p:ph type="ctrTitle" hasCustomPrompt="1"/>
          </p:nvPr>
        </p:nvSpPr>
        <p:spPr>
          <a:xfrm>
            <a:off x="5215872" y="1746421"/>
            <a:ext cx="5402701" cy="2995127"/>
          </a:xfrm>
        </p:spPr>
        <p:txBody>
          <a:bodyPr anchor="t">
            <a:normAutofit/>
          </a:bodyPr>
          <a:lstStyle>
            <a:lvl1pPr algn="l">
              <a:lnSpc>
                <a:spcPct val="100000"/>
              </a:lnSpc>
              <a:defRPr sz="2200" b="0" i="1" spc="-100" baseline="0">
                <a:solidFill>
                  <a:schemeClr val="tx1"/>
                </a:solidFill>
                <a:latin typeface="+mj-lt"/>
              </a:defRPr>
            </a:lvl1pPr>
          </a:lstStyle>
          <a:p>
            <a:r>
              <a:rPr lang="en-US"/>
              <a:t>This is a quote ……</a:t>
            </a:r>
            <a:br>
              <a:rPr lang="en-US"/>
            </a:br>
            <a:r>
              <a:rPr lang="en-US"/>
              <a:t>that’s why it’s in Italics.</a:t>
            </a:r>
            <a:br>
              <a:rPr lang="en-US"/>
            </a:br>
            <a:br>
              <a:rPr lang="en-US"/>
            </a:br>
            <a:r>
              <a:rPr lang="en-US"/>
              <a:t>Please use the circular shape for a related picture and the black line of text on the bottom for the name of the author.</a:t>
            </a:r>
          </a:p>
        </p:txBody>
      </p:sp>
      <p:sp>
        <p:nvSpPr>
          <p:cNvPr id="3" name="Subtitle 2"/>
          <p:cNvSpPr>
            <a:spLocks noGrp="1"/>
          </p:cNvSpPr>
          <p:nvPr>
            <p:ph type="subTitle" idx="1" hasCustomPrompt="1"/>
          </p:nvPr>
        </p:nvSpPr>
        <p:spPr>
          <a:xfrm>
            <a:off x="5215874" y="5204746"/>
            <a:ext cx="5402699" cy="301447"/>
          </a:xfrm>
        </p:spPr>
        <p:txBody>
          <a:bodyPr anchor="t">
            <a:normAutofit/>
          </a:bodyPr>
          <a:lstStyle>
            <a:lvl1pPr marL="0" indent="0" algn="l">
              <a:buNone/>
              <a:defRPr sz="1800" b="1" cap="none" spc="0" baseline="0">
                <a:solidFill>
                  <a:schemeClr val="tx1"/>
                </a:solidFill>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Name, Surname</a:t>
            </a:r>
          </a:p>
        </p:txBody>
      </p:sp>
      <p:pic>
        <p:nvPicPr>
          <p:cNvPr id="14" name="Graphic 13" descr="Open quotation mark outline">
            <a:extLst>
              <a:ext uri="{FF2B5EF4-FFF2-40B4-BE49-F238E27FC236}">
                <a16:creationId xmlns:a16="http://schemas.microsoft.com/office/drawing/2014/main" id="{B1BC9B03-8EEE-B5D6-D8FD-6D4D4D421CE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403" y="532570"/>
            <a:ext cx="2161203" cy="2161203"/>
          </a:xfrm>
          <a:prstGeom prst="rect">
            <a:avLst/>
          </a:prstGeom>
        </p:spPr>
      </p:pic>
      <p:sp>
        <p:nvSpPr>
          <p:cNvPr id="4" name="Rectangle 3">
            <a:extLst>
              <a:ext uri="{FF2B5EF4-FFF2-40B4-BE49-F238E27FC236}">
                <a16:creationId xmlns:a16="http://schemas.microsoft.com/office/drawing/2014/main" id="{93FB3874-9FA7-CD91-DD24-9418CB61F2C0}"/>
              </a:ext>
            </a:extLst>
          </p:cNvPr>
          <p:cNvSpPr/>
          <p:nvPr userDrawn="1"/>
        </p:nvSpPr>
        <p:spPr>
          <a:xfrm>
            <a:off x="11780108" y="0"/>
            <a:ext cx="411891" cy="609600"/>
          </a:xfrm>
          <a:prstGeom prst="rect">
            <a:avLst/>
          </a:prstGeom>
          <a:solidFill>
            <a:srgbClr val="0C9CD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pic>
        <p:nvPicPr>
          <p:cNvPr id="6" name="Picture 5" descr="A colorful circle with text&#10;&#10;Description automatically generated">
            <a:extLst>
              <a:ext uri="{FF2B5EF4-FFF2-40B4-BE49-F238E27FC236}">
                <a16:creationId xmlns:a16="http://schemas.microsoft.com/office/drawing/2014/main" id="{6D807E63-106D-521F-193D-4FC2009078A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16281" y="116401"/>
            <a:ext cx="922639" cy="551555"/>
          </a:xfrm>
          <a:prstGeom prst="rect">
            <a:avLst/>
          </a:prstGeom>
        </p:spPr>
      </p:pic>
      <p:sp>
        <p:nvSpPr>
          <p:cNvPr id="9" name="Picture Placeholder 8">
            <a:extLst>
              <a:ext uri="{FF2B5EF4-FFF2-40B4-BE49-F238E27FC236}">
                <a16:creationId xmlns:a16="http://schemas.microsoft.com/office/drawing/2014/main" id="{56D991B0-A3B2-AF97-9D70-B97784E87B11}"/>
              </a:ext>
            </a:extLst>
          </p:cNvPr>
          <p:cNvSpPr>
            <a:spLocks noGrp="1" noChangeAspect="1"/>
          </p:cNvSpPr>
          <p:nvPr>
            <p:ph type="pic" sz="quarter" idx="15"/>
          </p:nvPr>
        </p:nvSpPr>
        <p:spPr>
          <a:xfrm>
            <a:off x="1441004" y="2010171"/>
            <a:ext cx="3294147" cy="3294147"/>
          </a:xfrm>
          <a:prstGeom prst="ellipse">
            <a:avLst/>
          </a:prstGeom>
          <a:solidFill>
            <a:schemeClr val="bg1">
              <a:lumMod val="95000"/>
            </a:schemeClr>
          </a:solidFill>
          <a:ln w="95250">
            <a:solidFill>
              <a:schemeClr val="bg1"/>
            </a:solidFill>
          </a:ln>
        </p:spPr>
        <p:txBody>
          <a:bodyPr/>
          <a:lstStyle>
            <a:lvl1pPr marL="0" indent="0" algn="ctr">
              <a:buFontTx/>
              <a:buNone/>
              <a:defRPr/>
            </a:lvl1pPr>
          </a:lstStyle>
          <a:p>
            <a:endParaRPr lang="en-US"/>
          </a:p>
        </p:txBody>
      </p:sp>
    </p:spTree>
    <p:extLst>
      <p:ext uri="{BB962C8B-B14F-4D97-AF65-F5344CB8AC3E}">
        <p14:creationId xmlns:p14="http://schemas.microsoft.com/office/powerpoint/2010/main" val="2742122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042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7" name="Title Placeholder 16">
            <a:extLst>
              <a:ext uri="{FF2B5EF4-FFF2-40B4-BE49-F238E27FC236}">
                <a16:creationId xmlns:a16="http://schemas.microsoft.com/office/drawing/2014/main" id="{E0C9E5C9-88EA-E8FF-F7DB-EE66EB6FEB76}"/>
              </a:ext>
            </a:extLst>
          </p:cNvPr>
          <p:cNvSpPr>
            <a:spLocks noGrp="1"/>
          </p:cNvSpPr>
          <p:nvPr>
            <p:ph type="title" hasCustomPrompt="1"/>
          </p:nvPr>
        </p:nvSpPr>
        <p:spPr>
          <a:xfrm>
            <a:off x="468826" y="5381817"/>
            <a:ext cx="8493942" cy="691742"/>
          </a:xfrm>
          <a:prstGeom prst="rect">
            <a:avLst/>
          </a:prstGeom>
        </p:spPr>
        <p:txBody>
          <a:bodyPr vert="horz" lIns="91440" tIns="45720" rIns="91440" bIns="45720" rtlCol="0" anchor="t">
            <a:noAutofit/>
          </a:bodyPr>
          <a:lstStyle>
            <a:lvl1pPr algn="l">
              <a:defRPr sz="2000" b="0" i="0" spc="0">
                <a:solidFill>
                  <a:schemeClr val="tx2"/>
                </a:solidFill>
                <a:latin typeface="+mn-lt"/>
                <a:cs typeface="Calibri" panose="020F0502020204030204" pitchFamily="34" charset="0"/>
              </a:defRPr>
            </a:lvl1pPr>
          </a:lstStyle>
          <a:p>
            <a:r>
              <a:rPr lang="en-US"/>
              <a:t>This is the title of this presentation, hopefully not longer than 2 lines</a:t>
            </a:r>
          </a:p>
        </p:txBody>
      </p:sp>
      <p:cxnSp>
        <p:nvCxnSpPr>
          <p:cNvPr id="6" name="Straight Connector 5">
            <a:extLst>
              <a:ext uri="{FF2B5EF4-FFF2-40B4-BE49-F238E27FC236}">
                <a16:creationId xmlns:a16="http://schemas.microsoft.com/office/drawing/2014/main" id="{21878D2C-65BD-6498-2995-349D45462F31}"/>
              </a:ext>
            </a:extLst>
          </p:cNvPr>
          <p:cNvCxnSpPr>
            <a:cxnSpLocks/>
          </p:cNvCxnSpPr>
          <p:nvPr userDrawn="1"/>
        </p:nvCxnSpPr>
        <p:spPr>
          <a:xfrm>
            <a:off x="468826" y="5251153"/>
            <a:ext cx="3740709" cy="0"/>
          </a:xfrm>
          <a:prstGeom prst="line">
            <a:avLst/>
          </a:prstGeom>
          <a:ln w="15875">
            <a:solidFill>
              <a:srgbClr val="0C9CD8"/>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E9D8E54-CD83-ECED-7C3E-14DBE51BE425}"/>
              </a:ext>
            </a:extLst>
          </p:cNvPr>
          <p:cNvPicPr>
            <a:picLocks noChangeAspect="1"/>
          </p:cNvPicPr>
          <p:nvPr userDrawn="1"/>
        </p:nvPicPr>
        <p:blipFill>
          <a:blip r:embed="rId2"/>
          <a:srcRect l="1633" t="35423" r="875"/>
          <a:stretch>
            <a:fillRect/>
          </a:stretch>
        </p:blipFill>
        <p:spPr>
          <a:xfrm>
            <a:off x="179395" y="2219303"/>
            <a:ext cx="11849686" cy="2824630"/>
          </a:xfrm>
          <a:prstGeom prst="rect">
            <a:avLst/>
          </a:prstGeom>
        </p:spPr>
      </p:pic>
    </p:spTree>
    <p:extLst>
      <p:ext uri="{BB962C8B-B14F-4D97-AF65-F5344CB8AC3E}">
        <p14:creationId xmlns:p14="http://schemas.microsoft.com/office/powerpoint/2010/main" val="14596898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7" name="Title Placeholder 16">
            <a:extLst>
              <a:ext uri="{FF2B5EF4-FFF2-40B4-BE49-F238E27FC236}">
                <a16:creationId xmlns:a16="http://schemas.microsoft.com/office/drawing/2014/main" id="{E0C9E5C9-88EA-E8FF-F7DB-EE66EB6FEB76}"/>
              </a:ext>
            </a:extLst>
          </p:cNvPr>
          <p:cNvSpPr>
            <a:spLocks noGrp="1"/>
          </p:cNvSpPr>
          <p:nvPr>
            <p:ph type="title" hasCustomPrompt="1"/>
          </p:nvPr>
        </p:nvSpPr>
        <p:spPr>
          <a:xfrm>
            <a:off x="443380" y="2564480"/>
            <a:ext cx="8972470" cy="691742"/>
          </a:xfrm>
          <a:prstGeom prst="rect">
            <a:avLst/>
          </a:prstGeom>
        </p:spPr>
        <p:txBody>
          <a:bodyPr vert="horz" lIns="91440" tIns="45720" rIns="91440" bIns="45720" rtlCol="0" anchor="t">
            <a:noAutofit/>
          </a:bodyPr>
          <a:lstStyle>
            <a:lvl1pPr algn="l">
              <a:defRPr sz="2000" b="0" i="0" spc="0">
                <a:solidFill>
                  <a:schemeClr val="tx2"/>
                </a:solidFill>
                <a:latin typeface="+mn-lt"/>
                <a:cs typeface="Calibri" panose="020F0502020204030204" pitchFamily="34" charset="0"/>
              </a:defRPr>
            </a:lvl1pPr>
          </a:lstStyle>
          <a:p>
            <a:r>
              <a:rPr lang="en-US"/>
              <a:t>This is the title of this presentation, hopefully not longer than 2 lines</a:t>
            </a:r>
          </a:p>
        </p:txBody>
      </p:sp>
      <p:cxnSp>
        <p:nvCxnSpPr>
          <p:cNvPr id="6" name="Straight Connector 5">
            <a:extLst>
              <a:ext uri="{FF2B5EF4-FFF2-40B4-BE49-F238E27FC236}">
                <a16:creationId xmlns:a16="http://schemas.microsoft.com/office/drawing/2014/main" id="{21878D2C-65BD-6498-2995-349D45462F31}"/>
              </a:ext>
            </a:extLst>
          </p:cNvPr>
          <p:cNvCxnSpPr>
            <a:cxnSpLocks/>
          </p:cNvCxnSpPr>
          <p:nvPr userDrawn="1"/>
        </p:nvCxnSpPr>
        <p:spPr>
          <a:xfrm>
            <a:off x="468826" y="3018702"/>
            <a:ext cx="3740709" cy="0"/>
          </a:xfrm>
          <a:prstGeom prst="line">
            <a:avLst/>
          </a:prstGeom>
          <a:ln w="15875">
            <a:solidFill>
              <a:srgbClr val="0C9CD8"/>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C2F8E7C-2B20-FB6F-9ABC-6F3CEC2667A3}"/>
              </a:ext>
            </a:extLst>
          </p:cNvPr>
          <p:cNvSpPr/>
          <p:nvPr userDrawn="1"/>
        </p:nvSpPr>
        <p:spPr>
          <a:xfrm>
            <a:off x="8105610" y="3278659"/>
            <a:ext cx="4083967" cy="3222047"/>
          </a:xfrm>
          <a:prstGeom prst="rect">
            <a:avLst/>
          </a:prstGeom>
          <a:solidFill>
            <a:srgbClr val="0C9CD8">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A368697-7C25-97B9-E341-F352451BAA36}"/>
              </a:ext>
            </a:extLst>
          </p:cNvPr>
          <p:cNvSpPr/>
          <p:nvPr userDrawn="1"/>
        </p:nvSpPr>
        <p:spPr>
          <a:xfrm>
            <a:off x="4021643" y="3278659"/>
            <a:ext cx="4083967" cy="3222047"/>
          </a:xfrm>
          <a:prstGeom prst="rect">
            <a:avLst/>
          </a:prstGeom>
          <a:solidFill>
            <a:srgbClr val="D2E9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8940AFA-FCDF-9B04-5C93-6AD17D70C676}"/>
              </a:ext>
            </a:extLst>
          </p:cNvPr>
          <p:cNvSpPr/>
          <p:nvPr userDrawn="1"/>
        </p:nvSpPr>
        <p:spPr>
          <a:xfrm>
            <a:off x="0" y="3278659"/>
            <a:ext cx="4035696" cy="3222047"/>
          </a:xfrm>
          <a:prstGeom prst="rect">
            <a:avLst/>
          </a:prstGeom>
          <a:solidFill>
            <a:srgbClr val="F1E6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976DD18-6F0D-9EA0-124B-BDCF30BD0FF4}"/>
              </a:ext>
            </a:extLst>
          </p:cNvPr>
          <p:cNvPicPr>
            <a:picLocks noChangeAspect="1"/>
          </p:cNvPicPr>
          <p:nvPr userDrawn="1"/>
        </p:nvPicPr>
        <p:blipFill>
          <a:blip r:embed="rId2"/>
          <a:srcRect t="39054" b="9361"/>
          <a:stretch/>
        </p:blipFill>
        <p:spPr>
          <a:xfrm>
            <a:off x="-149044" y="3783234"/>
            <a:ext cx="12408863" cy="2312773"/>
          </a:xfrm>
          <a:prstGeom prst="rect">
            <a:avLst/>
          </a:prstGeom>
        </p:spPr>
      </p:pic>
    </p:spTree>
    <p:extLst>
      <p:ext uri="{BB962C8B-B14F-4D97-AF65-F5344CB8AC3E}">
        <p14:creationId xmlns:p14="http://schemas.microsoft.com/office/powerpoint/2010/main" val="6600926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ack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70F764-2B74-1C74-75AF-35A4E73B6A8C}"/>
              </a:ext>
            </a:extLst>
          </p:cNvPr>
          <p:cNvSpPr/>
          <p:nvPr userDrawn="1"/>
        </p:nvSpPr>
        <p:spPr>
          <a:xfrm>
            <a:off x="0" y="0"/>
            <a:ext cx="12192000" cy="39129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6" name="Picture 5">
            <a:extLst>
              <a:ext uri="{FF2B5EF4-FFF2-40B4-BE49-F238E27FC236}">
                <a16:creationId xmlns:a16="http://schemas.microsoft.com/office/drawing/2014/main" id="{B51AF5CA-5C4E-7904-DBAA-A2F3C2157FEF}"/>
              </a:ext>
            </a:extLst>
          </p:cNvPr>
          <p:cNvPicPr>
            <a:picLocks noChangeAspect="1"/>
          </p:cNvPicPr>
          <p:nvPr userDrawn="1"/>
        </p:nvPicPr>
        <p:blipFill>
          <a:blip r:embed="rId2"/>
          <a:stretch>
            <a:fillRect/>
          </a:stretch>
        </p:blipFill>
        <p:spPr>
          <a:xfrm>
            <a:off x="4584367" y="1446549"/>
            <a:ext cx="3023266" cy="1591194"/>
          </a:xfrm>
          <a:prstGeom prst="rect">
            <a:avLst/>
          </a:prstGeom>
        </p:spPr>
      </p:pic>
      <p:sp>
        <p:nvSpPr>
          <p:cNvPr id="7" name="TextBox 6">
            <a:extLst>
              <a:ext uri="{FF2B5EF4-FFF2-40B4-BE49-F238E27FC236}">
                <a16:creationId xmlns:a16="http://schemas.microsoft.com/office/drawing/2014/main" id="{BFF06452-1E61-6699-61A5-691C0F4E6243}"/>
              </a:ext>
            </a:extLst>
          </p:cNvPr>
          <p:cNvSpPr txBox="1"/>
          <p:nvPr userDrawn="1"/>
        </p:nvSpPr>
        <p:spPr>
          <a:xfrm>
            <a:off x="4389389" y="4763141"/>
            <a:ext cx="2039766"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err="1"/>
              <a:t>www.fao.org</a:t>
            </a:r>
            <a:r>
              <a:rPr lang="en-US" sz="1200"/>
              <a:t>/</a:t>
            </a:r>
            <a:r>
              <a:rPr lang="en-US" sz="1200" err="1"/>
              <a:t>climatechange</a:t>
            </a:r>
            <a:endParaRPr lang="en-US" sz="1200"/>
          </a:p>
        </p:txBody>
      </p:sp>
      <p:sp>
        <p:nvSpPr>
          <p:cNvPr id="9" name="TextBox 8">
            <a:extLst>
              <a:ext uri="{FF2B5EF4-FFF2-40B4-BE49-F238E27FC236}">
                <a16:creationId xmlns:a16="http://schemas.microsoft.com/office/drawing/2014/main" id="{AE0CECA1-1DC1-ADBA-6710-08234579D990}"/>
              </a:ext>
            </a:extLst>
          </p:cNvPr>
          <p:cNvSpPr txBox="1"/>
          <p:nvPr userDrawn="1"/>
        </p:nvSpPr>
        <p:spPr>
          <a:xfrm>
            <a:off x="7096336" y="4763141"/>
            <a:ext cx="1049462" cy="27699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t>@</a:t>
            </a:r>
            <a:r>
              <a:rPr lang="en-US" sz="1200" err="1"/>
              <a:t>faoclimate</a:t>
            </a:r>
            <a:endParaRPr lang="en-US" sz="1200"/>
          </a:p>
        </p:txBody>
      </p:sp>
      <p:sp>
        <p:nvSpPr>
          <p:cNvPr id="3" name="TextBox 2">
            <a:extLst>
              <a:ext uri="{FF2B5EF4-FFF2-40B4-BE49-F238E27FC236}">
                <a16:creationId xmlns:a16="http://schemas.microsoft.com/office/drawing/2014/main" id="{ACD64C59-6C8B-144B-ACBF-9AE8A76375A2}"/>
              </a:ext>
            </a:extLst>
          </p:cNvPr>
          <p:cNvSpPr txBox="1"/>
          <p:nvPr userDrawn="1"/>
        </p:nvSpPr>
        <p:spPr>
          <a:xfrm>
            <a:off x="4308389" y="2896136"/>
            <a:ext cx="3575222" cy="769441"/>
          </a:xfrm>
          <a:prstGeom prst="rect">
            <a:avLst/>
          </a:prstGeom>
          <a:noFill/>
        </p:spPr>
        <p:txBody>
          <a:bodyPr wrap="square" rtlCol="0">
            <a:spAutoFit/>
          </a:bodyPr>
          <a:lstStyle/>
          <a:p>
            <a:pPr algn="ctr"/>
            <a:r>
              <a:rPr lang="en-US" sz="4400" b="1">
                <a:solidFill>
                  <a:srgbClr val="0C9CD8"/>
                </a:solidFill>
              </a:rPr>
              <a:t>Thank you!</a:t>
            </a:r>
          </a:p>
        </p:txBody>
      </p:sp>
      <p:sp>
        <p:nvSpPr>
          <p:cNvPr id="8" name="Title Placeholder 16">
            <a:extLst>
              <a:ext uri="{FF2B5EF4-FFF2-40B4-BE49-F238E27FC236}">
                <a16:creationId xmlns:a16="http://schemas.microsoft.com/office/drawing/2014/main" id="{B14E90C4-30E1-E0A0-9056-12B86C6DB665}"/>
              </a:ext>
            </a:extLst>
          </p:cNvPr>
          <p:cNvSpPr txBox="1">
            <a:spLocks/>
          </p:cNvSpPr>
          <p:nvPr userDrawn="1"/>
        </p:nvSpPr>
        <p:spPr>
          <a:xfrm>
            <a:off x="0" y="4267268"/>
            <a:ext cx="12192000" cy="270060"/>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2600" b="0" i="0" kern="1200" spc="-60" baseline="0">
                <a:solidFill>
                  <a:schemeClr val="bg1"/>
                </a:solidFill>
                <a:latin typeface="Calibri" panose="020F0502020204030204" pitchFamily="34" charset="0"/>
                <a:ea typeface="+mj-ea"/>
                <a:cs typeface="Calibri" panose="020F0502020204030204" pitchFamily="34" charset="0"/>
              </a:defRPr>
            </a:lvl1pPr>
          </a:lstStyle>
          <a:p>
            <a:pPr algn="ctr"/>
            <a:r>
              <a:rPr lang="en-US" sz="1400" b="0" spc="0">
                <a:solidFill>
                  <a:schemeClr val="tx1"/>
                </a:solidFill>
              </a:rPr>
              <a:t>OFFICE OF CLIMATE CHANGE, BIODIVERSITY AND ENVIRONMENT</a:t>
            </a:r>
          </a:p>
        </p:txBody>
      </p:sp>
      <p:sp>
        <p:nvSpPr>
          <p:cNvPr id="14" name="Rectangle 13">
            <a:extLst>
              <a:ext uri="{FF2B5EF4-FFF2-40B4-BE49-F238E27FC236}">
                <a16:creationId xmlns:a16="http://schemas.microsoft.com/office/drawing/2014/main" id="{8D61E307-D067-D0ED-8B5D-B9365F44D37E}"/>
              </a:ext>
            </a:extLst>
          </p:cNvPr>
          <p:cNvSpPr/>
          <p:nvPr userDrawn="1"/>
        </p:nvSpPr>
        <p:spPr>
          <a:xfrm flipV="1">
            <a:off x="0" y="907"/>
            <a:ext cx="12192000" cy="262704"/>
          </a:xfrm>
          <a:prstGeom prst="rect">
            <a:avLst/>
          </a:prstGeom>
          <a:solidFill>
            <a:srgbClr val="0C9C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white circle with a grid on it&#10;&#10;Description automatically generated">
            <a:extLst>
              <a:ext uri="{FF2B5EF4-FFF2-40B4-BE49-F238E27FC236}">
                <a16:creationId xmlns:a16="http://schemas.microsoft.com/office/drawing/2014/main" id="{907D996D-DF9D-28C7-EB51-27D7A9A8FD9D}"/>
              </a:ext>
            </a:extLst>
          </p:cNvPr>
          <p:cNvPicPr>
            <a:picLocks noChangeAspect="1"/>
          </p:cNvPicPr>
          <p:nvPr userDrawn="1"/>
        </p:nvPicPr>
        <p:blipFill>
          <a:blip r:embed="rId3"/>
          <a:stretch>
            <a:fillRect/>
          </a:stretch>
        </p:blipFill>
        <p:spPr>
          <a:xfrm>
            <a:off x="4027350" y="4714440"/>
            <a:ext cx="361816" cy="373048"/>
          </a:xfrm>
          <a:prstGeom prst="rect">
            <a:avLst/>
          </a:prstGeom>
        </p:spPr>
      </p:pic>
      <p:pic>
        <p:nvPicPr>
          <p:cNvPr id="18" name="Picture 17" descr="A white x on a black background&#10;&#10;Description automatically generated">
            <a:extLst>
              <a:ext uri="{FF2B5EF4-FFF2-40B4-BE49-F238E27FC236}">
                <a16:creationId xmlns:a16="http://schemas.microsoft.com/office/drawing/2014/main" id="{576EF4EB-8622-6962-BD95-068DA7CE4FFC}"/>
              </a:ext>
            </a:extLst>
          </p:cNvPr>
          <p:cNvPicPr>
            <a:picLocks noChangeAspect="1"/>
          </p:cNvPicPr>
          <p:nvPr userDrawn="1"/>
        </p:nvPicPr>
        <p:blipFill>
          <a:blip r:embed="rId4"/>
          <a:stretch>
            <a:fillRect/>
          </a:stretch>
        </p:blipFill>
        <p:spPr>
          <a:xfrm>
            <a:off x="6760920" y="4708514"/>
            <a:ext cx="360130" cy="371310"/>
          </a:xfrm>
          <a:prstGeom prst="rect">
            <a:avLst/>
          </a:prstGeom>
        </p:spPr>
      </p:pic>
      <p:cxnSp>
        <p:nvCxnSpPr>
          <p:cNvPr id="19" name="Straight Connector 18">
            <a:extLst>
              <a:ext uri="{FF2B5EF4-FFF2-40B4-BE49-F238E27FC236}">
                <a16:creationId xmlns:a16="http://schemas.microsoft.com/office/drawing/2014/main" id="{71305423-F9A1-BA6F-2691-A05A9B42BD5C}"/>
              </a:ext>
            </a:extLst>
          </p:cNvPr>
          <p:cNvCxnSpPr>
            <a:cxnSpLocks/>
          </p:cNvCxnSpPr>
          <p:nvPr userDrawn="1"/>
        </p:nvCxnSpPr>
        <p:spPr>
          <a:xfrm>
            <a:off x="3669957" y="4007242"/>
            <a:ext cx="4852086" cy="0"/>
          </a:xfrm>
          <a:prstGeom prst="line">
            <a:avLst/>
          </a:prstGeom>
          <a:ln w="15875">
            <a:solidFill>
              <a:srgbClr val="0C9CD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7745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photo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hasCustomPrompt="1"/>
          </p:nvPr>
        </p:nvSpPr>
        <p:spPr>
          <a:xfrm>
            <a:off x="4308069" y="1057931"/>
            <a:ext cx="6892485" cy="1187288"/>
          </a:xfrm>
        </p:spPr>
        <p:txBody>
          <a:bodyPr anchor="b" anchorCtr="0">
            <a:noAutofit/>
          </a:bodyPr>
          <a:lstStyle>
            <a:lvl1pPr algn="l">
              <a:defRPr sz="2800" b="0">
                <a:solidFill>
                  <a:schemeClr val="tx1"/>
                </a:solidFill>
              </a:defRPr>
            </a:lvl1pPr>
          </a:lstStyle>
          <a:p>
            <a:r>
              <a:rPr lang="en-US"/>
              <a:t>CLICK TO ADD TITLE</a:t>
            </a:r>
          </a:p>
        </p:txBody>
      </p:sp>
      <p:sp>
        <p:nvSpPr>
          <p:cNvPr id="7" name="Text Placeholder 6">
            <a:extLst>
              <a:ext uri="{FF2B5EF4-FFF2-40B4-BE49-F238E27FC236}">
                <a16:creationId xmlns:a16="http://schemas.microsoft.com/office/drawing/2014/main" id="{24C2C3F7-8611-4C35-8251-0FD61D72D6B9}"/>
              </a:ext>
            </a:extLst>
          </p:cNvPr>
          <p:cNvSpPr>
            <a:spLocks noGrp="1"/>
          </p:cNvSpPr>
          <p:nvPr>
            <p:ph type="body" sz="quarter" idx="13"/>
          </p:nvPr>
        </p:nvSpPr>
        <p:spPr>
          <a:xfrm>
            <a:off x="4304845" y="3039039"/>
            <a:ext cx="6892485" cy="3140405"/>
          </a:xfrm>
        </p:spPr>
        <p:txBody>
          <a:bodyPr anchor="t">
            <a:noAutofit/>
          </a:bodyPr>
          <a:lstStyle>
            <a:lvl1pPr marL="0" indent="0" algn="l">
              <a:lnSpc>
                <a:spcPts val="1800"/>
              </a:lnSpc>
              <a:spcBef>
                <a:spcPts val="600"/>
              </a:spcBef>
              <a:spcAft>
                <a:spcPts val="600"/>
              </a:spcAft>
              <a:buFont typeface="Arial" panose="020B0604020202020204" pitchFamily="34" charset="0"/>
              <a:buNone/>
              <a:defRPr sz="1400" spc="31" baseline="0">
                <a:solidFill>
                  <a:schemeClr val="tx2"/>
                </a:solidFill>
              </a:defRPr>
            </a:lvl1pPr>
            <a:lvl2pPr marL="0" indent="0">
              <a:lnSpc>
                <a:spcPts val="1600"/>
              </a:lnSpc>
              <a:spcBef>
                <a:spcPts val="600"/>
              </a:spcBef>
              <a:spcAft>
                <a:spcPts val="600"/>
              </a:spcAft>
              <a:buFont typeface="Arial" panose="020B0604020202020204" pitchFamily="34" charset="0"/>
              <a:buNone/>
              <a:defRPr sz="1400" spc="31" baseline="0">
                <a:solidFill>
                  <a:schemeClr val="tx2"/>
                </a:solidFill>
              </a:defRPr>
            </a:lvl2pPr>
            <a:lvl3pPr marL="0" indent="0">
              <a:lnSpc>
                <a:spcPts val="1600"/>
              </a:lnSpc>
              <a:spcBef>
                <a:spcPts val="600"/>
              </a:spcBef>
              <a:spcAft>
                <a:spcPts val="600"/>
              </a:spcAft>
              <a:buFont typeface="Arial" panose="020B0604020202020204" pitchFamily="34" charset="0"/>
              <a:buNone/>
              <a:defRPr sz="1400" spc="31" baseline="0">
                <a:solidFill>
                  <a:schemeClr val="tx2"/>
                </a:solidFill>
              </a:defRPr>
            </a:lvl3pPr>
            <a:lvl4pPr marL="0" indent="0">
              <a:lnSpc>
                <a:spcPts val="1600"/>
              </a:lnSpc>
              <a:spcBef>
                <a:spcPts val="600"/>
              </a:spcBef>
              <a:spcAft>
                <a:spcPts val="600"/>
              </a:spcAft>
              <a:buFont typeface="Arial" panose="020B0604020202020204" pitchFamily="34" charset="0"/>
              <a:buNone/>
              <a:defRPr sz="1400" spc="31" baseline="0">
                <a:solidFill>
                  <a:schemeClr val="tx2"/>
                </a:solidFill>
              </a:defRPr>
            </a:lvl4pPr>
            <a:lvl5pPr marL="0" indent="0">
              <a:lnSpc>
                <a:spcPts val="1600"/>
              </a:lnSpc>
              <a:spcBef>
                <a:spcPts val="600"/>
              </a:spcBef>
              <a:spcAft>
                <a:spcPts val="600"/>
              </a:spcAft>
              <a:buFont typeface="Arial" panose="020B0604020202020204" pitchFamily="34" charset="0"/>
              <a:buNone/>
              <a:defRPr sz="1400" spc="31" baseline="0">
                <a:solidFill>
                  <a:schemeClr val="tx2"/>
                </a:solidFill>
              </a:defRPr>
            </a:lvl5pPr>
          </a:lstStyle>
          <a:p>
            <a:pPr lvl="0"/>
            <a:r>
              <a:rPr lang="en-US"/>
              <a:t>Click to edit Master text styles</a:t>
            </a:r>
          </a:p>
        </p:txBody>
      </p:sp>
      <p:sp>
        <p:nvSpPr>
          <p:cNvPr id="11" name="Text Placeholder 6">
            <a:extLst>
              <a:ext uri="{FF2B5EF4-FFF2-40B4-BE49-F238E27FC236}">
                <a16:creationId xmlns:a16="http://schemas.microsoft.com/office/drawing/2014/main" id="{ACAB8A2A-B2C5-FB76-A01A-735AED452452}"/>
              </a:ext>
            </a:extLst>
          </p:cNvPr>
          <p:cNvSpPr>
            <a:spLocks noGrp="1"/>
          </p:cNvSpPr>
          <p:nvPr>
            <p:ph type="body" sz="quarter" idx="16"/>
          </p:nvPr>
        </p:nvSpPr>
        <p:spPr>
          <a:xfrm>
            <a:off x="4304845" y="2451211"/>
            <a:ext cx="6892485" cy="381836"/>
          </a:xfrm>
        </p:spPr>
        <p:txBody>
          <a:bodyPr anchor="b">
            <a:noAutofit/>
          </a:bodyPr>
          <a:lstStyle>
            <a:lvl1pPr marL="0" indent="0" algn="l">
              <a:lnSpc>
                <a:spcPts val="1580"/>
              </a:lnSpc>
              <a:spcBef>
                <a:spcPts val="600"/>
              </a:spcBef>
              <a:spcAft>
                <a:spcPts val="600"/>
              </a:spcAft>
              <a:buFont typeface="Arial" panose="020B0604020202020204" pitchFamily="34" charset="0"/>
              <a:buNone/>
              <a:defRPr sz="1500" b="1" spc="31" baseline="0">
                <a:solidFill>
                  <a:srgbClr val="0C9CD8"/>
                </a:solidFill>
              </a:defRPr>
            </a:lvl1pPr>
            <a:lvl2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2pPr>
            <a:lvl3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3pPr>
            <a:lvl4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4pPr>
            <a:lvl5pPr marL="0" indent="0">
              <a:lnSpc>
                <a:spcPts val="1580"/>
              </a:lnSpc>
              <a:spcBef>
                <a:spcPts val="600"/>
              </a:spcBef>
              <a:spcAft>
                <a:spcPts val="600"/>
              </a:spcAft>
              <a:buFont typeface="Arial" panose="020B0604020202020204" pitchFamily="34" charset="0"/>
              <a:buNone/>
              <a:defRPr sz="1400" b="1" spc="31" baseline="0">
                <a:solidFill>
                  <a:schemeClr val="accent1"/>
                </a:solidFill>
              </a:defRPr>
            </a:lvl5pPr>
          </a:lstStyle>
          <a:p>
            <a:pPr lvl="0"/>
            <a:r>
              <a:rPr lang="en-US"/>
              <a:t>Click to edit Master text styles</a:t>
            </a:r>
          </a:p>
        </p:txBody>
      </p:sp>
      <p:sp>
        <p:nvSpPr>
          <p:cNvPr id="12" name="Picture Placeholder 10">
            <a:extLst>
              <a:ext uri="{FF2B5EF4-FFF2-40B4-BE49-F238E27FC236}">
                <a16:creationId xmlns:a16="http://schemas.microsoft.com/office/drawing/2014/main" id="{897F8447-CE96-68B7-38A1-F1F95C0C8EAD}"/>
              </a:ext>
            </a:extLst>
          </p:cNvPr>
          <p:cNvSpPr>
            <a:spLocks noGrp="1"/>
          </p:cNvSpPr>
          <p:nvPr>
            <p:ph type="pic" sz="quarter" idx="14"/>
          </p:nvPr>
        </p:nvSpPr>
        <p:spPr>
          <a:xfrm>
            <a:off x="0" y="0"/>
            <a:ext cx="3649362" cy="6858000"/>
          </a:xfrm>
          <a:solidFill>
            <a:schemeClr val="bg1">
              <a:lumMod val="95000"/>
            </a:schemeClr>
          </a:solidFill>
        </p:spPr>
        <p:txBody>
          <a:bodyPr/>
          <a:lstStyle>
            <a:lvl1pPr marL="0" indent="0" algn="ctr">
              <a:buFontTx/>
              <a:buNone/>
              <a:defRPr/>
            </a:lvl1pPr>
          </a:lstStyle>
          <a:p>
            <a:endParaRPr lang="en-US"/>
          </a:p>
        </p:txBody>
      </p:sp>
      <p:sp>
        <p:nvSpPr>
          <p:cNvPr id="3" name="Rectangle 2">
            <a:extLst>
              <a:ext uri="{FF2B5EF4-FFF2-40B4-BE49-F238E27FC236}">
                <a16:creationId xmlns:a16="http://schemas.microsoft.com/office/drawing/2014/main" id="{35552F1C-B1F7-D0BB-87C4-0AFA4C58270E}"/>
              </a:ext>
            </a:extLst>
          </p:cNvPr>
          <p:cNvSpPr/>
          <p:nvPr userDrawn="1"/>
        </p:nvSpPr>
        <p:spPr>
          <a:xfrm>
            <a:off x="11780108" y="0"/>
            <a:ext cx="411891" cy="609600"/>
          </a:xfrm>
          <a:prstGeom prst="rect">
            <a:avLst/>
          </a:prstGeom>
          <a:solidFill>
            <a:srgbClr val="0C9CD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pic>
        <p:nvPicPr>
          <p:cNvPr id="5" name="Picture 4" descr="A colorful circle with text&#10;&#10;Description automatically generated">
            <a:extLst>
              <a:ext uri="{FF2B5EF4-FFF2-40B4-BE49-F238E27FC236}">
                <a16:creationId xmlns:a16="http://schemas.microsoft.com/office/drawing/2014/main" id="{87A323DB-0307-28EF-F3A1-824768E66D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16281" y="116401"/>
            <a:ext cx="922639" cy="551555"/>
          </a:xfrm>
          <a:prstGeom prst="rect">
            <a:avLst/>
          </a:prstGeom>
        </p:spPr>
      </p:pic>
    </p:spTree>
    <p:extLst>
      <p:ext uri="{BB962C8B-B14F-4D97-AF65-F5344CB8AC3E}">
        <p14:creationId xmlns:p14="http://schemas.microsoft.com/office/powerpoint/2010/main" val="95939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66C524EB-2184-759E-1D99-A22583556B41}"/>
              </a:ext>
            </a:extLst>
          </p:cNvPr>
          <p:cNvSpPr>
            <a:spLocks noGrp="1"/>
          </p:cNvSpPr>
          <p:nvPr>
            <p:ph type="body" sz="quarter" idx="13"/>
          </p:nvPr>
        </p:nvSpPr>
        <p:spPr>
          <a:xfrm>
            <a:off x="682753" y="2396600"/>
            <a:ext cx="7376160" cy="3827039"/>
          </a:xfrm>
        </p:spPr>
        <p:txBody>
          <a:bodyPr numCol="2" spcCol="731520" anchor="t">
            <a:noAutofit/>
          </a:bodyPr>
          <a:lstStyle>
            <a:lvl1pPr marL="0" indent="0" algn="l">
              <a:lnSpc>
                <a:spcPts val="1800"/>
              </a:lnSpc>
              <a:spcBef>
                <a:spcPts val="600"/>
              </a:spcBef>
              <a:spcAft>
                <a:spcPts val="600"/>
              </a:spcAft>
              <a:buFont typeface="Arial" panose="020B0604020202020204" pitchFamily="34" charset="0"/>
              <a:buNone/>
              <a:defRPr sz="1400" spc="31" baseline="0">
                <a:solidFill>
                  <a:schemeClr val="tx2"/>
                </a:solidFill>
              </a:defRPr>
            </a:lvl1pPr>
            <a:lvl2pPr marL="0" indent="0">
              <a:lnSpc>
                <a:spcPts val="1600"/>
              </a:lnSpc>
              <a:spcBef>
                <a:spcPts val="600"/>
              </a:spcBef>
              <a:spcAft>
                <a:spcPts val="600"/>
              </a:spcAft>
              <a:buFont typeface="Arial" panose="020B0604020202020204" pitchFamily="34" charset="0"/>
              <a:buNone/>
              <a:defRPr sz="1400" spc="31" baseline="0">
                <a:solidFill>
                  <a:schemeClr val="tx2"/>
                </a:solidFill>
              </a:defRPr>
            </a:lvl2pPr>
            <a:lvl3pPr marL="0" indent="0">
              <a:lnSpc>
                <a:spcPts val="1600"/>
              </a:lnSpc>
              <a:spcBef>
                <a:spcPts val="600"/>
              </a:spcBef>
              <a:spcAft>
                <a:spcPts val="600"/>
              </a:spcAft>
              <a:buFont typeface="Arial" panose="020B0604020202020204" pitchFamily="34" charset="0"/>
              <a:buNone/>
              <a:defRPr sz="1400" spc="31" baseline="0">
                <a:solidFill>
                  <a:schemeClr val="tx2"/>
                </a:solidFill>
              </a:defRPr>
            </a:lvl3pPr>
            <a:lvl4pPr marL="0" indent="0">
              <a:lnSpc>
                <a:spcPts val="1600"/>
              </a:lnSpc>
              <a:spcBef>
                <a:spcPts val="600"/>
              </a:spcBef>
              <a:spcAft>
                <a:spcPts val="600"/>
              </a:spcAft>
              <a:buFont typeface="Arial" panose="020B0604020202020204" pitchFamily="34" charset="0"/>
              <a:buNone/>
              <a:defRPr sz="1400" spc="31" baseline="0">
                <a:solidFill>
                  <a:schemeClr val="tx2"/>
                </a:solidFill>
              </a:defRPr>
            </a:lvl4pPr>
            <a:lvl5pPr marL="0" indent="0">
              <a:lnSpc>
                <a:spcPts val="1600"/>
              </a:lnSpc>
              <a:spcBef>
                <a:spcPts val="600"/>
              </a:spcBef>
              <a:spcAft>
                <a:spcPts val="600"/>
              </a:spcAft>
              <a:buFont typeface="Arial" panose="020B0604020202020204" pitchFamily="34" charset="0"/>
              <a:buNone/>
              <a:defRPr sz="1400" spc="31" baseline="0">
                <a:solidFill>
                  <a:schemeClr val="tx2"/>
                </a:solidFill>
              </a:defRPr>
            </a:lvl5pPr>
          </a:lstStyle>
          <a:p>
            <a:pPr lvl="0"/>
            <a:r>
              <a:rPr lang="en-US"/>
              <a:t>Click to edit Master text styles</a:t>
            </a:r>
          </a:p>
        </p:txBody>
      </p:sp>
      <p:sp>
        <p:nvSpPr>
          <p:cNvPr id="8" name="Picture Placeholder 6">
            <a:extLst>
              <a:ext uri="{FF2B5EF4-FFF2-40B4-BE49-F238E27FC236}">
                <a16:creationId xmlns:a16="http://schemas.microsoft.com/office/drawing/2014/main" id="{03F2866D-D75D-9165-7A0F-644CF185618E}"/>
              </a:ext>
            </a:extLst>
          </p:cNvPr>
          <p:cNvSpPr>
            <a:spLocks noGrp="1"/>
          </p:cNvSpPr>
          <p:nvPr>
            <p:ph type="pic" sz="quarter" idx="14"/>
          </p:nvPr>
        </p:nvSpPr>
        <p:spPr>
          <a:xfrm>
            <a:off x="8863914" y="4481384"/>
            <a:ext cx="2779445" cy="1742255"/>
          </a:xfrm>
          <a:solidFill>
            <a:schemeClr val="bg1"/>
          </a:solidFill>
        </p:spPr>
        <p:txBody>
          <a:bodyPr/>
          <a:lstStyle>
            <a:lvl1pPr marL="0" indent="0" algn="ctr">
              <a:buFontTx/>
              <a:buNone/>
              <a:defRPr/>
            </a:lvl1pPr>
          </a:lstStyle>
          <a:p>
            <a:endParaRPr lang="en-US"/>
          </a:p>
        </p:txBody>
      </p:sp>
      <p:sp>
        <p:nvSpPr>
          <p:cNvPr id="9" name="Picture Placeholder 6">
            <a:extLst>
              <a:ext uri="{FF2B5EF4-FFF2-40B4-BE49-F238E27FC236}">
                <a16:creationId xmlns:a16="http://schemas.microsoft.com/office/drawing/2014/main" id="{66D7327F-78D9-E6D8-B02A-741A7E86F879}"/>
              </a:ext>
            </a:extLst>
          </p:cNvPr>
          <p:cNvSpPr>
            <a:spLocks noGrp="1"/>
          </p:cNvSpPr>
          <p:nvPr>
            <p:ph type="pic" sz="quarter" idx="15"/>
          </p:nvPr>
        </p:nvSpPr>
        <p:spPr>
          <a:xfrm>
            <a:off x="8863914" y="2396600"/>
            <a:ext cx="2779445" cy="1863200"/>
          </a:xfrm>
          <a:solidFill>
            <a:schemeClr val="bg1"/>
          </a:solidFill>
        </p:spPr>
        <p:txBody>
          <a:bodyPr/>
          <a:lstStyle>
            <a:lvl1pPr marL="0" indent="0" algn="ctr">
              <a:buFontTx/>
              <a:buNone/>
              <a:defRPr/>
            </a:lvl1pPr>
          </a:lstStyle>
          <a:p>
            <a:endParaRPr lang="en-US"/>
          </a:p>
        </p:txBody>
      </p:sp>
      <p:sp>
        <p:nvSpPr>
          <p:cNvPr id="10" name="Title 1">
            <a:extLst>
              <a:ext uri="{FF2B5EF4-FFF2-40B4-BE49-F238E27FC236}">
                <a16:creationId xmlns:a16="http://schemas.microsoft.com/office/drawing/2014/main" id="{7F18A96D-33B2-10C2-A94F-00DA78A43D20}"/>
              </a:ext>
            </a:extLst>
          </p:cNvPr>
          <p:cNvSpPr>
            <a:spLocks noGrp="1"/>
          </p:cNvSpPr>
          <p:nvPr>
            <p:ph type="title" hasCustomPrompt="1"/>
          </p:nvPr>
        </p:nvSpPr>
        <p:spPr>
          <a:xfrm>
            <a:off x="682754" y="1016559"/>
            <a:ext cx="5072199" cy="676812"/>
          </a:xfrm>
        </p:spPr>
        <p:txBody>
          <a:bodyPr anchor="b" anchorCtr="0">
            <a:noAutofit/>
          </a:bodyPr>
          <a:lstStyle>
            <a:lvl1pPr algn="l">
              <a:defRPr sz="2800" b="0">
                <a:solidFill>
                  <a:schemeClr val="tx1"/>
                </a:solidFill>
                <a:latin typeface="+mj-lt"/>
              </a:defRPr>
            </a:lvl1pPr>
          </a:lstStyle>
          <a:p>
            <a:r>
              <a:rPr lang="en-US"/>
              <a:t>CLICK TO ADD TITLE</a:t>
            </a:r>
          </a:p>
        </p:txBody>
      </p:sp>
      <p:cxnSp>
        <p:nvCxnSpPr>
          <p:cNvPr id="2" name="Straight Connector 1">
            <a:extLst>
              <a:ext uri="{FF2B5EF4-FFF2-40B4-BE49-F238E27FC236}">
                <a16:creationId xmlns:a16="http://schemas.microsoft.com/office/drawing/2014/main" id="{AA4382C9-DF19-A3CE-15FF-D342CB5C9444}"/>
              </a:ext>
            </a:extLst>
          </p:cNvPr>
          <p:cNvCxnSpPr>
            <a:cxnSpLocks/>
          </p:cNvCxnSpPr>
          <p:nvPr userDrawn="1"/>
        </p:nvCxnSpPr>
        <p:spPr>
          <a:xfrm>
            <a:off x="682753" y="1751037"/>
            <a:ext cx="10960606" cy="0"/>
          </a:xfrm>
          <a:prstGeom prst="line">
            <a:avLst/>
          </a:prstGeom>
          <a:ln w="15875">
            <a:solidFill>
              <a:srgbClr val="0C9CD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3286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2 columns">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66C524EB-2184-759E-1D99-A22583556B41}"/>
              </a:ext>
            </a:extLst>
          </p:cNvPr>
          <p:cNvSpPr>
            <a:spLocks noGrp="1"/>
          </p:cNvSpPr>
          <p:nvPr>
            <p:ph type="body" sz="quarter" idx="13"/>
          </p:nvPr>
        </p:nvSpPr>
        <p:spPr>
          <a:xfrm>
            <a:off x="4998722" y="1248230"/>
            <a:ext cx="6278879" cy="4989748"/>
          </a:xfrm>
        </p:spPr>
        <p:txBody>
          <a:bodyPr numCol="2" spcCol="731520" anchor="t">
            <a:noAutofit/>
          </a:bodyPr>
          <a:lstStyle>
            <a:lvl1pPr marL="0" indent="0" algn="l">
              <a:lnSpc>
                <a:spcPts val="1800"/>
              </a:lnSpc>
              <a:spcBef>
                <a:spcPts val="600"/>
              </a:spcBef>
              <a:spcAft>
                <a:spcPts val="600"/>
              </a:spcAft>
              <a:buFont typeface="Arial" panose="020B0604020202020204" pitchFamily="34" charset="0"/>
              <a:buNone/>
              <a:defRPr sz="1400" spc="31" baseline="0">
                <a:solidFill>
                  <a:schemeClr val="tx2"/>
                </a:solidFill>
              </a:defRPr>
            </a:lvl1pPr>
            <a:lvl2pPr marL="0" indent="0">
              <a:lnSpc>
                <a:spcPts val="1600"/>
              </a:lnSpc>
              <a:spcBef>
                <a:spcPts val="600"/>
              </a:spcBef>
              <a:spcAft>
                <a:spcPts val="600"/>
              </a:spcAft>
              <a:buFont typeface="Arial" panose="020B0604020202020204" pitchFamily="34" charset="0"/>
              <a:buNone/>
              <a:defRPr sz="1400" spc="31" baseline="0">
                <a:solidFill>
                  <a:schemeClr val="tx2"/>
                </a:solidFill>
              </a:defRPr>
            </a:lvl2pPr>
            <a:lvl3pPr marL="0" indent="0">
              <a:lnSpc>
                <a:spcPts val="1600"/>
              </a:lnSpc>
              <a:spcBef>
                <a:spcPts val="600"/>
              </a:spcBef>
              <a:spcAft>
                <a:spcPts val="600"/>
              </a:spcAft>
              <a:buFont typeface="Arial" panose="020B0604020202020204" pitchFamily="34" charset="0"/>
              <a:buNone/>
              <a:defRPr sz="1400" spc="31" baseline="0">
                <a:solidFill>
                  <a:schemeClr val="tx2"/>
                </a:solidFill>
              </a:defRPr>
            </a:lvl3pPr>
            <a:lvl4pPr marL="0" indent="0">
              <a:lnSpc>
                <a:spcPts val="1600"/>
              </a:lnSpc>
              <a:spcBef>
                <a:spcPts val="600"/>
              </a:spcBef>
              <a:spcAft>
                <a:spcPts val="600"/>
              </a:spcAft>
              <a:buFont typeface="Arial" panose="020B0604020202020204" pitchFamily="34" charset="0"/>
              <a:buNone/>
              <a:defRPr sz="1400" spc="31" baseline="0">
                <a:solidFill>
                  <a:schemeClr val="tx2"/>
                </a:solidFill>
              </a:defRPr>
            </a:lvl4pPr>
            <a:lvl5pPr marL="0" indent="0">
              <a:lnSpc>
                <a:spcPts val="1600"/>
              </a:lnSpc>
              <a:spcBef>
                <a:spcPts val="600"/>
              </a:spcBef>
              <a:spcAft>
                <a:spcPts val="600"/>
              </a:spcAft>
              <a:buFont typeface="Arial" panose="020B0604020202020204" pitchFamily="34" charset="0"/>
              <a:buNone/>
              <a:defRPr sz="1400" spc="31" baseline="0">
                <a:solidFill>
                  <a:schemeClr val="tx2"/>
                </a:solidFill>
              </a:defRPr>
            </a:lvl5pPr>
          </a:lstStyle>
          <a:p>
            <a:pPr lvl="0"/>
            <a:r>
              <a:rPr lang="en-US"/>
              <a:t>Click to edit Master text styles</a:t>
            </a:r>
          </a:p>
        </p:txBody>
      </p:sp>
      <p:sp>
        <p:nvSpPr>
          <p:cNvPr id="10" name="Title 1">
            <a:extLst>
              <a:ext uri="{FF2B5EF4-FFF2-40B4-BE49-F238E27FC236}">
                <a16:creationId xmlns:a16="http://schemas.microsoft.com/office/drawing/2014/main" id="{7F18A96D-33B2-10C2-A94F-00DA78A43D20}"/>
              </a:ext>
            </a:extLst>
          </p:cNvPr>
          <p:cNvSpPr>
            <a:spLocks noGrp="1"/>
          </p:cNvSpPr>
          <p:nvPr>
            <p:ph type="title" hasCustomPrompt="1"/>
          </p:nvPr>
        </p:nvSpPr>
        <p:spPr>
          <a:xfrm>
            <a:off x="1438657" y="1265910"/>
            <a:ext cx="3035803" cy="4989748"/>
          </a:xfrm>
        </p:spPr>
        <p:txBody>
          <a:bodyPr anchor="b" anchorCtr="0">
            <a:noAutofit/>
          </a:bodyPr>
          <a:lstStyle>
            <a:lvl1pPr algn="r">
              <a:lnSpc>
                <a:spcPct val="100000"/>
              </a:lnSpc>
              <a:defRPr sz="2800" b="0">
                <a:solidFill>
                  <a:schemeClr val="tx1"/>
                </a:solidFill>
                <a:latin typeface="+mj-lt"/>
              </a:defRPr>
            </a:lvl1pPr>
          </a:lstStyle>
          <a:p>
            <a:r>
              <a:rPr lang="en-US"/>
              <a:t>CLICK TO ADD TITLE</a:t>
            </a:r>
          </a:p>
        </p:txBody>
      </p:sp>
      <p:cxnSp>
        <p:nvCxnSpPr>
          <p:cNvPr id="4" name="Straight Connector 3">
            <a:extLst>
              <a:ext uri="{FF2B5EF4-FFF2-40B4-BE49-F238E27FC236}">
                <a16:creationId xmlns:a16="http://schemas.microsoft.com/office/drawing/2014/main" id="{63A3AF2A-1EBF-75F2-CEE1-9FE2973A0B3C}"/>
              </a:ext>
            </a:extLst>
          </p:cNvPr>
          <p:cNvCxnSpPr>
            <a:cxnSpLocks/>
          </p:cNvCxnSpPr>
          <p:nvPr userDrawn="1"/>
        </p:nvCxnSpPr>
        <p:spPr>
          <a:xfrm>
            <a:off x="4747027" y="1128950"/>
            <a:ext cx="0" cy="5126708"/>
          </a:xfrm>
          <a:prstGeom prst="line">
            <a:avLst/>
          </a:prstGeom>
          <a:ln w="15875">
            <a:solidFill>
              <a:srgbClr val="0C9CD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10815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ext 2 column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0B297F-D1CD-435B-9DC0-4A43F47DAA3A}"/>
              </a:ext>
            </a:extLst>
          </p:cNvPr>
          <p:cNvSpPr/>
          <p:nvPr userDrawn="1"/>
        </p:nvSpPr>
        <p:spPr>
          <a:xfrm>
            <a:off x="1" y="0"/>
            <a:ext cx="12191998"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344D535-754D-729A-6735-89F55C487FD8}"/>
              </a:ext>
            </a:extLst>
          </p:cNvPr>
          <p:cNvPicPr>
            <a:picLocks noChangeAspect="1"/>
          </p:cNvPicPr>
          <p:nvPr userDrawn="1"/>
        </p:nvPicPr>
        <p:blipFill>
          <a:blip r:embed="rId2"/>
          <a:srcRect l="4478" t="33855" r="3560" b="10266"/>
          <a:stretch>
            <a:fillRect/>
          </a:stretch>
        </p:blipFill>
        <p:spPr>
          <a:xfrm flipH="1">
            <a:off x="139378" y="3598870"/>
            <a:ext cx="5414396" cy="2950930"/>
          </a:xfrm>
          <a:prstGeom prst="rect">
            <a:avLst/>
          </a:prstGeom>
        </p:spPr>
      </p:pic>
      <p:sp>
        <p:nvSpPr>
          <p:cNvPr id="7" name="Rectangle 6">
            <a:extLst>
              <a:ext uri="{FF2B5EF4-FFF2-40B4-BE49-F238E27FC236}">
                <a16:creationId xmlns:a16="http://schemas.microsoft.com/office/drawing/2014/main" id="{A2FC4FBE-EB33-9295-9CAE-3594BBDA433A}"/>
              </a:ext>
            </a:extLst>
          </p:cNvPr>
          <p:cNvSpPr/>
          <p:nvPr userDrawn="1"/>
        </p:nvSpPr>
        <p:spPr>
          <a:xfrm>
            <a:off x="1" y="0"/>
            <a:ext cx="5660200" cy="3290670"/>
          </a:xfrm>
          <a:prstGeom prst="rect">
            <a:avLst/>
          </a:prstGeom>
          <a:solidFill>
            <a:srgbClr val="0C9CD8">
              <a:alpha val="2001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10" name="Title 1">
            <a:extLst>
              <a:ext uri="{FF2B5EF4-FFF2-40B4-BE49-F238E27FC236}">
                <a16:creationId xmlns:a16="http://schemas.microsoft.com/office/drawing/2014/main" id="{7F18A96D-33B2-10C2-A94F-00DA78A43D20}"/>
              </a:ext>
            </a:extLst>
          </p:cNvPr>
          <p:cNvSpPr>
            <a:spLocks noGrp="1"/>
          </p:cNvSpPr>
          <p:nvPr>
            <p:ph type="title" hasCustomPrompt="1"/>
          </p:nvPr>
        </p:nvSpPr>
        <p:spPr>
          <a:xfrm>
            <a:off x="603089" y="703820"/>
            <a:ext cx="4463181" cy="2088807"/>
          </a:xfrm>
        </p:spPr>
        <p:txBody>
          <a:bodyPr anchor="b" anchorCtr="0">
            <a:noAutofit/>
          </a:bodyPr>
          <a:lstStyle>
            <a:lvl1pPr algn="l">
              <a:lnSpc>
                <a:spcPct val="100000"/>
              </a:lnSpc>
              <a:defRPr sz="3200" b="0">
                <a:solidFill>
                  <a:schemeClr val="tx1"/>
                </a:solidFill>
                <a:latin typeface="+mj-lt"/>
              </a:defRPr>
            </a:lvl1pPr>
          </a:lstStyle>
          <a:p>
            <a:r>
              <a:rPr lang="en-US"/>
              <a:t>Click to add title</a:t>
            </a:r>
          </a:p>
        </p:txBody>
      </p:sp>
      <p:sp>
        <p:nvSpPr>
          <p:cNvPr id="4" name="Rectangle 3">
            <a:extLst>
              <a:ext uri="{FF2B5EF4-FFF2-40B4-BE49-F238E27FC236}">
                <a16:creationId xmlns:a16="http://schemas.microsoft.com/office/drawing/2014/main" id="{9A7D6DB7-D153-6810-DE99-528EC697A463}"/>
              </a:ext>
            </a:extLst>
          </p:cNvPr>
          <p:cNvSpPr/>
          <p:nvPr userDrawn="1"/>
        </p:nvSpPr>
        <p:spPr>
          <a:xfrm>
            <a:off x="11780108" y="0"/>
            <a:ext cx="411891" cy="609600"/>
          </a:xfrm>
          <a:prstGeom prst="rect">
            <a:avLst/>
          </a:prstGeom>
          <a:solidFill>
            <a:srgbClr val="0C9CD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pic>
        <p:nvPicPr>
          <p:cNvPr id="8" name="Picture 7" descr="A colorful circle with text&#10;&#10;Description automatically generated">
            <a:extLst>
              <a:ext uri="{FF2B5EF4-FFF2-40B4-BE49-F238E27FC236}">
                <a16:creationId xmlns:a16="http://schemas.microsoft.com/office/drawing/2014/main" id="{A6E901FB-5E0D-989B-5FE5-754711C22E1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16281" y="116401"/>
            <a:ext cx="922639" cy="551555"/>
          </a:xfrm>
          <a:prstGeom prst="rect">
            <a:avLst/>
          </a:prstGeom>
        </p:spPr>
      </p:pic>
      <p:sp>
        <p:nvSpPr>
          <p:cNvPr id="5" name="Text Placeholder 6">
            <a:extLst>
              <a:ext uri="{FF2B5EF4-FFF2-40B4-BE49-F238E27FC236}">
                <a16:creationId xmlns:a16="http://schemas.microsoft.com/office/drawing/2014/main" id="{66C524EB-2184-759E-1D99-A22583556B41}"/>
              </a:ext>
            </a:extLst>
          </p:cNvPr>
          <p:cNvSpPr>
            <a:spLocks noGrp="1"/>
          </p:cNvSpPr>
          <p:nvPr>
            <p:ph type="body" sz="quarter" idx="13"/>
          </p:nvPr>
        </p:nvSpPr>
        <p:spPr>
          <a:xfrm>
            <a:off x="6305625" y="1199535"/>
            <a:ext cx="5217781" cy="5045811"/>
          </a:xfrm>
        </p:spPr>
        <p:txBody>
          <a:bodyPr numCol="2" spcCol="731520" anchor="t">
            <a:noAutofit/>
          </a:bodyPr>
          <a:lstStyle>
            <a:lvl1pPr marL="0" indent="0" algn="l">
              <a:lnSpc>
                <a:spcPts val="1800"/>
              </a:lnSpc>
              <a:spcBef>
                <a:spcPts val="600"/>
              </a:spcBef>
              <a:spcAft>
                <a:spcPts val="600"/>
              </a:spcAft>
              <a:buFont typeface="Arial" panose="020B0604020202020204" pitchFamily="34" charset="0"/>
              <a:buNone/>
              <a:defRPr sz="1400" spc="31" baseline="0">
                <a:solidFill>
                  <a:schemeClr val="tx2"/>
                </a:solidFill>
              </a:defRPr>
            </a:lvl1pPr>
            <a:lvl2pPr marL="0" indent="0">
              <a:lnSpc>
                <a:spcPts val="1600"/>
              </a:lnSpc>
              <a:spcBef>
                <a:spcPts val="600"/>
              </a:spcBef>
              <a:spcAft>
                <a:spcPts val="600"/>
              </a:spcAft>
              <a:buFont typeface="Arial" panose="020B0604020202020204" pitchFamily="34" charset="0"/>
              <a:buNone/>
              <a:defRPr sz="1400" spc="31" baseline="0">
                <a:solidFill>
                  <a:schemeClr val="tx2"/>
                </a:solidFill>
              </a:defRPr>
            </a:lvl2pPr>
            <a:lvl3pPr marL="0" indent="0">
              <a:lnSpc>
                <a:spcPts val="1600"/>
              </a:lnSpc>
              <a:spcBef>
                <a:spcPts val="600"/>
              </a:spcBef>
              <a:spcAft>
                <a:spcPts val="600"/>
              </a:spcAft>
              <a:buFont typeface="Arial" panose="020B0604020202020204" pitchFamily="34" charset="0"/>
              <a:buNone/>
              <a:defRPr sz="1400" spc="31" baseline="0">
                <a:solidFill>
                  <a:schemeClr val="tx2"/>
                </a:solidFill>
              </a:defRPr>
            </a:lvl3pPr>
            <a:lvl4pPr marL="0" indent="0">
              <a:lnSpc>
                <a:spcPts val="1600"/>
              </a:lnSpc>
              <a:spcBef>
                <a:spcPts val="600"/>
              </a:spcBef>
              <a:spcAft>
                <a:spcPts val="600"/>
              </a:spcAft>
              <a:buFont typeface="Arial" panose="020B0604020202020204" pitchFamily="34" charset="0"/>
              <a:buNone/>
              <a:defRPr sz="1400" spc="31" baseline="0">
                <a:solidFill>
                  <a:schemeClr val="tx2"/>
                </a:solidFill>
              </a:defRPr>
            </a:lvl4pPr>
            <a:lvl5pPr marL="0" indent="0">
              <a:lnSpc>
                <a:spcPts val="1600"/>
              </a:lnSpc>
              <a:spcBef>
                <a:spcPts val="600"/>
              </a:spcBef>
              <a:spcAft>
                <a:spcPts val="600"/>
              </a:spcAft>
              <a:buFont typeface="Arial" panose="020B0604020202020204" pitchFamily="34" charset="0"/>
              <a:buNone/>
              <a:defRPr sz="1400" spc="31" baseline="0">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3170145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ext 2 column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0B297F-D1CD-435B-9DC0-4A43F47DAA3A}"/>
              </a:ext>
            </a:extLst>
          </p:cNvPr>
          <p:cNvSpPr/>
          <p:nvPr userDrawn="1"/>
        </p:nvSpPr>
        <p:spPr>
          <a:xfrm>
            <a:off x="-1" y="0"/>
            <a:ext cx="1219199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2FC4FBE-EB33-9295-9CAE-3594BBDA433A}"/>
              </a:ext>
            </a:extLst>
          </p:cNvPr>
          <p:cNvSpPr/>
          <p:nvPr userDrawn="1"/>
        </p:nvSpPr>
        <p:spPr>
          <a:xfrm>
            <a:off x="1" y="0"/>
            <a:ext cx="5660200" cy="32906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10" name="Title 1">
            <a:extLst>
              <a:ext uri="{FF2B5EF4-FFF2-40B4-BE49-F238E27FC236}">
                <a16:creationId xmlns:a16="http://schemas.microsoft.com/office/drawing/2014/main" id="{7F18A96D-33B2-10C2-A94F-00DA78A43D20}"/>
              </a:ext>
            </a:extLst>
          </p:cNvPr>
          <p:cNvSpPr>
            <a:spLocks noGrp="1"/>
          </p:cNvSpPr>
          <p:nvPr>
            <p:ph type="title" hasCustomPrompt="1"/>
          </p:nvPr>
        </p:nvSpPr>
        <p:spPr>
          <a:xfrm>
            <a:off x="537186" y="733843"/>
            <a:ext cx="4572988" cy="1998188"/>
          </a:xfrm>
        </p:spPr>
        <p:txBody>
          <a:bodyPr anchor="b" anchorCtr="0">
            <a:noAutofit/>
          </a:bodyPr>
          <a:lstStyle>
            <a:lvl1pPr algn="l">
              <a:lnSpc>
                <a:spcPct val="100000"/>
              </a:lnSpc>
              <a:defRPr sz="3200" b="1">
                <a:solidFill>
                  <a:srgbClr val="0C9CD8"/>
                </a:solidFill>
                <a:latin typeface="+mj-lt"/>
              </a:defRPr>
            </a:lvl1pPr>
          </a:lstStyle>
          <a:p>
            <a:r>
              <a:rPr lang="en-US"/>
              <a:t>Click to add title</a:t>
            </a:r>
          </a:p>
        </p:txBody>
      </p:sp>
      <p:pic>
        <p:nvPicPr>
          <p:cNvPr id="4" name="Picture 3">
            <a:extLst>
              <a:ext uri="{FF2B5EF4-FFF2-40B4-BE49-F238E27FC236}">
                <a16:creationId xmlns:a16="http://schemas.microsoft.com/office/drawing/2014/main" id="{DD6F78AE-80A3-189B-77DF-3BE93BF41E87}"/>
              </a:ext>
            </a:extLst>
          </p:cNvPr>
          <p:cNvPicPr>
            <a:picLocks noChangeAspect="1"/>
          </p:cNvPicPr>
          <p:nvPr userDrawn="1"/>
        </p:nvPicPr>
        <p:blipFill>
          <a:blip r:embed="rId2"/>
          <a:srcRect l="4027" t="28674" r="3898" b="10250"/>
          <a:stretch>
            <a:fillRect/>
          </a:stretch>
        </p:blipFill>
        <p:spPr>
          <a:xfrm>
            <a:off x="123570" y="3496447"/>
            <a:ext cx="5412260" cy="3016701"/>
          </a:xfrm>
          <a:prstGeom prst="rect">
            <a:avLst/>
          </a:prstGeom>
        </p:spPr>
      </p:pic>
      <p:sp>
        <p:nvSpPr>
          <p:cNvPr id="5" name="Text Placeholder 6">
            <a:extLst>
              <a:ext uri="{FF2B5EF4-FFF2-40B4-BE49-F238E27FC236}">
                <a16:creationId xmlns:a16="http://schemas.microsoft.com/office/drawing/2014/main" id="{66C524EB-2184-759E-1D99-A22583556B41}"/>
              </a:ext>
            </a:extLst>
          </p:cNvPr>
          <p:cNvSpPr>
            <a:spLocks noGrp="1"/>
          </p:cNvSpPr>
          <p:nvPr>
            <p:ph type="body" sz="quarter" idx="13"/>
          </p:nvPr>
        </p:nvSpPr>
        <p:spPr>
          <a:xfrm>
            <a:off x="6305625" y="1199535"/>
            <a:ext cx="5217781" cy="5045811"/>
          </a:xfrm>
        </p:spPr>
        <p:txBody>
          <a:bodyPr numCol="2" spcCol="731520" anchor="t">
            <a:noAutofit/>
          </a:bodyPr>
          <a:lstStyle>
            <a:lvl1pPr marL="0" indent="0" algn="l">
              <a:lnSpc>
                <a:spcPts val="1800"/>
              </a:lnSpc>
              <a:spcBef>
                <a:spcPts val="600"/>
              </a:spcBef>
              <a:spcAft>
                <a:spcPts val="600"/>
              </a:spcAft>
              <a:buFont typeface="Arial" panose="020B0604020202020204" pitchFamily="34" charset="0"/>
              <a:buNone/>
              <a:defRPr sz="1400" spc="31" baseline="0">
                <a:solidFill>
                  <a:schemeClr val="tx2"/>
                </a:solidFill>
              </a:defRPr>
            </a:lvl1pPr>
            <a:lvl2pPr marL="0" indent="0">
              <a:lnSpc>
                <a:spcPts val="1600"/>
              </a:lnSpc>
              <a:spcBef>
                <a:spcPts val="600"/>
              </a:spcBef>
              <a:spcAft>
                <a:spcPts val="600"/>
              </a:spcAft>
              <a:buFont typeface="Arial" panose="020B0604020202020204" pitchFamily="34" charset="0"/>
              <a:buNone/>
              <a:defRPr sz="1400" spc="31" baseline="0">
                <a:solidFill>
                  <a:schemeClr val="tx2"/>
                </a:solidFill>
              </a:defRPr>
            </a:lvl2pPr>
            <a:lvl3pPr marL="0" indent="0">
              <a:lnSpc>
                <a:spcPts val="1600"/>
              </a:lnSpc>
              <a:spcBef>
                <a:spcPts val="600"/>
              </a:spcBef>
              <a:spcAft>
                <a:spcPts val="600"/>
              </a:spcAft>
              <a:buFont typeface="Arial" panose="020B0604020202020204" pitchFamily="34" charset="0"/>
              <a:buNone/>
              <a:defRPr sz="1400" spc="31" baseline="0">
                <a:solidFill>
                  <a:schemeClr val="tx2"/>
                </a:solidFill>
              </a:defRPr>
            </a:lvl3pPr>
            <a:lvl4pPr marL="0" indent="0">
              <a:lnSpc>
                <a:spcPts val="1600"/>
              </a:lnSpc>
              <a:spcBef>
                <a:spcPts val="600"/>
              </a:spcBef>
              <a:spcAft>
                <a:spcPts val="600"/>
              </a:spcAft>
              <a:buFont typeface="Arial" panose="020B0604020202020204" pitchFamily="34" charset="0"/>
              <a:buNone/>
              <a:defRPr sz="1400" spc="31" baseline="0">
                <a:solidFill>
                  <a:schemeClr val="tx2"/>
                </a:solidFill>
              </a:defRPr>
            </a:lvl4pPr>
            <a:lvl5pPr marL="0" indent="0">
              <a:lnSpc>
                <a:spcPts val="1600"/>
              </a:lnSpc>
              <a:spcBef>
                <a:spcPts val="600"/>
              </a:spcBef>
              <a:spcAft>
                <a:spcPts val="600"/>
              </a:spcAft>
              <a:buFont typeface="Arial" panose="020B0604020202020204" pitchFamily="34" charset="0"/>
              <a:buNone/>
              <a:defRPr sz="1400" spc="31" baseline="0">
                <a:solidFill>
                  <a:schemeClr val="tx2"/>
                </a:solidFill>
              </a:defRPr>
            </a:lvl5pPr>
          </a:lstStyle>
          <a:p>
            <a:pPr lvl="0"/>
            <a:r>
              <a:rPr lang="en-US"/>
              <a:t>Click to edit Master text styles</a:t>
            </a:r>
          </a:p>
        </p:txBody>
      </p:sp>
      <p:sp>
        <p:nvSpPr>
          <p:cNvPr id="6" name="Rectangle 5">
            <a:extLst>
              <a:ext uri="{FF2B5EF4-FFF2-40B4-BE49-F238E27FC236}">
                <a16:creationId xmlns:a16="http://schemas.microsoft.com/office/drawing/2014/main" id="{04980F6A-D548-F617-6A5A-996DF53FAE07}"/>
              </a:ext>
            </a:extLst>
          </p:cNvPr>
          <p:cNvSpPr/>
          <p:nvPr userDrawn="1"/>
        </p:nvSpPr>
        <p:spPr>
          <a:xfrm>
            <a:off x="11780108" y="0"/>
            <a:ext cx="411891" cy="609600"/>
          </a:xfrm>
          <a:prstGeom prst="rect">
            <a:avLst/>
          </a:prstGeom>
          <a:solidFill>
            <a:srgbClr val="0C9CD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pic>
        <p:nvPicPr>
          <p:cNvPr id="8" name="Picture 7" descr="A colorful circle with text&#10;&#10;Description automatically generated">
            <a:extLst>
              <a:ext uri="{FF2B5EF4-FFF2-40B4-BE49-F238E27FC236}">
                <a16:creationId xmlns:a16="http://schemas.microsoft.com/office/drawing/2014/main" id="{69696810-E98B-6757-0C02-C7F04A33AC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16281" y="116401"/>
            <a:ext cx="922639" cy="551555"/>
          </a:xfrm>
          <a:prstGeom prst="rect">
            <a:avLst/>
          </a:prstGeom>
        </p:spPr>
      </p:pic>
      <p:cxnSp>
        <p:nvCxnSpPr>
          <p:cNvPr id="9" name="Straight Connector 8">
            <a:extLst>
              <a:ext uri="{FF2B5EF4-FFF2-40B4-BE49-F238E27FC236}">
                <a16:creationId xmlns:a16="http://schemas.microsoft.com/office/drawing/2014/main" id="{8E3D044D-11B2-A3C5-6840-5ECD2E6B1529}"/>
              </a:ext>
            </a:extLst>
          </p:cNvPr>
          <p:cNvCxnSpPr>
            <a:cxnSpLocks/>
          </p:cNvCxnSpPr>
          <p:nvPr userDrawn="1"/>
        </p:nvCxnSpPr>
        <p:spPr>
          <a:xfrm>
            <a:off x="603089" y="2764292"/>
            <a:ext cx="4572988" cy="0"/>
          </a:xfrm>
          <a:prstGeom prst="line">
            <a:avLst/>
          </a:prstGeom>
          <a:ln w="15875">
            <a:solidFill>
              <a:srgbClr val="0C9CD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5399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ext 2 column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0B297F-D1CD-435B-9DC0-4A43F47DAA3A}"/>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2FC4FBE-EB33-9295-9CAE-3594BBDA433A}"/>
              </a:ext>
            </a:extLst>
          </p:cNvPr>
          <p:cNvSpPr/>
          <p:nvPr userDrawn="1"/>
        </p:nvSpPr>
        <p:spPr>
          <a:xfrm>
            <a:off x="1" y="0"/>
            <a:ext cx="5660200" cy="3290670"/>
          </a:xfrm>
          <a:prstGeom prst="rect">
            <a:avLst/>
          </a:prstGeom>
          <a:solidFill>
            <a:srgbClr val="0C9CD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10" name="Title 1">
            <a:extLst>
              <a:ext uri="{FF2B5EF4-FFF2-40B4-BE49-F238E27FC236}">
                <a16:creationId xmlns:a16="http://schemas.microsoft.com/office/drawing/2014/main" id="{7F18A96D-33B2-10C2-A94F-00DA78A43D20}"/>
              </a:ext>
            </a:extLst>
          </p:cNvPr>
          <p:cNvSpPr>
            <a:spLocks noGrp="1"/>
          </p:cNvSpPr>
          <p:nvPr>
            <p:ph type="title" hasCustomPrompt="1"/>
          </p:nvPr>
        </p:nvSpPr>
        <p:spPr>
          <a:xfrm>
            <a:off x="603089" y="703820"/>
            <a:ext cx="4463181" cy="2088807"/>
          </a:xfrm>
        </p:spPr>
        <p:txBody>
          <a:bodyPr anchor="b" anchorCtr="0">
            <a:noAutofit/>
          </a:bodyPr>
          <a:lstStyle>
            <a:lvl1pPr algn="l">
              <a:lnSpc>
                <a:spcPct val="100000"/>
              </a:lnSpc>
              <a:defRPr sz="3200" b="1">
                <a:solidFill>
                  <a:srgbClr val="0C9CD8"/>
                </a:solidFill>
                <a:latin typeface="+mj-lt"/>
              </a:defRPr>
            </a:lvl1pPr>
          </a:lstStyle>
          <a:p>
            <a:r>
              <a:rPr lang="en-US"/>
              <a:t>Click to add title</a:t>
            </a:r>
          </a:p>
        </p:txBody>
      </p:sp>
      <p:pic>
        <p:nvPicPr>
          <p:cNvPr id="3" name="Picture 2">
            <a:extLst>
              <a:ext uri="{FF2B5EF4-FFF2-40B4-BE49-F238E27FC236}">
                <a16:creationId xmlns:a16="http://schemas.microsoft.com/office/drawing/2014/main" id="{0E0B9CD8-D2A5-20AD-70D2-0AD7266157FB}"/>
              </a:ext>
            </a:extLst>
          </p:cNvPr>
          <p:cNvPicPr>
            <a:picLocks noChangeAspect="1"/>
          </p:cNvPicPr>
          <p:nvPr userDrawn="1"/>
        </p:nvPicPr>
        <p:blipFill>
          <a:blip r:embed="rId2"/>
          <a:srcRect l="5390" t="43442" r="4469" b="8933"/>
          <a:stretch>
            <a:fillRect/>
          </a:stretch>
        </p:blipFill>
        <p:spPr>
          <a:xfrm>
            <a:off x="156146" y="3867002"/>
            <a:ext cx="5512293" cy="2673176"/>
          </a:xfrm>
          <a:prstGeom prst="rect">
            <a:avLst/>
          </a:prstGeom>
        </p:spPr>
      </p:pic>
      <p:sp>
        <p:nvSpPr>
          <p:cNvPr id="5" name="Text Placeholder 6">
            <a:extLst>
              <a:ext uri="{FF2B5EF4-FFF2-40B4-BE49-F238E27FC236}">
                <a16:creationId xmlns:a16="http://schemas.microsoft.com/office/drawing/2014/main" id="{66C524EB-2184-759E-1D99-A22583556B41}"/>
              </a:ext>
            </a:extLst>
          </p:cNvPr>
          <p:cNvSpPr>
            <a:spLocks noGrp="1"/>
          </p:cNvSpPr>
          <p:nvPr>
            <p:ph type="body" sz="quarter" idx="13"/>
          </p:nvPr>
        </p:nvSpPr>
        <p:spPr>
          <a:xfrm>
            <a:off x="6305625" y="1199535"/>
            <a:ext cx="5217781" cy="5045811"/>
          </a:xfrm>
        </p:spPr>
        <p:txBody>
          <a:bodyPr numCol="2" spcCol="731520" anchor="t">
            <a:noAutofit/>
          </a:bodyPr>
          <a:lstStyle>
            <a:lvl1pPr marL="0" indent="0" algn="l">
              <a:lnSpc>
                <a:spcPts val="1800"/>
              </a:lnSpc>
              <a:spcBef>
                <a:spcPts val="600"/>
              </a:spcBef>
              <a:spcAft>
                <a:spcPts val="600"/>
              </a:spcAft>
              <a:buFont typeface="Arial" panose="020B0604020202020204" pitchFamily="34" charset="0"/>
              <a:buNone/>
              <a:defRPr sz="1400" spc="31" baseline="0">
                <a:solidFill>
                  <a:schemeClr val="tx2"/>
                </a:solidFill>
              </a:defRPr>
            </a:lvl1pPr>
            <a:lvl2pPr marL="0" indent="0">
              <a:lnSpc>
                <a:spcPts val="1600"/>
              </a:lnSpc>
              <a:spcBef>
                <a:spcPts val="600"/>
              </a:spcBef>
              <a:spcAft>
                <a:spcPts val="600"/>
              </a:spcAft>
              <a:buFont typeface="Arial" panose="020B0604020202020204" pitchFamily="34" charset="0"/>
              <a:buNone/>
              <a:defRPr sz="1400" spc="31" baseline="0">
                <a:solidFill>
                  <a:schemeClr val="tx2"/>
                </a:solidFill>
              </a:defRPr>
            </a:lvl2pPr>
            <a:lvl3pPr marL="0" indent="0">
              <a:lnSpc>
                <a:spcPts val="1600"/>
              </a:lnSpc>
              <a:spcBef>
                <a:spcPts val="600"/>
              </a:spcBef>
              <a:spcAft>
                <a:spcPts val="600"/>
              </a:spcAft>
              <a:buFont typeface="Arial" panose="020B0604020202020204" pitchFamily="34" charset="0"/>
              <a:buNone/>
              <a:defRPr sz="1400" spc="31" baseline="0">
                <a:solidFill>
                  <a:schemeClr val="tx2"/>
                </a:solidFill>
              </a:defRPr>
            </a:lvl3pPr>
            <a:lvl4pPr marL="0" indent="0">
              <a:lnSpc>
                <a:spcPts val="1600"/>
              </a:lnSpc>
              <a:spcBef>
                <a:spcPts val="600"/>
              </a:spcBef>
              <a:spcAft>
                <a:spcPts val="600"/>
              </a:spcAft>
              <a:buFont typeface="Arial" panose="020B0604020202020204" pitchFamily="34" charset="0"/>
              <a:buNone/>
              <a:defRPr sz="1400" spc="31" baseline="0">
                <a:solidFill>
                  <a:schemeClr val="tx2"/>
                </a:solidFill>
              </a:defRPr>
            </a:lvl4pPr>
            <a:lvl5pPr marL="0" indent="0">
              <a:lnSpc>
                <a:spcPts val="1600"/>
              </a:lnSpc>
              <a:spcBef>
                <a:spcPts val="600"/>
              </a:spcBef>
              <a:spcAft>
                <a:spcPts val="600"/>
              </a:spcAft>
              <a:buFont typeface="Arial" panose="020B0604020202020204" pitchFamily="34" charset="0"/>
              <a:buNone/>
              <a:defRPr sz="1400" spc="31" baseline="0">
                <a:solidFill>
                  <a:schemeClr val="tx2"/>
                </a:solidFill>
              </a:defRPr>
            </a:lvl5pPr>
          </a:lstStyle>
          <a:p>
            <a:pPr lvl="0"/>
            <a:r>
              <a:rPr lang="en-US"/>
              <a:t>Click to edit Master text styles</a:t>
            </a:r>
          </a:p>
        </p:txBody>
      </p:sp>
      <p:sp>
        <p:nvSpPr>
          <p:cNvPr id="6" name="Rectangle 5">
            <a:extLst>
              <a:ext uri="{FF2B5EF4-FFF2-40B4-BE49-F238E27FC236}">
                <a16:creationId xmlns:a16="http://schemas.microsoft.com/office/drawing/2014/main" id="{D15B670A-5AB4-CCFB-9B92-6D3D60F09CA3}"/>
              </a:ext>
            </a:extLst>
          </p:cNvPr>
          <p:cNvSpPr/>
          <p:nvPr userDrawn="1"/>
        </p:nvSpPr>
        <p:spPr>
          <a:xfrm>
            <a:off x="11780108" y="0"/>
            <a:ext cx="411891" cy="609600"/>
          </a:xfrm>
          <a:prstGeom prst="rect">
            <a:avLst/>
          </a:prstGeom>
          <a:solidFill>
            <a:srgbClr val="0C9CD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pic>
        <p:nvPicPr>
          <p:cNvPr id="8" name="Picture 7" descr="A colorful circle with text&#10;&#10;Description automatically generated">
            <a:extLst>
              <a:ext uri="{FF2B5EF4-FFF2-40B4-BE49-F238E27FC236}">
                <a16:creationId xmlns:a16="http://schemas.microsoft.com/office/drawing/2014/main" id="{CBCF4724-A52C-2E26-CCA6-E9209B124C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16281" y="116401"/>
            <a:ext cx="922639" cy="551555"/>
          </a:xfrm>
          <a:prstGeom prst="rect">
            <a:avLst/>
          </a:prstGeom>
        </p:spPr>
      </p:pic>
    </p:spTree>
    <p:extLst>
      <p:ext uri="{BB962C8B-B14F-4D97-AF65-F5344CB8AC3E}">
        <p14:creationId xmlns:p14="http://schemas.microsoft.com/office/powerpoint/2010/main" val="1172981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pics in evidence 2">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2F6A179B-CBDB-414D-B2F8-E1FEE9B831BE}"/>
              </a:ext>
            </a:extLst>
          </p:cNvPr>
          <p:cNvSpPr>
            <a:spLocks noGrp="1"/>
          </p:cNvSpPr>
          <p:nvPr>
            <p:ph type="pic" sz="quarter" idx="14"/>
          </p:nvPr>
        </p:nvSpPr>
        <p:spPr>
          <a:xfrm>
            <a:off x="3388508" y="1142317"/>
            <a:ext cx="2286000" cy="2743200"/>
          </a:xfrm>
          <a:solidFill>
            <a:schemeClr val="bg1"/>
          </a:solidFill>
          <a:ln w="63500">
            <a:noFill/>
          </a:ln>
        </p:spPr>
        <p:txBody>
          <a:bodyPr>
            <a:normAutofit/>
          </a:bodyPr>
          <a:lstStyle>
            <a:lvl1pPr marL="0" indent="0" algn="ctr">
              <a:buFontTx/>
              <a:buNone/>
              <a:defRPr/>
            </a:lvl1pPr>
          </a:lstStyle>
          <a:p>
            <a:endParaRPr lang="en-US"/>
          </a:p>
        </p:txBody>
      </p:sp>
      <p:sp>
        <p:nvSpPr>
          <p:cNvPr id="10" name="Picture Placeholder 6">
            <a:extLst>
              <a:ext uri="{FF2B5EF4-FFF2-40B4-BE49-F238E27FC236}">
                <a16:creationId xmlns:a16="http://schemas.microsoft.com/office/drawing/2014/main" id="{F7A822EC-853A-46EC-8775-F8B48F2A81EB}"/>
              </a:ext>
            </a:extLst>
          </p:cNvPr>
          <p:cNvSpPr>
            <a:spLocks noGrp="1" noChangeAspect="1"/>
          </p:cNvSpPr>
          <p:nvPr>
            <p:ph type="pic" sz="quarter" idx="15"/>
          </p:nvPr>
        </p:nvSpPr>
        <p:spPr>
          <a:xfrm>
            <a:off x="6055263" y="1117600"/>
            <a:ext cx="2264665" cy="2743199"/>
          </a:xfrm>
          <a:solidFill>
            <a:schemeClr val="bg1"/>
          </a:solidFill>
          <a:ln w="63500">
            <a:noFill/>
          </a:ln>
        </p:spPr>
        <p:txBody>
          <a:bodyPr>
            <a:normAutofit/>
          </a:bodyPr>
          <a:lstStyle>
            <a:lvl1pPr marL="0" indent="0" algn="ctr">
              <a:buFontTx/>
              <a:buNone/>
              <a:defRPr/>
            </a:lvl1pPr>
          </a:lstStyle>
          <a:p>
            <a:endParaRPr lang="en-US"/>
          </a:p>
        </p:txBody>
      </p:sp>
      <p:sp>
        <p:nvSpPr>
          <p:cNvPr id="48" name="Picture Placeholder 6">
            <a:extLst>
              <a:ext uri="{FF2B5EF4-FFF2-40B4-BE49-F238E27FC236}">
                <a16:creationId xmlns:a16="http://schemas.microsoft.com/office/drawing/2014/main" id="{1630D673-CB21-40A3-A7BE-C996B20D681F}"/>
              </a:ext>
            </a:extLst>
          </p:cNvPr>
          <p:cNvSpPr>
            <a:spLocks noGrp="1" noChangeAspect="1"/>
          </p:cNvSpPr>
          <p:nvPr>
            <p:ph type="pic" sz="quarter" idx="27"/>
          </p:nvPr>
        </p:nvSpPr>
        <p:spPr>
          <a:xfrm>
            <a:off x="8744378" y="1117600"/>
            <a:ext cx="2264665" cy="2743199"/>
          </a:xfrm>
          <a:solidFill>
            <a:schemeClr val="bg1"/>
          </a:solidFill>
          <a:ln w="63500">
            <a:noFill/>
          </a:ln>
        </p:spPr>
        <p:txBody>
          <a:bodyPr>
            <a:normAutofit/>
          </a:bodyPr>
          <a:lstStyle>
            <a:lvl1pPr marL="0" indent="0" algn="ctr">
              <a:buFontTx/>
              <a:buNone/>
              <a:defRPr/>
            </a:lvl1pPr>
          </a:lstStyle>
          <a:p>
            <a:endParaRPr lang="en-US"/>
          </a:p>
        </p:txBody>
      </p:sp>
      <p:sp>
        <p:nvSpPr>
          <p:cNvPr id="52" name="Text Placeholder 12">
            <a:extLst>
              <a:ext uri="{FF2B5EF4-FFF2-40B4-BE49-F238E27FC236}">
                <a16:creationId xmlns:a16="http://schemas.microsoft.com/office/drawing/2014/main" id="{39B0FB7F-A1FC-40D1-ACFC-C3C966F9BCA4}"/>
              </a:ext>
            </a:extLst>
          </p:cNvPr>
          <p:cNvSpPr>
            <a:spLocks noGrp="1"/>
          </p:cNvSpPr>
          <p:nvPr>
            <p:ph type="body" sz="quarter" idx="31" hasCustomPrompt="1"/>
          </p:nvPr>
        </p:nvSpPr>
        <p:spPr>
          <a:xfrm>
            <a:off x="3388508" y="4440311"/>
            <a:ext cx="2286000" cy="271733"/>
          </a:xfrm>
        </p:spPr>
        <p:txBody>
          <a:bodyPr lIns="0" anchor="b">
            <a:normAutofit/>
          </a:bodyPr>
          <a:lstStyle>
            <a:lvl1pPr marL="0" indent="0" algn="ctr">
              <a:lnSpc>
                <a:spcPts val="1800"/>
              </a:lnSpc>
              <a:buNone/>
              <a:defRPr sz="1600" b="1">
                <a:solidFill>
                  <a:schemeClr val="tx1"/>
                </a:solidFill>
                <a:latin typeface="+mn-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Title</a:t>
            </a:r>
          </a:p>
        </p:txBody>
      </p:sp>
      <p:sp>
        <p:nvSpPr>
          <p:cNvPr id="54" name="Text Placeholder 12">
            <a:extLst>
              <a:ext uri="{FF2B5EF4-FFF2-40B4-BE49-F238E27FC236}">
                <a16:creationId xmlns:a16="http://schemas.microsoft.com/office/drawing/2014/main" id="{BA47B66D-8891-4AE7-98BE-3CFE9CDB571E}"/>
              </a:ext>
            </a:extLst>
          </p:cNvPr>
          <p:cNvSpPr>
            <a:spLocks noGrp="1"/>
          </p:cNvSpPr>
          <p:nvPr>
            <p:ph type="body" sz="quarter" idx="33" hasCustomPrompt="1"/>
          </p:nvPr>
        </p:nvSpPr>
        <p:spPr>
          <a:xfrm>
            <a:off x="3388508" y="4825976"/>
            <a:ext cx="2264664" cy="1199180"/>
          </a:xfrm>
        </p:spPr>
        <p:txBody>
          <a:bodyPr lIns="0" anchor="t">
            <a:normAutofit/>
          </a:bodyPr>
          <a:lstStyle>
            <a:lvl1pPr marL="0" indent="0" algn="ctr">
              <a:lnSpc>
                <a:spcPts val="1600"/>
              </a:lnSpc>
              <a:buNone/>
              <a:defRPr sz="1300" b="0">
                <a:solidFill>
                  <a:schemeClr val="tx1"/>
                </a:solidFill>
                <a:latin typeface="+mj-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This is a block of text. Not much long please: just a few lines of text, like a sort of caption. Thanks a lot.</a:t>
            </a:r>
          </a:p>
        </p:txBody>
      </p:sp>
      <p:sp>
        <p:nvSpPr>
          <p:cNvPr id="5" name="Rectangle 4">
            <a:extLst>
              <a:ext uri="{FF2B5EF4-FFF2-40B4-BE49-F238E27FC236}">
                <a16:creationId xmlns:a16="http://schemas.microsoft.com/office/drawing/2014/main" id="{D0D4911C-00BF-BC9E-8E76-92D3EE4803D0}"/>
              </a:ext>
            </a:extLst>
          </p:cNvPr>
          <p:cNvSpPr/>
          <p:nvPr userDrawn="1"/>
        </p:nvSpPr>
        <p:spPr>
          <a:xfrm>
            <a:off x="3381" y="0"/>
            <a:ext cx="2286000" cy="6919783"/>
          </a:xfrm>
          <a:prstGeom prst="rect">
            <a:avLst/>
          </a:prstGeom>
          <a:solidFill>
            <a:srgbClr val="0C9CD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27" name="Title 1">
            <a:extLst>
              <a:ext uri="{FF2B5EF4-FFF2-40B4-BE49-F238E27FC236}">
                <a16:creationId xmlns:a16="http://schemas.microsoft.com/office/drawing/2014/main" id="{ADFFE3F4-7F74-191A-B8A9-9E86A3EA734A}"/>
              </a:ext>
            </a:extLst>
          </p:cNvPr>
          <p:cNvSpPr>
            <a:spLocks noGrp="1"/>
          </p:cNvSpPr>
          <p:nvPr>
            <p:ph type="title" hasCustomPrompt="1"/>
          </p:nvPr>
        </p:nvSpPr>
        <p:spPr>
          <a:xfrm rot="16200000">
            <a:off x="-890545" y="3272980"/>
            <a:ext cx="4907554" cy="596795"/>
          </a:xfrm>
        </p:spPr>
        <p:txBody>
          <a:bodyPr anchor="b" anchorCtr="0">
            <a:noAutofit/>
          </a:bodyPr>
          <a:lstStyle>
            <a:lvl1pPr algn="ctr">
              <a:defRPr sz="2800" b="0">
                <a:solidFill>
                  <a:schemeClr val="bg1"/>
                </a:solidFill>
                <a:latin typeface="+mn-lt"/>
              </a:defRPr>
            </a:lvl1pPr>
          </a:lstStyle>
          <a:p>
            <a:r>
              <a:rPr lang="en-US"/>
              <a:t>CLICK TO ADD TITLE</a:t>
            </a:r>
          </a:p>
        </p:txBody>
      </p:sp>
      <p:cxnSp>
        <p:nvCxnSpPr>
          <p:cNvPr id="4" name="Straight Connector 3">
            <a:extLst>
              <a:ext uri="{FF2B5EF4-FFF2-40B4-BE49-F238E27FC236}">
                <a16:creationId xmlns:a16="http://schemas.microsoft.com/office/drawing/2014/main" id="{404305D2-84BE-810D-2C1C-56F220F0A2E0}"/>
              </a:ext>
            </a:extLst>
          </p:cNvPr>
          <p:cNvCxnSpPr>
            <a:cxnSpLocks/>
          </p:cNvCxnSpPr>
          <p:nvPr userDrawn="1"/>
        </p:nvCxnSpPr>
        <p:spPr>
          <a:xfrm>
            <a:off x="3388508" y="4728523"/>
            <a:ext cx="2286000" cy="0"/>
          </a:xfrm>
          <a:prstGeom prst="line">
            <a:avLst/>
          </a:prstGeom>
          <a:ln w="15875">
            <a:solidFill>
              <a:srgbClr val="0C9CD8"/>
            </a:solidFill>
          </a:ln>
        </p:spPr>
        <p:style>
          <a:lnRef idx="1">
            <a:schemeClr val="accent1"/>
          </a:lnRef>
          <a:fillRef idx="0">
            <a:schemeClr val="accent1"/>
          </a:fillRef>
          <a:effectRef idx="0">
            <a:schemeClr val="accent1"/>
          </a:effectRef>
          <a:fontRef idx="minor">
            <a:schemeClr val="tx1"/>
          </a:fontRef>
        </p:style>
      </p:cxnSp>
      <p:sp>
        <p:nvSpPr>
          <p:cNvPr id="7" name="Text Placeholder 12">
            <a:extLst>
              <a:ext uri="{FF2B5EF4-FFF2-40B4-BE49-F238E27FC236}">
                <a16:creationId xmlns:a16="http://schemas.microsoft.com/office/drawing/2014/main" id="{B174C7EE-569F-9A6B-6503-5B0E6C5259E6}"/>
              </a:ext>
            </a:extLst>
          </p:cNvPr>
          <p:cNvSpPr>
            <a:spLocks noGrp="1"/>
          </p:cNvSpPr>
          <p:nvPr>
            <p:ph type="body" sz="quarter" idx="34" hasCustomPrompt="1"/>
          </p:nvPr>
        </p:nvSpPr>
        <p:spPr>
          <a:xfrm>
            <a:off x="6055263" y="4411596"/>
            <a:ext cx="2286000" cy="271733"/>
          </a:xfrm>
        </p:spPr>
        <p:txBody>
          <a:bodyPr lIns="0" anchor="b">
            <a:normAutofit/>
          </a:bodyPr>
          <a:lstStyle>
            <a:lvl1pPr marL="0" indent="0" algn="ctr">
              <a:lnSpc>
                <a:spcPts val="1800"/>
              </a:lnSpc>
              <a:buNone/>
              <a:defRPr sz="1600" b="1">
                <a:solidFill>
                  <a:schemeClr val="tx1"/>
                </a:solidFill>
                <a:latin typeface="+mn-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If this title is longer </a:t>
            </a:r>
            <a:br>
              <a:rPr lang="en-US"/>
            </a:br>
            <a:r>
              <a:rPr lang="en-US"/>
              <a:t>than 1 line it will scroll-up</a:t>
            </a:r>
          </a:p>
        </p:txBody>
      </p:sp>
      <p:sp>
        <p:nvSpPr>
          <p:cNvPr id="8" name="Text Placeholder 12">
            <a:extLst>
              <a:ext uri="{FF2B5EF4-FFF2-40B4-BE49-F238E27FC236}">
                <a16:creationId xmlns:a16="http://schemas.microsoft.com/office/drawing/2014/main" id="{0B12F5C3-0647-F466-B46B-8FF18C911924}"/>
              </a:ext>
            </a:extLst>
          </p:cNvPr>
          <p:cNvSpPr>
            <a:spLocks noGrp="1"/>
          </p:cNvSpPr>
          <p:nvPr>
            <p:ph type="body" sz="quarter" idx="35" hasCustomPrompt="1"/>
          </p:nvPr>
        </p:nvSpPr>
        <p:spPr>
          <a:xfrm>
            <a:off x="6055263" y="4797261"/>
            <a:ext cx="2264664" cy="1227894"/>
          </a:xfrm>
        </p:spPr>
        <p:txBody>
          <a:bodyPr lIns="0" anchor="t">
            <a:normAutofit/>
          </a:bodyPr>
          <a:lstStyle>
            <a:lvl1pPr marL="0" indent="0" algn="ctr">
              <a:lnSpc>
                <a:spcPts val="1600"/>
              </a:lnSpc>
              <a:buNone/>
              <a:defRPr sz="1300" b="0">
                <a:solidFill>
                  <a:schemeClr val="tx1"/>
                </a:solidFill>
                <a:latin typeface="+mj-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This is a block of text. Not much long please: just a few lines of text, like a sort of caption. Thanks a lot.</a:t>
            </a:r>
          </a:p>
        </p:txBody>
      </p:sp>
      <p:cxnSp>
        <p:nvCxnSpPr>
          <p:cNvPr id="12" name="Straight Connector 11">
            <a:extLst>
              <a:ext uri="{FF2B5EF4-FFF2-40B4-BE49-F238E27FC236}">
                <a16:creationId xmlns:a16="http://schemas.microsoft.com/office/drawing/2014/main" id="{3C433C37-0318-D7AF-9C03-FE366C051A39}"/>
              </a:ext>
            </a:extLst>
          </p:cNvPr>
          <p:cNvCxnSpPr>
            <a:cxnSpLocks/>
          </p:cNvCxnSpPr>
          <p:nvPr userDrawn="1"/>
        </p:nvCxnSpPr>
        <p:spPr>
          <a:xfrm>
            <a:off x="6055263" y="4699808"/>
            <a:ext cx="2286000" cy="0"/>
          </a:xfrm>
          <a:prstGeom prst="line">
            <a:avLst/>
          </a:prstGeom>
          <a:ln w="15875">
            <a:solidFill>
              <a:srgbClr val="0C9CD8"/>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FA573766-0AFC-39D1-795C-3878FDF870F6}"/>
              </a:ext>
            </a:extLst>
          </p:cNvPr>
          <p:cNvSpPr>
            <a:spLocks noGrp="1"/>
          </p:cNvSpPr>
          <p:nvPr>
            <p:ph type="body" sz="quarter" idx="36" hasCustomPrompt="1"/>
          </p:nvPr>
        </p:nvSpPr>
        <p:spPr>
          <a:xfrm>
            <a:off x="8743354" y="4411596"/>
            <a:ext cx="2286000" cy="271733"/>
          </a:xfrm>
        </p:spPr>
        <p:txBody>
          <a:bodyPr lIns="0" anchor="b">
            <a:normAutofit/>
          </a:bodyPr>
          <a:lstStyle>
            <a:lvl1pPr marL="0" indent="0" algn="ctr">
              <a:lnSpc>
                <a:spcPts val="1800"/>
              </a:lnSpc>
              <a:buNone/>
              <a:defRPr sz="1600" b="1">
                <a:solidFill>
                  <a:schemeClr val="tx1"/>
                </a:solidFill>
                <a:latin typeface="+mn-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Title</a:t>
            </a:r>
          </a:p>
        </p:txBody>
      </p:sp>
      <p:sp>
        <p:nvSpPr>
          <p:cNvPr id="14" name="Text Placeholder 12">
            <a:extLst>
              <a:ext uri="{FF2B5EF4-FFF2-40B4-BE49-F238E27FC236}">
                <a16:creationId xmlns:a16="http://schemas.microsoft.com/office/drawing/2014/main" id="{0320BD36-9CC0-1ED9-ED30-EA7C1AC12682}"/>
              </a:ext>
            </a:extLst>
          </p:cNvPr>
          <p:cNvSpPr>
            <a:spLocks noGrp="1"/>
          </p:cNvSpPr>
          <p:nvPr>
            <p:ph type="body" sz="quarter" idx="37" hasCustomPrompt="1"/>
          </p:nvPr>
        </p:nvSpPr>
        <p:spPr>
          <a:xfrm>
            <a:off x="8743354" y="4797261"/>
            <a:ext cx="2264664" cy="1227894"/>
          </a:xfrm>
        </p:spPr>
        <p:txBody>
          <a:bodyPr lIns="0" anchor="t">
            <a:normAutofit/>
          </a:bodyPr>
          <a:lstStyle>
            <a:lvl1pPr marL="0" indent="0" algn="ctr">
              <a:lnSpc>
                <a:spcPts val="1600"/>
              </a:lnSpc>
              <a:buNone/>
              <a:defRPr sz="1300" b="0">
                <a:solidFill>
                  <a:schemeClr val="tx1"/>
                </a:solidFill>
                <a:latin typeface="+mj-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This is a block of text. Not much long please: just a few lines of text, like a sort of caption. Thanks a lot.</a:t>
            </a:r>
          </a:p>
        </p:txBody>
      </p:sp>
      <p:cxnSp>
        <p:nvCxnSpPr>
          <p:cNvPr id="15" name="Straight Connector 14">
            <a:extLst>
              <a:ext uri="{FF2B5EF4-FFF2-40B4-BE49-F238E27FC236}">
                <a16:creationId xmlns:a16="http://schemas.microsoft.com/office/drawing/2014/main" id="{D40F18B0-E5F9-6D8F-874E-73CC80DDA676}"/>
              </a:ext>
            </a:extLst>
          </p:cNvPr>
          <p:cNvCxnSpPr>
            <a:cxnSpLocks/>
          </p:cNvCxnSpPr>
          <p:nvPr userDrawn="1"/>
        </p:nvCxnSpPr>
        <p:spPr>
          <a:xfrm>
            <a:off x="8743354" y="4699808"/>
            <a:ext cx="2286000" cy="0"/>
          </a:xfrm>
          <a:prstGeom prst="line">
            <a:avLst/>
          </a:prstGeom>
          <a:ln w="15875">
            <a:solidFill>
              <a:srgbClr val="0C9CD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98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opics in evidence 2">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2F6A179B-CBDB-414D-B2F8-E1FEE9B831BE}"/>
              </a:ext>
            </a:extLst>
          </p:cNvPr>
          <p:cNvSpPr>
            <a:spLocks noGrp="1" noChangeAspect="1"/>
          </p:cNvSpPr>
          <p:nvPr>
            <p:ph type="pic" sz="quarter" idx="14" hasCustomPrompt="1"/>
          </p:nvPr>
        </p:nvSpPr>
        <p:spPr>
          <a:xfrm>
            <a:off x="2551431" y="2088223"/>
            <a:ext cx="2077360" cy="1371600"/>
          </a:xfrm>
          <a:solidFill>
            <a:schemeClr val="bg1"/>
          </a:solidFill>
          <a:ln w="63500">
            <a:noFill/>
          </a:ln>
        </p:spPr>
        <p:txBody>
          <a:bodyPr>
            <a:normAutofit/>
          </a:bodyPr>
          <a:lstStyle>
            <a:lvl1pPr marL="0" indent="0" algn="ctr">
              <a:buFontTx/>
              <a:buNone/>
              <a:defRPr/>
            </a:lvl1pPr>
          </a:lstStyle>
          <a:p>
            <a:r>
              <a:rPr lang="en-US"/>
              <a:t>`</a:t>
            </a:r>
          </a:p>
        </p:txBody>
      </p:sp>
      <p:sp>
        <p:nvSpPr>
          <p:cNvPr id="10" name="Picture Placeholder 6">
            <a:extLst>
              <a:ext uri="{FF2B5EF4-FFF2-40B4-BE49-F238E27FC236}">
                <a16:creationId xmlns:a16="http://schemas.microsoft.com/office/drawing/2014/main" id="{F7A822EC-853A-46EC-8775-F8B48F2A81EB}"/>
              </a:ext>
            </a:extLst>
          </p:cNvPr>
          <p:cNvSpPr>
            <a:spLocks noGrp="1" noChangeAspect="1"/>
          </p:cNvSpPr>
          <p:nvPr>
            <p:ph type="pic" sz="quarter" idx="15"/>
          </p:nvPr>
        </p:nvSpPr>
        <p:spPr>
          <a:xfrm>
            <a:off x="5041647" y="2088223"/>
            <a:ext cx="2077360" cy="1371600"/>
          </a:xfrm>
          <a:solidFill>
            <a:schemeClr val="bg1"/>
          </a:solidFill>
          <a:ln w="63500">
            <a:noFill/>
          </a:ln>
        </p:spPr>
        <p:txBody>
          <a:bodyPr>
            <a:normAutofit/>
          </a:bodyPr>
          <a:lstStyle>
            <a:lvl1pPr marL="0" indent="0" algn="ctr">
              <a:buFontTx/>
              <a:buNone/>
              <a:defRPr/>
            </a:lvl1pPr>
          </a:lstStyle>
          <a:p>
            <a:endParaRPr lang="en-US"/>
          </a:p>
        </p:txBody>
      </p:sp>
      <p:sp>
        <p:nvSpPr>
          <p:cNvPr id="11" name="Picture Placeholder 6">
            <a:extLst>
              <a:ext uri="{FF2B5EF4-FFF2-40B4-BE49-F238E27FC236}">
                <a16:creationId xmlns:a16="http://schemas.microsoft.com/office/drawing/2014/main" id="{AA0D329B-CAB8-4E3A-BA03-C17A79790B67}"/>
              </a:ext>
            </a:extLst>
          </p:cNvPr>
          <p:cNvSpPr>
            <a:spLocks noGrp="1" noChangeAspect="1"/>
          </p:cNvSpPr>
          <p:nvPr>
            <p:ph type="pic" sz="quarter" idx="16"/>
          </p:nvPr>
        </p:nvSpPr>
        <p:spPr>
          <a:xfrm>
            <a:off x="7493360" y="2088223"/>
            <a:ext cx="2077360" cy="1371600"/>
          </a:xfrm>
          <a:solidFill>
            <a:schemeClr val="bg1"/>
          </a:solidFill>
          <a:ln w="63500">
            <a:noFill/>
          </a:ln>
        </p:spPr>
        <p:txBody>
          <a:bodyPr>
            <a:normAutofit/>
          </a:bodyPr>
          <a:lstStyle>
            <a:lvl1pPr marL="0" indent="0" algn="ctr">
              <a:buFontTx/>
              <a:buNone/>
              <a:defRPr/>
            </a:lvl1pPr>
          </a:lstStyle>
          <a:p>
            <a:endParaRPr lang="en-US"/>
          </a:p>
        </p:txBody>
      </p:sp>
      <p:sp>
        <p:nvSpPr>
          <p:cNvPr id="16" name="Text Placeholder 12">
            <a:extLst>
              <a:ext uri="{FF2B5EF4-FFF2-40B4-BE49-F238E27FC236}">
                <a16:creationId xmlns:a16="http://schemas.microsoft.com/office/drawing/2014/main" id="{1FA5D559-B67C-4F57-BC90-E982E66ADA5E}"/>
              </a:ext>
            </a:extLst>
          </p:cNvPr>
          <p:cNvSpPr>
            <a:spLocks noGrp="1"/>
          </p:cNvSpPr>
          <p:nvPr>
            <p:ph type="body" sz="quarter" idx="19" hasCustomPrompt="1"/>
          </p:nvPr>
        </p:nvSpPr>
        <p:spPr>
          <a:xfrm>
            <a:off x="2551431" y="3579388"/>
            <a:ext cx="2077360" cy="280027"/>
          </a:xfrm>
        </p:spPr>
        <p:txBody>
          <a:bodyPr>
            <a:noAutofit/>
          </a:bodyPr>
          <a:lstStyle>
            <a:lvl1pPr marL="0" indent="0">
              <a:buNone/>
              <a:defRPr sz="1400" b="0">
                <a:solidFill>
                  <a:schemeClr val="tx1"/>
                </a:solidFill>
                <a:latin typeface="+mj-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Name</a:t>
            </a:r>
          </a:p>
        </p:txBody>
      </p:sp>
      <p:sp>
        <p:nvSpPr>
          <p:cNvPr id="18" name="Text Placeholder 12">
            <a:extLst>
              <a:ext uri="{FF2B5EF4-FFF2-40B4-BE49-F238E27FC236}">
                <a16:creationId xmlns:a16="http://schemas.microsoft.com/office/drawing/2014/main" id="{D84B520F-D618-4828-AA40-CCCA0AF8966F}"/>
              </a:ext>
            </a:extLst>
          </p:cNvPr>
          <p:cNvSpPr>
            <a:spLocks noGrp="1"/>
          </p:cNvSpPr>
          <p:nvPr>
            <p:ph type="body" sz="quarter" idx="21" hasCustomPrompt="1"/>
          </p:nvPr>
        </p:nvSpPr>
        <p:spPr>
          <a:xfrm>
            <a:off x="5041647" y="3579388"/>
            <a:ext cx="2077360" cy="280027"/>
          </a:xfrm>
        </p:spPr>
        <p:txBody>
          <a:bodyPr>
            <a:noAutofit/>
          </a:bodyPr>
          <a:lstStyle>
            <a:lvl1pPr marL="0" indent="0">
              <a:buNone/>
              <a:defRPr sz="1400" b="0">
                <a:solidFill>
                  <a:schemeClr val="tx1"/>
                </a:solidFill>
                <a:latin typeface="+mj-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Name</a:t>
            </a:r>
          </a:p>
        </p:txBody>
      </p:sp>
      <p:sp>
        <p:nvSpPr>
          <p:cNvPr id="20" name="Text Placeholder 12">
            <a:extLst>
              <a:ext uri="{FF2B5EF4-FFF2-40B4-BE49-F238E27FC236}">
                <a16:creationId xmlns:a16="http://schemas.microsoft.com/office/drawing/2014/main" id="{AB0C4D8C-1454-41F3-934E-A2BA603449BF}"/>
              </a:ext>
            </a:extLst>
          </p:cNvPr>
          <p:cNvSpPr>
            <a:spLocks noGrp="1"/>
          </p:cNvSpPr>
          <p:nvPr>
            <p:ph type="body" sz="quarter" idx="23" hasCustomPrompt="1"/>
          </p:nvPr>
        </p:nvSpPr>
        <p:spPr>
          <a:xfrm>
            <a:off x="7493360" y="3579388"/>
            <a:ext cx="2077360" cy="280027"/>
          </a:xfrm>
        </p:spPr>
        <p:txBody>
          <a:bodyPr>
            <a:noAutofit/>
          </a:bodyPr>
          <a:lstStyle>
            <a:lvl1pPr marL="0" indent="0">
              <a:buNone/>
              <a:defRPr sz="1400" b="0">
                <a:solidFill>
                  <a:schemeClr val="tx1"/>
                </a:solidFill>
                <a:latin typeface="+mj-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Name</a:t>
            </a:r>
          </a:p>
        </p:txBody>
      </p:sp>
      <p:sp>
        <p:nvSpPr>
          <p:cNvPr id="47" name="Picture Placeholder 6">
            <a:extLst>
              <a:ext uri="{FF2B5EF4-FFF2-40B4-BE49-F238E27FC236}">
                <a16:creationId xmlns:a16="http://schemas.microsoft.com/office/drawing/2014/main" id="{721A36A5-FCF3-4EE8-B5F2-41805C3F6A6C}"/>
              </a:ext>
            </a:extLst>
          </p:cNvPr>
          <p:cNvSpPr>
            <a:spLocks noGrp="1" noChangeAspect="1"/>
          </p:cNvSpPr>
          <p:nvPr>
            <p:ph type="pic" sz="quarter" idx="26"/>
          </p:nvPr>
        </p:nvSpPr>
        <p:spPr>
          <a:xfrm>
            <a:off x="2551431" y="4124548"/>
            <a:ext cx="2077360" cy="1371600"/>
          </a:xfrm>
          <a:solidFill>
            <a:schemeClr val="bg1"/>
          </a:solidFill>
          <a:ln w="63500">
            <a:noFill/>
          </a:ln>
        </p:spPr>
        <p:txBody>
          <a:bodyPr>
            <a:normAutofit/>
          </a:bodyPr>
          <a:lstStyle>
            <a:lvl1pPr marL="0" indent="0" algn="ctr">
              <a:buFontTx/>
              <a:buNone/>
              <a:defRPr/>
            </a:lvl1pPr>
          </a:lstStyle>
          <a:p>
            <a:endParaRPr lang="en-US"/>
          </a:p>
        </p:txBody>
      </p:sp>
      <p:sp>
        <p:nvSpPr>
          <p:cNvPr id="48" name="Picture Placeholder 6">
            <a:extLst>
              <a:ext uri="{FF2B5EF4-FFF2-40B4-BE49-F238E27FC236}">
                <a16:creationId xmlns:a16="http://schemas.microsoft.com/office/drawing/2014/main" id="{1630D673-CB21-40A3-A7BE-C996B20D681F}"/>
              </a:ext>
            </a:extLst>
          </p:cNvPr>
          <p:cNvSpPr>
            <a:spLocks noGrp="1" noChangeAspect="1"/>
          </p:cNvSpPr>
          <p:nvPr>
            <p:ph type="pic" sz="quarter" idx="27"/>
          </p:nvPr>
        </p:nvSpPr>
        <p:spPr>
          <a:xfrm>
            <a:off x="5041647" y="4124548"/>
            <a:ext cx="2077360" cy="1371600"/>
          </a:xfrm>
          <a:solidFill>
            <a:schemeClr val="bg1"/>
          </a:solidFill>
          <a:ln w="63500">
            <a:noFill/>
          </a:ln>
        </p:spPr>
        <p:txBody>
          <a:bodyPr>
            <a:normAutofit/>
          </a:bodyPr>
          <a:lstStyle>
            <a:lvl1pPr marL="0" indent="0" algn="ctr">
              <a:buFontTx/>
              <a:buNone/>
              <a:defRPr/>
            </a:lvl1pPr>
          </a:lstStyle>
          <a:p>
            <a:endParaRPr lang="en-US"/>
          </a:p>
        </p:txBody>
      </p:sp>
      <p:sp>
        <p:nvSpPr>
          <p:cNvPr id="49" name="Picture Placeholder 6">
            <a:extLst>
              <a:ext uri="{FF2B5EF4-FFF2-40B4-BE49-F238E27FC236}">
                <a16:creationId xmlns:a16="http://schemas.microsoft.com/office/drawing/2014/main" id="{0C83EF20-1DF8-43B4-B982-A382FF884E20}"/>
              </a:ext>
            </a:extLst>
          </p:cNvPr>
          <p:cNvSpPr>
            <a:spLocks noGrp="1" noChangeAspect="1"/>
          </p:cNvSpPr>
          <p:nvPr>
            <p:ph type="pic" sz="quarter" idx="28"/>
          </p:nvPr>
        </p:nvSpPr>
        <p:spPr>
          <a:xfrm>
            <a:off x="7493360" y="4124548"/>
            <a:ext cx="2077360" cy="1371600"/>
          </a:xfrm>
          <a:solidFill>
            <a:schemeClr val="bg1"/>
          </a:solidFill>
          <a:ln w="63500">
            <a:noFill/>
          </a:ln>
        </p:spPr>
        <p:txBody>
          <a:bodyPr>
            <a:normAutofit/>
          </a:bodyPr>
          <a:lstStyle>
            <a:lvl1pPr marL="0" indent="0" algn="ctr">
              <a:buFontTx/>
              <a:buNone/>
              <a:defRPr/>
            </a:lvl1pPr>
          </a:lstStyle>
          <a:p>
            <a:endParaRPr lang="en-US"/>
          </a:p>
        </p:txBody>
      </p:sp>
      <p:sp>
        <p:nvSpPr>
          <p:cNvPr id="52" name="Text Placeholder 12">
            <a:extLst>
              <a:ext uri="{FF2B5EF4-FFF2-40B4-BE49-F238E27FC236}">
                <a16:creationId xmlns:a16="http://schemas.microsoft.com/office/drawing/2014/main" id="{39B0FB7F-A1FC-40D1-ACFC-C3C966F9BCA4}"/>
              </a:ext>
            </a:extLst>
          </p:cNvPr>
          <p:cNvSpPr>
            <a:spLocks noGrp="1"/>
          </p:cNvSpPr>
          <p:nvPr>
            <p:ph type="body" sz="quarter" idx="31" hasCustomPrompt="1"/>
          </p:nvPr>
        </p:nvSpPr>
        <p:spPr>
          <a:xfrm>
            <a:off x="2551431" y="5615714"/>
            <a:ext cx="2077360" cy="280027"/>
          </a:xfrm>
        </p:spPr>
        <p:txBody>
          <a:bodyPr>
            <a:noAutofit/>
          </a:bodyPr>
          <a:lstStyle>
            <a:lvl1pPr marL="0" indent="0">
              <a:buNone/>
              <a:defRPr sz="1400" b="0">
                <a:solidFill>
                  <a:schemeClr val="tx1"/>
                </a:solidFill>
                <a:latin typeface="+mj-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Name</a:t>
            </a:r>
          </a:p>
        </p:txBody>
      </p:sp>
      <p:sp>
        <p:nvSpPr>
          <p:cNvPr id="54" name="Text Placeholder 12">
            <a:extLst>
              <a:ext uri="{FF2B5EF4-FFF2-40B4-BE49-F238E27FC236}">
                <a16:creationId xmlns:a16="http://schemas.microsoft.com/office/drawing/2014/main" id="{BA47B66D-8891-4AE7-98BE-3CFE9CDB571E}"/>
              </a:ext>
            </a:extLst>
          </p:cNvPr>
          <p:cNvSpPr>
            <a:spLocks noGrp="1"/>
          </p:cNvSpPr>
          <p:nvPr>
            <p:ph type="body" sz="quarter" idx="33" hasCustomPrompt="1"/>
          </p:nvPr>
        </p:nvSpPr>
        <p:spPr>
          <a:xfrm>
            <a:off x="5041647" y="5615714"/>
            <a:ext cx="2077360" cy="280027"/>
          </a:xfrm>
        </p:spPr>
        <p:txBody>
          <a:bodyPr>
            <a:noAutofit/>
          </a:bodyPr>
          <a:lstStyle>
            <a:lvl1pPr marL="0" indent="0">
              <a:buNone/>
              <a:defRPr sz="1400" b="0">
                <a:solidFill>
                  <a:schemeClr val="tx1"/>
                </a:solidFill>
                <a:latin typeface="+mj-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Name</a:t>
            </a:r>
          </a:p>
        </p:txBody>
      </p:sp>
      <p:sp>
        <p:nvSpPr>
          <p:cNvPr id="56" name="Text Placeholder 12">
            <a:extLst>
              <a:ext uri="{FF2B5EF4-FFF2-40B4-BE49-F238E27FC236}">
                <a16:creationId xmlns:a16="http://schemas.microsoft.com/office/drawing/2014/main" id="{D1F32591-7BBD-4006-AEA0-29F43CDADCED}"/>
              </a:ext>
            </a:extLst>
          </p:cNvPr>
          <p:cNvSpPr>
            <a:spLocks noGrp="1"/>
          </p:cNvSpPr>
          <p:nvPr>
            <p:ph type="body" sz="quarter" idx="35" hasCustomPrompt="1"/>
          </p:nvPr>
        </p:nvSpPr>
        <p:spPr>
          <a:xfrm>
            <a:off x="7493360" y="5615714"/>
            <a:ext cx="2077360" cy="280027"/>
          </a:xfrm>
        </p:spPr>
        <p:txBody>
          <a:bodyPr>
            <a:noAutofit/>
          </a:bodyPr>
          <a:lstStyle>
            <a:lvl1pPr marL="0" indent="0">
              <a:buNone/>
              <a:defRPr sz="1400" b="0">
                <a:solidFill>
                  <a:schemeClr val="tx1"/>
                </a:solidFill>
                <a:latin typeface="+mj-lt"/>
              </a:defRPr>
            </a:lvl1pPr>
            <a:lvl2pPr marL="457189" indent="0">
              <a:buNone/>
              <a:defRPr sz="1600"/>
            </a:lvl2pPr>
            <a:lvl3pPr marL="914377" indent="0">
              <a:buNone/>
              <a:defRPr sz="1600"/>
            </a:lvl3pPr>
            <a:lvl4pPr marL="1371566" indent="0">
              <a:buNone/>
              <a:defRPr sz="1600"/>
            </a:lvl4pPr>
            <a:lvl5pPr marL="1828754" indent="0">
              <a:buNone/>
              <a:defRPr sz="1600"/>
            </a:lvl5pPr>
          </a:lstStyle>
          <a:p>
            <a:pPr lvl="0"/>
            <a:r>
              <a:rPr lang="en-US"/>
              <a:t>Name</a:t>
            </a:r>
          </a:p>
        </p:txBody>
      </p:sp>
      <p:cxnSp>
        <p:nvCxnSpPr>
          <p:cNvPr id="2" name="Straight Connector 1">
            <a:extLst>
              <a:ext uri="{FF2B5EF4-FFF2-40B4-BE49-F238E27FC236}">
                <a16:creationId xmlns:a16="http://schemas.microsoft.com/office/drawing/2014/main" id="{BB57BFD0-651E-58D9-5B5A-C2A456807C02}"/>
              </a:ext>
            </a:extLst>
          </p:cNvPr>
          <p:cNvCxnSpPr>
            <a:cxnSpLocks/>
          </p:cNvCxnSpPr>
          <p:nvPr userDrawn="1"/>
        </p:nvCxnSpPr>
        <p:spPr>
          <a:xfrm>
            <a:off x="0" y="1635909"/>
            <a:ext cx="12249665" cy="0"/>
          </a:xfrm>
          <a:prstGeom prst="line">
            <a:avLst/>
          </a:prstGeom>
          <a:ln w="15875">
            <a:solidFill>
              <a:srgbClr val="0C9CD8"/>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9540AF5D-6FD0-7136-55D4-EC6D682C85D5}"/>
              </a:ext>
            </a:extLst>
          </p:cNvPr>
          <p:cNvSpPr>
            <a:spLocks noGrp="1"/>
          </p:cNvSpPr>
          <p:nvPr>
            <p:ph type="title" hasCustomPrompt="1"/>
          </p:nvPr>
        </p:nvSpPr>
        <p:spPr>
          <a:xfrm>
            <a:off x="2518479" y="1135177"/>
            <a:ext cx="6881011" cy="380584"/>
          </a:xfrm>
        </p:spPr>
        <p:txBody>
          <a:bodyPr>
            <a:noAutofit/>
          </a:bodyPr>
          <a:lstStyle>
            <a:lvl1pPr>
              <a:defRPr sz="2800" b="0">
                <a:solidFill>
                  <a:schemeClr val="tx1"/>
                </a:solidFill>
              </a:defRPr>
            </a:lvl1pPr>
          </a:lstStyle>
          <a:p>
            <a:r>
              <a:rPr lang="en-US"/>
              <a:t>Click to add title</a:t>
            </a:r>
          </a:p>
        </p:txBody>
      </p:sp>
    </p:spTree>
    <p:extLst>
      <p:ext uri="{BB962C8B-B14F-4D97-AF65-F5344CB8AC3E}">
        <p14:creationId xmlns:p14="http://schemas.microsoft.com/office/powerpoint/2010/main" val="2820001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E282281-9542-1869-3180-152C7CD83A97}"/>
              </a:ext>
            </a:extLst>
          </p:cNvPr>
          <p:cNvSpPr/>
          <p:nvPr userDrawn="1"/>
        </p:nvSpPr>
        <p:spPr>
          <a:xfrm rot="16200000">
            <a:off x="2666998" y="-2667002"/>
            <a:ext cx="6858003" cy="12192000"/>
          </a:xfrm>
          <a:prstGeom prst="rect">
            <a:avLst/>
          </a:prstGeom>
          <a:solidFill>
            <a:schemeClr val="bg1">
              <a:lumMod val="9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6" name="Rectangle 5">
            <a:extLst>
              <a:ext uri="{FF2B5EF4-FFF2-40B4-BE49-F238E27FC236}">
                <a16:creationId xmlns:a16="http://schemas.microsoft.com/office/drawing/2014/main" id="{82B25E7E-140E-08F5-33A7-DA6507B0B3F9}"/>
              </a:ext>
            </a:extLst>
          </p:cNvPr>
          <p:cNvSpPr/>
          <p:nvPr userDrawn="1"/>
        </p:nvSpPr>
        <p:spPr>
          <a:xfrm>
            <a:off x="11780108" y="0"/>
            <a:ext cx="411891" cy="609600"/>
          </a:xfrm>
          <a:prstGeom prst="rect">
            <a:avLst/>
          </a:prstGeom>
          <a:solidFill>
            <a:srgbClr val="0C9CD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2" name="Title Placeholder 1"/>
          <p:cNvSpPr>
            <a:spLocks noGrp="1"/>
          </p:cNvSpPr>
          <p:nvPr>
            <p:ph type="title"/>
          </p:nvPr>
        </p:nvSpPr>
        <p:spPr>
          <a:xfrm>
            <a:off x="1259173" y="1123835"/>
            <a:ext cx="2890795" cy="5121511"/>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5004079" y="1123836"/>
            <a:ext cx="6180388" cy="5121511"/>
          </a:xfrm>
          <a:prstGeom prst="rect">
            <a:avLst/>
          </a:prstGeom>
        </p:spPr>
        <p:txBody>
          <a:bodyPr vert="horz" lIns="91440" tIns="45720" rIns="91440" bIns="45720" rtlCol="0" anchor="ct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colorful circle with text&#10;&#10;Description automatically generated">
            <a:extLst>
              <a:ext uri="{FF2B5EF4-FFF2-40B4-BE49-F238E27FC236}">
                <a16:creationId xmlns:a16="http://schemas.microsoft.com/office/drawing/2014/main" id="{03814813-C0EE-0D7E-F217-E9CF81AF468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p:blipFill>
        <p:spPr>
          <a:xfrm>
            <a:off x="10816281" y="116401"/>
            <a:ext cx="922639" cy="551555"/>
          </a:xfrm>
          <a:prstGeom prst="rect">
            <a:avLst/>
          </a:prstGeom>
        </p:spPr>
      </p:pic>
    </p:spTree>
    <p:extLst>
      <p:ext uri="{BB962C8B-B14F-4D97-AF65-F5344CB8AC3E}">
        <p14:creationId xmlns:p14="http://schemas.microsoft.com/office/powerpoint/2010/main" val="833187694"/>
      </p:ext>
    </p:extLst>
  </p:cSld>
  <p:clrMap bg1="lt1" tx1="dk1" bg2="lt2" tx2="dk2" accent1="accent1" accent2="accent2" accent3="accent3" accent4="accent4" accent5="accent5" accent6="accent6" hlink="hlink" folHlink="folHlink"/>
  <p:sldLayoutIdLst>
    <p:sldLayoutId id="2147483687" r:id="rId1"/>
    <p:sldLayoutId id="2147483720" r:id="rId2"/>
    <p:sldLayoutId id="2147483675" r:id="rId3"/>
    <p:sldLayoutId id="2147483719" r:id="rId4"/>
    <p:sldLayoutId id="2147483722" r:id="rId5"/>
    <p:sldLayoutId id="2147483726" r:id="rId6"/>
    <p:sldLayoutId id="2147483727" r:id="rId7"/>
    <p:sldLayoutId id="2147483691" r:id="rId8"/>
    <p:sldLayoutId id="2147483721" r:id="rId9"/>
    <p:sldLayoutId id="2147483681" r:id="rId10"/>
    <p:sldLayoutId id="2147483676" r:id="rId11"/>
    <p:sldLayoutId id="2147483695" r:id="rId12"/>
    <p:sldLayoutId id="2147483693" r:id="rId13"/>
    <p:sldLayoutId id="2147483674" r:id="rId14"/>
    <p:sldLayoutId id="2147483742" r:id="rId15"/>
  </p:sldLayoutIdLst>
  <p:hf sldNum="0" hdr="0" ftr="0" dt="0"/>
  <p:txStyles>
    <p:titleStyle>
      <a:lvl1pPr algn="l" defTabSz="914377" rtl="0" eaLnBrk="1" latinLnBrk="0" hangingPunct="1">
        <a:lnSpc>
          <a:spcPct val="90000"/>
        </a:lnSpc>
        <a:spcBef>
          <a:spcPct val="0"/>
        </a:spcBef>
        <a:buNone/>
        <a:defRPr sz="2400" b="1" kern="1200" spc="-60" baseline="0">
          <a:solidFill>
            <a:srgbClr val="FFFFFF"/>
          </a:solidFill>
          <a:latin typeface="+mj-lt"/>
          <a:ea typeface="+mj-ea"/>
          <a:cs typeface="+mj-cs"/>
        </a:defRPr>
      </a:lvl1pPr>
    </p:titleStyle>
    <p:bodyStyle>
      <a:lvl1pPr marL="182875" indent="-182875" algn="l" defTabSz="914377"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783" indent="-182875" algn="l" defTabSz="914377" rtl="0" eaLnBrk="1" latinLnBrk="0" hangingPunct="1">
        <a:lnSpc>
          <a:spcPct val="90000"/>
        </a:lnSpc>
        <a:spcBef>
          <a:spcPts val="251"/>
        </a:spcBef>
        <a:spcAft>
          <a:spcPts val="251"/>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2971" indent="-182875" algn="l" defTabSz="914377" rtl="0" eaLnBrk="1" latinLnBrk="0" hangingPunct="1">
        <a:lnSpc>
          <a:spcPct val="90000"/>
        </a:lnSpc>
        <a:spcBef>
          <a:spcPts val="251"/>
        </a:spcBef>
        <a:spcAft>
          <a:spcPts val="251"/>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160" indent="-182875"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349" indent="-182875"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103"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9" name="Title Placeholder 16">
            <a:extLst>
              <a:ext uri="{FF2B5EF4-FFF2-40B4-BE49-F238E27FC236}">
                <a16:creationId xmlns:a16="http://schemas.microsoft.com/office/drawing/2014/main" id="{7BD0E4E8-C445-5AE9-618D-8E6CAD4F3159}"/>
              </a:ext>
            </a:extLst>
          </p:cNvPr>
          <p:cNvSpPr txBox="1">
            <a:spLocks/>
          </p:cNvSpPr>
          <p:nvPr userDrawn="1"/>
        </p:nvSpPr>
        <p:spPr>
          <a:xfrm>
            <a:off x="483723" y="1393453"/>
            <a:ext cx="3801230" cy="270060"/>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2600" b="0" i="0" kern="1200" spc="-60" baseline="0">
                <a:solidFill>
                  <a:schemeClr val="bg1"/>
                </a:solidFill>
                <a:latin typeface="Calibri" panose="020F0502020204030204" pitchFamily="34" charset="0"/>
                <a:ea typeface="+mj-ea"/>
                <a:cs typeface="Calibri" panose="020F0502020204030204" pitchFamily="34" charset="0"/>
              </a:defRPr>
            </a:lvl1pPr>
          </a:lstStyle>
          <a:p>
            <a:r>
              <a:rPr lang="en-US" sz="1050" b="0" spc="0">
                <a:solidFill>
                  <a:srgbClr val="0C9CD8"/>
                </a:solidFill>
              </a:rPr>
              <a:t>OFFICE OF CLIMATE CHANGE, BIODIVERSITY AND ENVIRONMENT</a:t>
            </a:r>
          </a:p>
        </p:txBody>
      </p:sp>
      <p:pic>
        <p:nvPicPr>
          <p:cNvPr id="2" name="Picture 1" descr="A colorful circle with text&#10;&#10;Description automatically generated">
            <a:extLst>
              <a:ext uri="{FF2B5EF4-FFF2-40B4-BE49-F238E27FC236}">
                <a16:creationId xmlns:a16="http://schemas.microsoft.com/office/drawing/2014/main" id="{A6C70162-7941-D25C-3167-AB3860FA84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0248643" y="171450"/>
            <a:ext cx="1703429" cy="1018312"/>
          </a:xfrm>
          <a:prstGeom prst="rect">
            <a:avLst/>
          </a:prstGeom>
        </p:spPr>
      </p:pic>
      <p:sp>
        <p:nvSpPr>
          <p:cNvPr id="10" name="Rectangle 9">
            <a:extLst>
              <a:ext uri="{FF2B5EF4-FFF2-40B4-BE49-F238E27FC236}">
                <a16:creationId xmlns:a16="http://schemas.microsoft.com/office/drawing/2014/main" id="{85473386-82FC-5B5E-110D-CBCDDDB41739}"/>
              </a:ext>
            </a:extLst>
          </p:cNvPr>
          <p:cNvSpPr/>
          <p:nvPr userDrawn="1"/>
        </p:nvSpPr>
        <p:spPr>
          <a:xfrm flipV="1">
            <a:off x="0" y="6738551"/>
            <a:ext cx="12192000" cy="119448"/>
          </a:xfrm>
          <a:prstGeom prst="rect">
            <a:avLst/>
          </a:prstGeom>
          <a:solidFill>
            <a:srgbClr val="0C9C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 Same Side Corner Rectangle 12">
            <a:extLst>
              <a:ext uri="{FF2B5EF4-FFF2-40B4-BE49-F238E27FC236}">
                <a16:creationId xmlns:a16="http://schemas.microsoft.com/office/drawing/2014/main" id="{CA7E95EB-51AF-EE2D-D0CA-47531A6E9887}"/>
              </a:ext>
            </a:extLst>
          </p:cNvPr>
          <p:cNvSpPr/>
          <p:nvPr userDrawn="1"/>
        </p:nvSpPr>
        <p:spPr>
          <a:xfrm rot="10800000">
            <a:off x="468826" y="0"/>
            <a:ext cx="3722174" cy="1276350"/>
          </a:xfrm>
          <a:prstGeom prst="round2SameRect">
            <a:avLst/>
          </a:prstGeom>
          <a:solidFill>
            <a:srgbClr val="0C9C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and white logo&#10;&#10;Description automatically generated">
            <a:extLst>
              <a:ext uri="{FF2B5EF4-FFF2-40B4-BE49-F238E27FC236}">
                <a16:creationId xmlns:a16="http://schemas.microsoft.com/office/drawing/2014/main" id="{8723E7C6-D3F0-76C9-AE22-15297B92670E}"/>
              </a:ext>
            </a:extLst>
          </p:cNvPr>
          <p:cNvPicPr>
            <a:picLocks noChangeAspect="1"/>
          </p:cNvPicPr>
          <p:nvPr userDrawn="1"/>
        </p:nvPicPr>
        <p:blipFill>
          <a:blip r:embed="rId6"/>
          <a:stretch>
            <a:fillRect/>
          </a:stretch>
        </p:blipFill>
        <p:spPr>
          <a:xfrm>
            <a:off x="622040" y="-147754"/>
            <a:ext cx="2435485" cy="1849367"/>
          </a:xfrm>
          <a:prstGeom prst="rect">
            <a:avLst/>
          </a:prstGeom>
        </p:spPr>
      </p:pic>
    </p:spTree>
    <p:extLst>
      <p:ext uri="{BB962C8B-B14F-4D97-AF65-F5344CB8AC3E}">
        <p14:creationId xmlns:p14="http://schemas.microsoft.com/office/powerpoint/2010/main" val="3917317059"/>
      </p:ext>
    </p:extLst>
  </p:cSld>
  <p:clrMap bg1="lt1" tx1="dk1" bg2="lt2" tx2="dk2" accent1="accent1" accent2="accent2" accent3="accent3" accent4="accent4" accent5="accent5" accent6="accent6" hlink="hlink" folHlink="folHlink"/>
  <p:sldLayoutIdLst>
    <p:sldLayoutId id="2147483718" r:id="rId1"/>
    <p:sldLayoutId id="2147483724" r:id="rId2"/>
    <p:sldLayoutId id="2147483723" r:id="rId3"/>
  </p:sldLayoutIdLst>
  <p:hf sldNum="0" hdr="0" ftr="0" dt="0"/>
  <p:txStyles>
    <p:titleStyle>
      <a:lvl1pPr algn="l" defTabSz="914377" rtl="0" eaLnBrk="1" latinLnBrk="0" hangingPunct="1">
        <a:lnSpc>
          <a:spcPct val="90000"/>
        </a:lnSpc>
        <a:spcBef>
          <a:spcPct val="0"/>
        </a:spcBef>
        <a:buNone/>
        <a:defRPr sz="3200" kern="1200" spc="-60" baseline="0">
          <a:solidFill>
            <a:srgbClr val="FFFFFF"/>
          </a:solidFill>
          <a:latin typeface="+mj-lt"/>
          <a:ea typeface="+mj-ea"/>
          <a:cs typeface="+mj-cs"/>
        </a:defRPr>
      </a:lvl1pPr>
    </p:titleStyle>
    <p:bodyStyle>
      <a:lvl1pPr marL="0" indent="0" algn="l" defTabSz="914377" rtl="0" eaLnBrk="1" latinLnBrk="0" hangingPunct="1">
        <a:lnSpc>
          <a:spcPct val="90000"/>
        </a:lnSpc>
        <a:spcBef>
          <a:spcPts val="1200"/>
        </a:spcBef>
        <a:buClr>
          <a:schemeClr val="accent1"/>
        </a:buClr>
        <a:buFontTx/>
        <a:buNone/>
        <a:defRPr sz="1600" kern="1200">
          <a:solidFill>
            <a:schemeClr val="tx1">
              <a:lumMod val="65000"/>
              <a:lumOff val="35000"/>
            </a:schemeClr>
          </a:solidFill>
          <a:latin typeface="+mn-lt"/>
          <a:ea typeface="+mn-ea"/>
          <a:cs typeface="+mn-cs"/>
        </a:defRPr>
      </a:lvl1pPr>
      <a:lvl2pPr marL="502907" indent="0" algn="l" defTabSz="914377" rtl="0" eaLnBrk="1" latinLnBrk="0" hangingPunct="1">
        <a:lnSpc>
          <a:spcPct val="90000"/>
        </a:lnSpc>
        <a:spcBef>
          <a:spcPts val="251"/>
        </a:spcBef>
        <a:spcAft>
          <a:spcPts val="251"/>
        </a:spcAft>
        <a:buClr>
          <a:schemeClr val="accent1"/>
        </a:buClr>
        <a:buFontTx/>
        <a:buNone/>
        <a:defRPr sz="1800" kern="1200">
          <a:solidFill>
            <a:schemeClr val="tx1">
              <a:lumMod val="65000"/>
              <a:lumOff val="35000"/>
            </a:schemeClr>
          </a:solidFill>
          <a:latin typeface="+mn-lt"/>
          <a:ea typeface="+mn-ea"/>
          <a:cs typeface="+mn-cs"/>
        </a:defRPr>
      </a:lvl2pPr>
      <a:lvl3pPr marL="960096" indent="0" algn="l" defTabSz="914377" rtl="0" eaLnBrk="1" latinLnBrk="0" hangingPunct="1">
        <a:lnSpc>
          <a:spcPct val="90000"/>
        </a:lnSpc>
        <a:spcBef>
          <a:spcPts val="251"/>
        </a:spcBef>
        <a:spcAft>
          <a:spcPts val="251"/>
        </a:spcAft>
        <a:buClr>
          <a:schemeClr val="accent1"/>
        </a:buClr>
        <a:buFontTx/>
        <a:buNone/>
        <a:defRPr sz="1600" kern="1200">
          <a:solidFill>
            <a:schemeClr val="tx1">
              <a:lumMod val="65000"/>
              <a:lumOff val="35000"/>
            </a:schemeClr>
          </a:solidFill>
          <a:latin typeface="+mn-lt"/>
          <a:ea typeface="+mn-ea"/>
          <a:cs typeface="+mn-cs"/>
        </a:defRPr>
      </a:lvl3pPr>
      <a:lvl4pPr marL="1417285" indent="0" algn="l" defTabSz="914377" rtl="0" eaLnBrk="1" latinLnBrk="0" hangingPunct="1">
        <a:lnSpc>
          <a:spcPct val="90000"/>
        </a:lnSpc>
        <a:spcBef>
          <a:spcPts val="251"/>
        </a:spcBef>
        <a:spcAft>
          <a:spcPts val="251"/>
        </a:spcAft>
        <a:buClr>
          <a:schemeClr val="accent1"/>
        </a:buClr>
        <a:buFontTx/>
        <a:buNone/>
        <a:defRPr sz="1400" kern="1200">
          <a:solidFill>
            <a:schemeClr val="tx1">
              <a:lumMod val="65000"/>
              <a:lumOff val="35000"/>
            </a:schemeClr>
          </a:solidFill>
          <a:latin typeface="+mn-lt"/>
          <a:ea typeface="+mn-ea"/>
          <a:cs typeface="+mn-cs"/>
        </a:defRPr>
      </a:lvl4pPr>
      <a:lvl5pPr marL="1874473" indent="0" algn="l" defTabSz="914377" rtl="0" eaLnBrk="1" latinLnBrk="0" hangingPunct="1">
        <a:lnSpc>
          <a:spcPct val="90000"/>
        </a:lnSpc>
        <a:spcBef>
          <a:spcPts val="251"/>
        </a:spcBef>
        <a:spcAft>
          <a:spcPts val="251"/>
        </a:spcAft>
        <a:buClr>
          <a:schemeClr val="accent1"/>
        </a:buClr>
        <a:buFontTx/>
        <a:buNone/>
        <a:defRPr sz="14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103"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Ivano.Assenza@fao.org"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32.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36.svg"/><Relationship Id="rId5" Type="http://schemas.openxmlformats.org/officeDocument/2006/relationships/image" Target="../media/image35.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62344-21BF-9BCE-93C0-138785679407}"/>
              </a:ext>
            </a:extLst>
          </p:cNvPr>
          <p:cNvSpPr>
            <a:spLocks noGrp="1"/>
          </p:cNvSpPr>
          <p:nvPr>
            <p:ph type="title"/>
          </p:nvPr>
        </p:nvSpPr>
        <p:spPr>
          <a:xfrm>
            <a:off x="468825" y="5381817"/>
            <a:ext cx="11978813" cy="691742"/>
          </a:xfrm>
        </p:spPr>
        <p:txBody>
          <a:bodyPr/>
          <a:lstStyle/>
          <a:p>
            <a:r>
              <a:rPr lang="en-US" sz="2600" dirty="0"/>
              <a:t>High Integrity Carbon Markets in Agrifood Systems</a:t>
            </a:r>
            <a:br>
              <a:rPr lang="en-US" sz="2600" dirty="0"/>
            </a:br>
            <a:br>
              <a:rPr lang="en-US" sz="2600" dirty="0"/>
            </a:br>
            <a:r>
              <a:rPr lang="en-US" dirty="0"/>
              <a:t>Ivano Assenza – Technical Lead, Carbon Markets/Article 6 of the Paris Agreement</a:t>
            </a:r>
            <a:br>
              <a:rPr lang="en-US" dirty="0"/>
            </a:br>
            <a:r>
              <a:rPr lang="en-US" dirty="0">
                <a:hlinkClick r:id="rId2"/>
              </a:rPr>
              <a:t>Ivano.Assenza@fao.org</a:t>
            </a:r>
            <a:r>
              <a:rPr lang="en-US" dirty="0"/>
              <a:t> ​</a:t>
            </a:r>
            <a:br>
              <a:rPr lang="en-US" dirty="0"/>
            </a:br>
            <a:br>
              <a:rPr lang="en-US" dirty="0"/>
            </a:br>
            <a:br>
              <a:rPr lang="en-US" sz="2600" dirty="0"/>
            </a:br>
            <a:r>
              <a:rPr lang="en-US" sz="2600" dirty="0"/>
              <a:t>​​</a:t>
            </a:r>
          </a:p>
        </p:txBody>
      </p:sp>
      <p:sp>
        <p:nvSpPr>
          <p:cNvPr id="8" name="TextBox 7">
            <a:extLst>
              <a:ext uri="{FF2B5EF4-FFF2-40B4-BE49-F238E27FC236}">
                <a16:creationId xmlns:a16="http://schemas.microsoft.com/office/drawing/2014/main" id="{94C93C6F-E809-5AFC-0A7C-F40A1BAC2614}"/>
              </a:ext>
            </a:extLst>
          </p:cNvPr>
          <p:cNvSpPr txBox="1"/>
          <p:nvPr/>
        </p:nvSpPr>
        <p:spPr>
          <a:xfrm>
            <a:off x="330700" y="1576770"/>
            <a:ext cx="11861300" cy="584775"/>
          </a:xfrm>
          <a:prstGeom prst="rect">
            <a:avLst/>
          </a:prstGeom>
          <a:noFill/>
        </p:spPr>
        <p:txBody>
          <a:bodyPr wrap="square">
            <a:spAutoFit/>
          </a:bodyPr>
          <a:lstStyle/>
          <a:p>
            <a:pPr algn="l"/>
            <a:endParaRPr lang="en-US" sz="1400" b="0" i="0" u="none" strike="noStrike" baseline="0" dirty="0">
              <a:solidFill>
                <a:srgbClr val="000000"/>
              </a:solidFill>
              <a:latin typeface="Century Gothic" panose="020B0502020202020204" pitchFamily="34" charset="0"/>
            </a:endParaRPr>
          </a:p>
          <a:p>
            <a:r>
              <a:rPr lang="en-US" sz="1400" b="0" i="0" u="none" strike="noStrike" baseline="0" dirty="0">
                <a:solidFill>
                  <a:srgbClr val="000000"/>
                </a:solidFill>
                <a:latin typeface="Century Gothic" panose="020B0502020202020204" pitchFamily="34" charset="0"/>
              </a:rPr>
              <a:t> Learning Event: </a:t>
            </a:r>
            <a:r>
              <a:rPr lang="en-US" sz="1800" b="1" i="0" u="none" strike="noStrike" baseline="0" dirty="0">
                <a:solidFill>
                  <a:srgbClr val="000000"/>
                </a:solidFill>
                <a:latin typeface="Century Gothic" panose="020B0502020202020204" pitchFamily="34" charset="0"/>
              </a:rPr>
              <a:t>Webinar Series II: Carbon Credits in Agriculture – From Frameworks to Field Implementation </a:t>
            </a:r>
            <a:endParaRPr lang="en-US" dirty="0"/>
          </a:p>
        </p:txBody>
      </p:sp>
      <p:pic>
        <p:nvPicPr>
          <p:cNvPr id="10" name="Picture 9">
            <a:extLst>
              <a:ext uri="{FF2B5EF4-FFF2-40B4-BE49-F238E27FC236}">
                <a16:creationId xmlns:a16="http://schemas.microsoft.com/office/drawing/2014/main" id="{29FBD29D-413B-D5EB-7767-933CC09FA116}"/>
              </a:ext>
            </a:extLst>
          </p:cNvPr>
          <p:cNvPicPr>
            <a:picLocks noChangeAspect="1"/>
          </p:cNvPicPr>
          <p:nvPr/>
        </p:nvPicPr>
        <p:blipFill>
          <a:blip r:embed="rId3"/>
          <a:stretch>
            <a:fillRect/>
          </a:stretch>
        </p:blipFill>
        <p:spPr>
          <a:xfrm>
            <a:off x="4660420" y="222423"/>
            <a:ext cx="3842449" cy="1005742"/>
          </a:xfrm>
          <a:prstGeom prst="rect">
            <a:avLst/>
          </a:prstGeom>
        </p:spPr>
      </p:pic>
    </p:spTree>
    <p:extLst>
      <p:ext uri="{BB962C8B-B14F-4D97-AF65-F5344CB8AC3E}">
        <p14:creationId xmlns:p14="http://schemas.microsoft.com/office/powerpoint/2010/main" val="2489449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1EACC-E1B3-BCEE-FB73-AC0AE2A067A5}"/>
            </a:ext>
          </a:extLst>
        </p:cNvPr>
        <p:cNvGrpSpPr/>
        <p:nvPr/>
      </p:nvGrpSpPr>
      <p:grpSpPr>
        <a:xfrm>
          <a:off x="0" y="0"/>
          <a:ext cx="0" cy="0"/>
          <a:chOff x="0" y="0"/>
          <a:chExt cx="0" cy="0"/>
        </a:xfrm>
      </p:grpSpPr>
      <p:pic>
        <p:nvPicPr>
          <p:cNvPr id="31" name="Picture Placeholder 30">
            <a:extLst>
              <a:ext uri="{FF2B5EF4-FFF2-40B4-BE49-F238E27FC236}">
                <a16:creationId xmlns:a16="http://schemas.microsoft.com/office/drawing/2014/main" id="{9692F0C3-FE31-2DFD-9A89-640056C81420}"/>
              </a:ext>
            </a:extLst>
          </p:cNvPr>
          <p:cNvPicPr>
            <a:picLocks noGrp="1"/>
          </p:cNvPicPr>
          <p:nvPr>
            <p:ph type="pic" sz="quarter" idx="14"/>
          </p:nvPr>
        </p:nvPicPr>
        <p:blipFill>
          <a:blip r:embed="rId3">
            <a:alphaModFix amt="35000"/>
          </a:blip>
          <a:srcRect l="32263" r="531"/>
          <a:stretch>
            <a:fillRect/>
          </a:stretch>
        </p:blipFill>
        <p:spPr>
          <a:xfrm>
            <a:off x="-1" y="0"/>
            <a:ext cx="6913463" cy="6858000"/>
          </a:xfrm>
        </p:spPr>
      </p:pic>
      <p:pic>
        <p:nvPicPr>
          <p:cNvPr id="44" name="Image 0" descr="gen-dedup-0a11f5cad1ffdb686e40e098b1cfeefd.png">
            <a:extLst>
              <a:ext uri="{FF2B5EF4-FFF2-40B4-BE49-F238E27FC236}">
                <a16:creationId xmlns:a16="http://schemas.microsoft.com/office/drawing/2014/main" id="{6A1495C2-6F73-6D45-00BB-BADA5104EF8D}"/>
              </a:ext>
            </a:extLst>
          </p:cNvPr>
          <p:cNvPicPr>
            <a:picLocks noChangeAspect="1"/>
          </p:cNvPicPr>
          <p:nvPr/>
        </p:nvPicPr>
        <p:blipFill>
          <a:blip r:embed="rId4"/>
          <a:srcRect t="-6" b="-6"/>
          <a:stretch/>
        </p:blipFill>
        <p:spPr>
          <a:xfrm>
            <a:off x="322311" y="1304849"/>
            <a:ext cx="3619195" cy="4248302"/>
          </a:xfrm>
          <a:prstGeom prst="rect">
            <a:avLst/>
          </a:prstGeom>
        </p:spPr>
      </p:pic>
      <p:pic>
        <p:nvPicPr>
          <p:cNvPr id="45" name="Image 1" descr="gen-dedup-b898b53cb148e012a1f13f314d2ab594.png">
            <a:extLst>
              <a:ext uri="{FF2B5EF4-FFF2-40B4-BE49-F238E27FC236}">
                <a16:creationId xmlns:a16="http://schemas.microsoft.com/office/drawing/2014/main" id="{08326A63-9A33-48C4-C53E-2332A24E1E80}"/>
              </a:ext>
            </a:extLst>
          </p:cNvPr>
          <p:cNvPicPr>
            <a:picLocks noChangeAspect="1"/>
          </p:cNvPicPr>
          <p:nvPr/>
        </p:nvPicPr>
        <p:blipFill>
          <a:blip r:embed="rId5"/>
          <a:srcRect t="-5" b="-5"/>
          <a:stretch/>
        </p:blipFill>
        <p:spPr>
          <a:xfrm>
            <a:off x="4131701" y="1304849"/>
            <a:ext cx="4190695" cy="4248302"/>
          </a:xfrm>
          <a:prstGeom prst="rect">
            <a:avLst/>
          </a:prstGeom>
        </p:spPr>
      </p:pic>
      <p:sp>
        <p:nvSpPr>
          <p:cNvPr id="46" name="Shape 4">
            <a:extLst>
              <a:ext uri="{FF2B5EF4-FFF2-40B4-BE49-F238E27FC236}">
                <a16:creationId xmlns:a16="http://schemas.microsoft.com/office/drawing/2014/main" id="{A2B4E076-89DB-C200-DA82-1A1DE07B004C}"/>
              </a:ext>
            </a:extLst>
          </p:cNvPr>
          <p:cNvSpPr/>
          <p:nvPr/>
        </p:nvSpPr>
        <p:spPr>
          <a:xfrm>
            <a:off x="8513506" y="1304849"/>
            <a:ext cx="3295498" cy="2000707"/>
          </a:xfrm>
          <a:prstGeom prst="roundRect">
            <a:avLst>
              <a:gd name="adj" fmla="val 5223"/>
            </a:avLst>
          </a:prstGeom>
          <a:solidFill>
            <a:srgbClr val="FFFFFF"/>
          </a:solidFill>
          <a:ln/>
          <a:effectLst>
            <a:outerShdw blurRad="139700" dist="38100" dir="16200000" algn="bl" rotWithShape="0">
              <a:srgbClr val="000000">
                <a:alpha val="5000"/>
              </a:srgbClr>
            </a:outerShdw>
          </a:effectLst>
        </p:spPr>
        <p:txBody>
          <a:bodyPr/>
          <a:lstStyle/>
          <a:p>
            <a:endParaRPr lang="en-US" sz="1400"/>
          </a:p>
        </p:txBody>
      </p:sp>
      <p:sp>
        <p:nvSpPr>
          <p:cNvPr id="47" name="Shape 5">
            <a:extLst>
              <a:ext uri="{FF2B5EF4-FFF2-40B4-BE49-F238E27FC236}">
                <a16:creationId xmlns:a16="http://schemas.microsoft.com/office/drawing/2014/main" id="{8FC14758-96C4-5C93-7DBE-D9B59A900C1A}"/>
              </a:ext>
            </a:extLst>
          </p:cNvPr>
          <p:cNvSpPr/>
          <p:nvPr/>
        </p:nvSpPr>
        <p:spPr>
          <a:xfrm>
            <a:off x="8513506" y="1304849"/>
            <a:ext cx="57607" cy="2000707"/>
          </a:xfrm>
          <a:prstGeom prst="roundRect">
            <a:avLst>
              <a:gd name="adj" fmla="val 181407"/>
            </a:avLst>
          </a:prstGeom>
          <a:solidFill>
            <a:srgbClr val="DC2626"/>
          </a:solidFill>
          <a:ln w="12700">
            <a:solidFill>
              <a:srgbClr val="DC2626">
                <a:alpha val="0"/>
              </a:srgbClr>
            </a:solidFill>
            <a:prstDash val="solid"/>
          </a:ln>
        </p:spPr>
        <p:txBody>
          <a:bodyPr/>
          <a:lstStyle/>
          <a:p>
            <a:endParaRPr lang="en-US" sz="1400"/>
          </a:p>
        </p:txBody>
      </p:sp>
      <p:sp>
        <p:nvSpPr>
          <p:cNvPr id="48" name="Shape 6">
            <a:extLst>
              <a:ext uri="{FF2B5EF4-FFF2-40B4-BE49-F238E27FC236}">
                <a16:creationId xmlns:a16="http://schemas.microsoft.com/office/drawing/2014/main" id="{CC9D9716-E128-ABD5-1682-C6207EA549D0}"/>
              </a:ext>
            </a:extLst>
          </p:cNvPr>
          <p:cNvSpPr/>
          <p:nvPr/>
        </p:nvSpPr>
        <p:spPr>
          <a:xfrm>
            <a:off x="8513506" y="3495752"/>
            <a:ext cx="3295498" cy="2000707"/>
          </a:xfrm>
          <a:prstGeom prst="roundRect">
            <a:avLst>
              <a:gd name="adj" fmla="val 5223"/>
            </a:avLst>
          </a:prstGeom>
          <a:solidFill>
            <a:srgbClr val="FFFFFF"/>
          </a:solidFill>
          <a:ln/>
          <a:effectLst>
            <a:outerShdw blurRad="139700" dist="38100" dir="16200000" algn="bl" rotWithShape="0">
              <a:srgbClr val="000000">
                <a:alpha val="5000"/>
              </a:srgbClr>
            </a:outerShdw>
          </a:effectLst>
        </p:spPr>
        <p:txBody>
          <a:bodyPr/>
          <a:lstStyle/>
          <a:p>
            <a:endParaRPr lang="en-US" sz="1400"/>
          </a:p>
        </p:txBody>
      </p:sp>
      <p:sp>
        <p:nvSpPr>
          <p:cNvPr id="49" name="Shape 7">
            <a:extLst>
              <a:ext uri="{FF2B5EF4-FFF2-40B4-BE49-F238E27FC236}">
                <a16:creationId xmlns:a16="http://schemas.microsoft.com/office/drawing/2014/main" id="{19575486-B03F-32A1-C61F-E3E0886FDC40}"/>
              </a:ext>
            </a:extLst>
          </p:cNvPr>
          <p:cNvSpPr/>
          <p:nvPr/>
        </p:nvSpPr>
        <p:spPr>
          <a:xfrm>
            <a:off x="8513506" y="3495752"/>
            <a:ext cx="57607" cy="2000707"/>
          </a:xfrm>
          <a:prstGeom prst="roundRect">
            <a:avLst>
              <a:gd name="adj" fmla="val 181407"/>
            </a:avLst>
          </a:prstGeom>
          <a:solidFill>
            <a:srgbClr val="10B981"/>
          </a:solidFill>
          <a:ln w="12700">
            <a:solidFill>
              <a:srgbClr val="10B981">
                <a:alpha val="0"/>
              </a:srgbClr>
            </a:solidFill>
            <a:prstDash val="solid"/>
          </a:ln>
        </p:spPr>
        <p:txBody>
          <a:bodyPr/>
          <a:lstStyle/>
          <a:p>
            <a:endParaRPr lang="en-US" sz="1400"/>
          </a:p>
        </p:txBody>
      </p:sp>
      <p:pic>
        <p:nvPicPr>
          <p:cNvPr id="50" name="Image 2" descr="gen-dedup-0e1f709a43eb54e0d475c6cd57219334.png">
            <a:extLst>
              <a:ext uri="{FF2B5EF4-FFF2-40B4-BE49-F238E27FC236}">
                <a16:creationId xmlns:a16="http://schemas.microsoft.com/office/drawing/2014/main" id="{9B9ACD2C-BBC8-AEAD-55C4-D789F58C25B2}"/>
              </a:ext>
            </a:extLst>
          </p:cNvPr>
          <p:cNvPicPr>
            <a:picLocks noChangeAspect="1"/>
          </p:cNvPicPr>
          <p:nvPr/>
        </p:nvPicPr>
        <p:blipFill>
          <a:blip r:embed="rId6"/>
          <a:srcRect t="-27" b="-27"/>
          <a:stretch/>
        </p:blipFill>
        <p:spPr>
          <a:xfrm>
            <a:off x="322311" y="5686654"/>
            <a:ext cx="11430000" cy="857707"/>
          </a:xfrm>
          <a:prstGeom prst="rect">
            <a:avLst/>
          </a:prstGeom>
        </p:spPr>
      </p:pic>
      <p:sp>
        <p:nvSpPr>
          <p:cNvPr id="51" name="Shape 10">
            <a:extLst>
              <a:ext uri="{FF2B5EF4-FFF2-40B4-BE49-F238E27FC236}">
                <a16:creationId xmlns:a16="http://schemas.microsoft.com/office/drawing/2014/main" id="{04602D20-03FB-C886-B6C2-5F8B6277F58F}"/>
              </a:ext>
            </a:extLst>
          </p:cNvPr>
          <p:cNvSpPr/>
          <p:nvPr/>
        </p:nvSpPr>
        <p:spPr>
          <a:xfrm>
            <a:off x="512506" y="4828947"/>
            <a:ext cx="3238805" cy="381305"/>
          </a:xfrm>
          <a:prstGeom prst="roundRect">
            <a:avLst>
              <a:gd name="adj" fmla="val 71942"/>
            </a:avLst>
          </a:prstGeom>
          <a:solidFill>
            <a:srgbClr val="E6F7FF"/>
          </a:solidFill>
          <a:ln w="12700">
            <a:solidFill>
              <a:srgbClr val="FFFFFF">
                <a:alpha val="0"/>
              </a:srgbClr>
            </a:solidFill>
            <a:prstDash val="solid"/>
          </a:ln>
        </p:spPr>
        <p:txBody>
          <a:bodyPr/>
          <a:lstStyle/>
          <a:p>
            <a:endParaRPr lang="en-US" sz="1400"/>
          </a:p>
        </p:txBody>
      </p:sp>
      <p:sp>
        <p:nvSpPr>
          <p:cNvPr id="52" name="Shape 11">
            <a:extLst>
              <a:ext uri="{FF2B5EF4-FFF2-40B4-BE49-F238E27FC236}">
                <a16:creationId xmlns:a16="http://schemas.microsoft.com/office/drawing/2014/main" id="{817D36D7-3A29-B40E-0048-F3AC978B2F90}"/>
              </a:ext>
            </a:extLst>
          </p:cNvPr>
          <p:cNvSpPr/>
          <p:nvPr/>
        </p:nvSpPr>
        <p:spPr>
          <a:xfrm>
            <a:off x="8703701" y="1495045"/>
            <a:ext cx="381305" cy="381305"/>
          </a:xfrm>
          <a:prstGeom prst="roundRect">
            <a:avLst>
              <a:gd name="adj" fmla="val 95923"/>
            </a:avLst>
          </a:prstGeom>
          <a:solidFill>
            <a:srgbClr val="FEF2F2"/>
          </a:solidFill>
          <a:ln w="12700">
            <a:solidFill>
              <a:srgbClr val="FFFFFF">
                <a:alpha val="0"/>
              </a:srgbClr>
            </a:solidFill>
            <a:prstDash val="solid"/>
          </a:ln>
        </p:spPr>
        <p:txBody>
          <a:bodyPr/>
          <a:lstStyle/>
          <a:p>
            <a:endParaRPr lang="en-US" sz="1400"/>
          </a:p>
        </p:txBody>
      </p:sp>
      <p:sp>
        <p:nvSpPr>
          <p:cNvPr id="53" name="Shape 12">
            <a:extLst>
              <a:ext uri="{FF2B5EF4-FFF2-40B4-BE49-F238E27FC236}">
                <a16:creationId xmlns:a16="http://schemas.microsoft.com/office/drawing/2014/main" id="{EE0A2B7B-CD84-1271-5BD3-5A1220871944}"/>
              </a:ext>
            </a:extLst>
          </p:cNvPr>
          <p:cNvSpPr/>
          <p:nvPr/>
        </p:nvSpPr>
        <p:spPr>
          <a:xfrm>
            <a:off x="8703701" y="3685947"/>
            <a:ext cx="381305" cy="381305"/>
          </a:xfrm>
          <a:prstGeom prst="roundRect">
            <a:avLst>
              <a:gd name="adj" fmla="val 95923"/>
            </a:avLst>
          </a:prstGeom>
          <a:solidFill>
            <a:srgbClr val="ECFDF5"/>
          </a:solidFill>
          <a:ln w="12700">
            <a:solidFill>
              <a:srgbClr val="FFFFFF">
                <a:alpha val="0"/>
              </a:srgbClr>
            </a:solidFill>
            <a:prstDash val="solid"/>
          </a:ln>
        </p:spPr>
        <p:txBody>
          <a:bodyPr/>
          <a:lstStyle/>
          <a:p>
            <a:endParaRPr lang="en-US" sz="1400"/>
          </a:p>
        </p:txBody>
      </p:sp>
      <p:pic>
        <p:nvPicPr>
          <p:cNvPr id="54" name="Image 3" descr="gen-dedup-cf6a4da52a7001bf67e02f41f404545b.png">
            <a:extLst>
              <a:ext uri="{FF2B5EF4-FFF2-40B4-BE49-F238E27FC236}">
                <a16:creationId xmlns:a16="http://schemas.microsoft.com/office/drawing/2014/main" id="{E738607B-99C7-F448-DDC6-C28D3803BB8E}"/>
              </a:ext>
            </a:extLst>
          </p:cNvPr>
          <p:cNvPicPr>
            <a:picLocks noChangeAspect="1"/>
          </p:cNvPicPr>
          <p:nvPr/>
        </p:nvPicPr>
        <p:blipFill>
          <a:blip r:embed="rId7"/>
          <a:srcRect t="-228" b="-228"/>
          <a:stretch/>
        </p:blipFill>
        <p:spPr>
          <a:xfrm>
            <a:off x="322311" y="5686654"/>
            <a:ext cx="75895" cy="857707"/>
          </a:xfrm>
          <a:prstGeom prst="rect">
            <a:avLst/>
          </a:prstGeom>
        </p:spPr>
      </p:pic>
      <p:sp>
        <p:nvSpPr>
          <p:cNvPr id="55" name="Shape 13">
            <a:extLst>
              <a:ext uri="{FF2B5EF4-FFF2-40B4-BE49-F238E27FC236}">
                <a16:creationId xmlns:a16="http://schemas.microsoft.com/office/drawing/2014/main" id="{D65F51ED-496C-3AB0-356A-14E763A5A709}"/>
              </a:ext>
            </a:extLst>
          </p:cNvPr>
          <p:cNvSpPr/>
          <p:nvPr/>
        </p:nvSpPr>
        <p:spPr>
          <a:xfrm>
            <a:off x="8989908" y="5924398"/>
            <a:ext cx="2476195" cy="381305"/>
          </a:xfrm>
          <a:prstGeom prst="roundRect">
            <a:avLst>
              <a:gd name="adj" fmla="val 239808"/>
            </a:avLst>
          </a:prstGeom>
          <a:solidFill>
            <a:srgbClr val="FFFFFF">
              <a:alpha val="10000"/>
            </a:srgbClr>
          </a:solidFill>
          <a:ln w="12700">
            <a:solidFill>
              <a:srgbClr val="FFFFFF">
                <a:alpha val="0"/>
              </a:srgbClr>
            </a:solidFill>
            <a:prstDash val="solid"/>
          </a:ln>
        </p:spPr>
        <p:txBody>
          <a:bodyPr/>
          <a:lstStyle/>
          <a:p>
            <a:endParaRPr lang="en-US"/>
          </a:p>
        </p:txBody>
      </p:sp>
      <p:pic>
        <p:nvPicPr>
          <p:cNvPr id="56" name="Image 4" descr="gen-dedup-f10634b072c9ca62edecc5021f8aa392.png">
            <a:extLst>
              <a:ext uri="{FF2B5EF4-FFF2-40B4-BE49-F238E27FC236}">
                <a16:creationId xmlns:a16="http://schemas.microsoft.com/office/drawing/2014/main" id="{F4C5CBFE-6B9E-D45B-695B-756B030FA6EE}"/>
              </a:ext>
            </a:extLst>
          </p:cNvPr>
          <p:cNvPicPr>
            <a:picLocks noChangeAspect="1"/>
          </p:cNvPicPr>
          <p:nvPr/>
        </p:nvPicPr>
        <p:blipFill>
          <a:blip r:embed="rId8"/>
          <a:srcRect t="-7" b="-7"/>
          <a:stretch/>
        </p:blipFill>
        <p:spPr>
          <a:xfrm>
            <a:off x="702701" y="1971447"/>
            <a:ext cx="2857500" cy="2095805"/>
          </a:xfrm>
          <a:prstGeom prst="rect">
            <a:avLst/>
          </a:prstGeom>
        </p:spPr>
      </p:pic>
      <p:pic>
        <p:nvPicPr>
          <p:cNvPr id="57" name="Image 5" descr="gen-dedup-f7fcff12f4ffb1d697ad87caaf8ee671.png">
            <a:extLst>
              <a:ext uri="{FF2B5EF4-FFF2-40B4-BE49-F238E27FC236}">
                <a16:creationId xmlns:a16="http://schemas.microsoft.com/office/drawing/2014/main" id="{99131E4A-8A55-9AE9-BB03-75CC38FFE1DD}"/>
              </a:ext>
            </a:extLst>
          </p:cNvPr>
          <p:cNvPicPr>
            <a:picLocks noChangeAspect="1"/>
          </p:cNvPicPr>
          <p:nvPr/>
        </p:nvPicPr>
        <p:blipFill>
          <a:blip r:embed="rId9"/>
          <a:srcRect l="-4" r="-4"/>
          <a:stretch/>
        </p:blipFill>
        <p:spPr>
          <a:xfrm>
            <a:off x="4322811" y="2352752"/>
            <a:ext cx="3810305" cy="2857500"/>
          </a:xfrm>
          <a:prstGeom prst="rect">
            <a:avLst/>
          </a:prstGeom>
        </p:spPr>
      </p:pic>
      <p:pic>
        <p:nvPicPr>
          <p:cNvPr id="58" name="Image 8" descr="gen-dedup-ae62c53e9ef70643d1374f600d94e0ce.png">
            <a:extLst>
              <a:ext uri="{FF2B5EF4-FFF2-40B4-BE49-F238E27FC236}">
                <a16:creationId xmlns:a16="http://schemas.microsoft.com/office/drawing/2014/main" id="{0D521C91-9193-5625-7BF3-3FC111DCB4A1}"/>
              </a:ext>
            </a:extLst>
          </p:cNvPr>
          <p:cNvPicPr>
            <a:picLocks noChangeAspect="1"/>
          </p:cNvPicPr>
          <p:nvPr/>
        </p:nvPicPr>
        <p:blipFill>
          <a:blip r:embed="rId10"/>
          <a:srcRect t="-45" b="-45"/>
          <a:stretch/>
        </p:blipFill>
        <p:spPr>
          <a:xfrm>
            <a:off x="527136" y="1523391"/>
            <a:ext cx="256946" cy="228600"/>
          </a:xfrm>
          <a:prstGeom prst="rect">
            <a:avLst/>
          </a:prstGeom>
        </p:spPr>
      </p:pic>
      <p:sp>
        <p:nvSpPr>
          <p:cNvPr id="59" name="Text 17">
            <a:extLst>
              <a:ext uri="{FF2B5EF4-FFF2-40B4-BE49-F238E27FC236}">
                <a16:creationId xmlns:a16="http://schemas.microsoft.com/office/drawing/2014/main" id="{818E9771-FFE4-A8C5-6F72-A071F645F00E}"/>
              </a:ext>
            </a:extLst>
          </p:cNvPr>
          <p:cNvSpPr txBox="1"/>
          <p:nvPr/>
        </p:nvSpPr>
        <p:spPr>
          <a:xfrm>
            <a:off x="893811" y="1495045"/>
            <a:ext cx="3185770" cy="228600"/>
          </a:xfrm>
          <a:prstGeom prst="rect">
            <a:avLst/>
          </a:prstGeom>
          <a:noFill/>
          <a:ln/>
        </p:spPr>
        <p:txBody>
          <a:bodyPr wrap="square" lIns="0" tIns="0" rIns="0" bIns="0" rtlCol="0" anchor="ctr"/>
          <a:lstStyle/>
          <a:p>
            <a:pPr marL="0" indent="0" algn="l">
              <a:buNone/>
            </a:pPr>
            <a:r>
              <a:rPr lang="en-US" sz="1400" b="1" dirty="0">
                <a:solidFill>
                  <a:srgbClr val="1A365D"/>
                </a:solidFill>
                <a:latin typeface="Roboto" pitchFamily="34" charset="0"/>
                <a:ea typeface="Roboto" pitchFamily="34" charset="-122"/>
                <a:cs typeface="Roboto" pitchFamily="34" charset="-120"/>
              </a:rPr>
              <a:t>The Mitigation Finance Gap</a:t>
            </a:r>
            <a:endParaRPr lang="en-US" sz="1400" dirty="0"/>
          </a:p>
        </p:txBody>
      </p:sp>
      <p:sp>
        <p:nvSpPr>
          <p:cNvPr id="60" name="Text 18">
            <a:extLst>
              <a:ext uri="{FF2B5EF4-FFF2-40B4-BE49-F238E27FC236}">
                <a16:creationId xmlns:a16="http://schemas.microsoft.com/office/drawing/2014/main" id="{28FF7B85-ACCA-0D17-CB61-679434A77432}"/>
              </a:ext>
            </a:extLst>
          </p:cNvPr>
          <p:cNvSpPr txBox="1"/>
          <p:nvPr/>
        </p:nvSpPr>
        <p:spPr>
          <a:xfrm>
            <a:off x="893811" y="2590496"/>
            <a:ext cx="2477110" cy="534010"/>
          </a:xfrm>
          <a:prstGeom prst="rect">
            <a:avLst/>
          </a:prstGeom>
          <a:noFill/>
          <a:ln/>
        </p:spPr>
        <p:txBody>
          <a:bodyPr wrap="square" lIns="0" tIns="0" rIns="0" bIns="0" rtlCol="0" anchor="ctr"/>
          <a:lstStyle/>
          <a:p>
            <a:pPr marL="0" indent="0" algn="ctr">
              <a:buNone/>
            </a:pPr>
            <a:r>
              <a:rPr lang="en-US" sz="1400" b="1" dirty="0">
                <a:solidFill>
                  <a:srgbClr val="0C9CD8"/>
                </a:solidFill>
                <a:latin typeface="Roboto" pitchFamily="34" charset="0"/>
                <a:ea typeface="Roboto" pitchFamily="34" charset="-122"/>
                <a:cs typeface="Roboto" pitchFamily="34" charset="-120"/>
              </a:rPr>
              <a:t>3.8%</a:t>
            </a:r>
            <a:endParaRPr lang="en-US" sz="1400" dirty="0"/>
          </a:p>
        </p:txBody>
      </p:sp>
      <p:sp>
        <p:nvSpPr>
          <p:cNvPr id="61" name="Text 19">
            <a:extLst>
              <a:ext uri="{FF2B5EF4-FFF2-40B4-BE49-F238E27FC236}">
                <a16:creationId xmlns:a16="http://schemas.microsoft.com/office/drawing/2014/main" id="{728BF338-C47A-4A8C-321E-693C0D746682}"/>
              </a:ext>
            </a:extLst>
          </p:cNvPr>
          <p:cNvSpPr txBox="1"/>
          <p:nvPr/>
        </p:nvSpPr>
        <p:spPr>
          <a:xfrm>
            <a:off x="893811" y="3172054"/>
            <a:ext cx="2477110" cy="152705"/>
          </a:xfrm>
          <a:prstGeom prst="rect">
            <a:avLst/>
          </a:prstGeom>
          <a:noFill/>
          <a:ln/>
        </p:spPr>
        <p:txBody>
          <a:bodyPr wrap="square" lIns="0" tIns="0" rIns="0" bIns="0" rtlCol="0" anchor="ctr"/>
          <a:lstStyle/>
          <a:p>
            <a:pPr marL="0" indent="0" algn="ctr">
              <a:buNone/>
            </a:pPr>
            <a:r>
              <a:rPr lang="en-US" sz="1400" b="1" dirty="0">
                <a:solidFill>
                  <a:srgbClr val="4A5568"/>
                </a:solidFill>
                <a:latin typeface="Roboto" pitchFamily="34" charset="0"/>
                <a:ea typeface="Roboto" pitchFamily="34" charset="-122"/>
                <a:cs typeface="Roboto" pitchFamily="34" charset="-120"/>
              </a:rPr>
              <a:t>Agrifood Share</a:t>
            </a:r>
            <a:endParaRPr lang="en-US" sz="1400" dirty="0"/>
          </a:p>
        </p:txBody>
      </p:sp>
      <p:sp>
        <p:nvSpPr>
          <p:cNvPr id="62" name="Text 20">
            <a:extLst>
              <a:ext uri="{FF2B5EF4-FFF2-40B4-BE49-F238E27FC236}">
                <a16:creationId xmlns:a16="http://schemas.microsoft.com/office/drawing/2014/main" id="{8447EC7A-B2E7-E161-9E5C-B03496434B8A}"/>
              </a:ext>
            </a:extLst>
          </p:cNvPr>
          <p:cNvSpPr txBox="1"/>
          <p:nvPr/>
        </p:nvSpPr>
        <p:spPr>
          <a:xfrm>
            <a:off x="512506" y="4162349"/>
            <a:ext cx="3238805" cy="400507"/>
          </a:xfrm>
          <a:prstGeom prst="rect">
            <a:avLst/>
          </a:prstGeom>
          <a:noFill/>
          <a:ln/>
        </p:spPr>
        <p:txBody>
          <a:bodyPr wrap="square" lIns="0" tIns="0" rIns="0" bIns="0" rtlCol="0" anchor="ctr"/>
          <a:lstStyle/>
          <a:p>
            <a:pPr marL="0" indent="0" algn="ctr">
              <a:buNone/>
            </a:pPr>
            <a:r>
              <a:rPr lang="en-US" sz="1300" dirty="0">
                <a:solidFill>
                  <a:srgbClr val="4A5568"/>
                </a:solidFill>
                <a:latin typeface="Roboto" pitchFamily="34" charset="0"/>
                <a:ea typeface="Roboto" pitchFamily="34" charset="-122"/>
                <a:cs typeface="Roboto" pitchFamily="34" charset="-120"/>
              </a:rPr>
              <a:t>Agrifood systems receive a vastly disproportionate share of global climate mitigation finance.</a:t>
            </a:r>
            <a:endParaRPr lang="en-US" sz="1300" dirty="0"/>
          </a:p>
        </p:txBody>
      </p:sp>
      <p:sp>
        <p:nvSpPr>
          <p:cNvPr id="63" name="Text 21">
            <a:extLst>
              <a:ext uri="{FF2B5EF4-FFF2-40B4-BE49-F238E27FC236}">
                <a16:creationId xmlns:a16="http://schemas.microsoft.com/office/drawing/2014/main" id="{B0509D9D-4B91-5B1C-4CF7-ADACB183D6DE}"/>
              </a:ext>
            </a:extLst>
          </p:cNvPr>
          <p:cNvSpPr txBox="1"/>
          <p:nvPr/>
        </p:nvSpPr>
        <p:spPr>
          <a:xfrm>
            <a:off x="1109609" y="4924045"/>
            <a:ext cx="3108960" cy="143561"/>
          </a:xfrm>
          <a:prstGeom prst="rect">
            <a:avLst/>
          </a:prstGeom>
          <a:noFill/>
          <a:ln/>
        </p:spPr>
        <p:txBody>
          <a:bodyPr wrap="square" lIns="0" tIns="0" rIns="0" bIns="0" rtlCol="0" anchor="ctr"/>
          <a:lstStyle/>
          <a:p>
            <a:pPr marL="0" indent="0" algn="l">
              <a:buNone/>
            </a:pPr>
            <a:r>
              <a:rPr lang="en-US" sz="1200" b="1" dirty="0">
                <a:solidFill>
                  <a:srgbClr val="0C9CD8"/>
                </a:solidFill>
                <a:latin typeface="Roboto" pitchFamily="34" charset="0"/>
                <a:ea typeface="Roboto" pitchFamily="34" charset="-122"/>
                <a:cs typeface="Roboto" pitchFamily="34" charset="-120"/>
              </a:rPr>
              <a:t> SOURCE: Climate Policy Initiative, 2025</a:t>
            </a:r>
            <a:endParaRPr lang="en-US" sz="1200" dirty="0"/>
          </a:p>
        </p:txBody>
      </p:sp>
      <p:pic>
        <p:nvPicPr>
          <p:cNvPr id="64" name="Image 9" descr="gen-dedup-3a687da2a540fc583f4f7601ee1abc5c.png">
            <a:extLst>
              <a:ext uri="{FF2B5EF4-FFF2-40B4-BE49-F238E27FC236}">
                <a16:creationId xmlns:a16="http://schemas.microsoft.com/office/drawing/2014/main" id="{D81D1ECA-E011-8610-014D-B943D3353591}"/>
              </a:ext>
            </a:extLst>
          </p:cNvPr>
          <p:cNvPicPr>
            <a:picLocks noChangeAspect="1"/>
          </p:cNvPicPr>
          <p:nvPr/>
        </p:nvPicPr>
        <p:blipFill>
          <a:blip r:embed="rId11"/>
          <a:srcRect/>
          <a:stretch/>
        </p:blipFill>
        <p:spPr>
          <a:xfrm>
            <a:off x="955076" y="4930445"/>
            <a:ext cx="123444" cy="123444"/>
          </a:xfrm>
          <a:prstGeom prst="rect">
            <a:avLst/>
          </a:prstGeom>
        </p:spPr>
      </p:pic>
      <p:pic>
        <p:nvPicPr>
          <p:cNvPr id="65" name="Image 10" descr="gen-dedup-58d94d7503b5bde7945fc6484172706d.png">
            <a:extLst>
              <a:ext uri="{FF2B5EF4-FFF2-40B4-BE49-F238E27FC236}">
                <a16:creationId xmlns:a16="http://schemas.microsoft.com/office/drawing/2014/main" id="{C1B430A4-603F-0FE9-78B5-45BC4BC647FD}"/>
              </a:ext>
            </a:extLst>
          </p:cNvPr>
          <p:cNvPicPr>
            <a:picLocks noChangeAspect="1"/>
          </p:cNvPicPr>
          <p:nvPr/>
        </p:nvPicPr>
        <p:blipFill>
          <a:blip r:embed="rId12"/>
          <a:srcRect l="-80" r="-80"/>
          <a:stretch/>
        </p:blipFill>
        <p:spPr>
          <a:xfrm>
            <a:off x="4322811" y="1523391"/>
            <a:ext cx="286207" cy="228600"/>
          </a:xfrm>
          <a:prstGeom prst="rect">
            <a:avLst/>
          </a:prstGeom>
        </p:spPr>
      </p:pic>
      <p:sp>
        <p:nvSpPr>
          <p:cNvPr id="66" name="Text 22">
            <a:extLst>
              <a:ext uri="{FF2B5EF4-FFF2-40B4-BE49-F238E27FC236}">
                <a16:creationId xmlns:a16="http://schemas.microsoft.com/office/drawing/2014/main" id="{C86F8E8E-4377-838B-5F02-BCD1427312B6}"/>
              </a:ext>
            </a:extLst>
          </p:cNvPr>
          <p:cNvSpPr txBox="1"/>
          <p:nvPr/>
        </p:nvSpPr>
        <p:spPr>
          <a:xfrm>
            <a:off x="4703201" y="1495045"/>
            <a:ext cx="3429000" cy="228600"/>
          </a:xfrm>
          <a:prstGeom prst="rect">
            <a:avLst/>
          </a:prstGeom>
          <a:noFill/>
          <a:ln/>
        </p:spPr>
        <p:txBody>
          <a:bodyPr wrap="square" lIns="0" tIns="0" rIns="0" bIns="0" rtlCol="0" anchor="ctr"/>
          <a:lstStyle/>
          <a:p>
            <a:pPr marL="0" indent="0" algn="l">
              <a:buNone/>
            </a:pPr>
            <a:r>
              <a:rPr lang="en-US" sz="1400" b="1" dirty="0">
                <a:solidFill>
                  <a:srgbClr val="1A365D"/>
                </a:solidFill>
                <a:latin typeface="Roboto" pitchFamily="34" charset="0"/>
                <a:ea typeface="Roboto" pitchFamily="34" charset="-122"/>
                <a:cs typeface="Roboto" pitchFamily="34" charset="-120"/>
              </a:rPr>
              <a:t>2nd-Largest Emissions Source</a:t>
            </a:r>
            <a:endParaRPr lang="en-US" sz="1400" dirty="0"/>
          </a:p>
        </p:txBody>
      </p:sp>
      <p:sp>
        <p:nvSpPr>
          <p:cNvPr id="67" name="Text 23">
            <a:extLst>
              <a:ext uri="{FF2B5EF4-FFF2-40B4-BE49-F238E27FC236}">
                <a16:creationId xmlns:a16="http://schemas.microsoft.com/office/drawing/2014/main" id="{3A8A1F8F-C5A9-131C-EFA4-57E01081E899}"/>
              </a:ext>
            </a:extLst>
          </p:cNvPr>
          <p:cNvSpPr txBox="1"/>
          <p:nvPr/>
        </p:nvSpPr>
        <p:spPr>
          <a:xfrm>
            <a:off x="4322811" y="1876349"/>
            <a:ext cx="3810305" cy="381305"/>
          </a:xfrm>
          <a:prstGeom prst="rect">
            <a:avLst/>
          </a:prstGeom>
          <a:noFill/>
          <a:ln/>
        </p:spPr>
        <p:txBody>
          <a:bodyPr wrap="square" lIns="0" tIns="0" rIns="0" bIns="0" rtlCol="0" anchor="ctr"/>
          <a:lstStyle/>
          <a:p>
            <a:pPr marL="0" indent="0" algn="l">
              <a:buNone/>
            </a:pPr>
            <a:r>
              <a:rPr lang="en-US" sz="1400" dirty="0">
                <a:solidFill>
                  <a:srgbClr val="4A5568"/>
                </a:solidFill>
                <a:latin typeface="Roboto" pitchFamily="34" charset="0"/>
                <a:ea typeface="Roboto" pitchFamily="34" charset="-122"/>
                <a:cs typeface="Roboto" pitchFamily="34" charset="-120"/>
              </a:rPr>
              <a:t>Despite severe underfunding, the sector is a massive contributor to global greenhouse gas emissions.</a:t>
            </a:r>
            <a:endParaRPr lang="en-US" sz="1400" dirty="0"/>
          </a:p>
        </p:txBody>
      </p:sp>
      <p:pic>
        <p:nvPicPr>
          <p:cNvPr id="68" name="Image 11" descr="gen-dedup-894f3d344c45997df760b653beca116f.png">
            <a:extLst>
              <a:ext uri="{FF2B5EF4-FFF2-40B4-BE49-F238E27FC236}">
                <a16:creationId xmlns:a16="http://schemas.microsoft.com/office/drawing/2014/main" id="{7263347C-E37B-4091-25F5-78C1540AD360}"/>
              </a:ext>
            </a:extLst>
          </p:cNvPr>
          <p:cNvPicPr>
            <a:picLocks noChangeAspect="1"/>
          </p:cNvPicPr>
          <p:nvPr/>
        </p:nvPicPr>
        <p:blipFill>
          <a:blip r:embed="rId13"/>
          <a:srcRect/>
          <a:stretch/>
        </p:blipFill>
        <p:spPr>
          <a:xfrm>
            <a:off x="8799713" y="1590142"/>
            <a:ext cx="190195" cy="190195"/>
          </a:xfrm>
          <a:prstGeom prst="rect">
            <a:avLst/>
          </a:prstGeom>
        </p:spPr>
      </p:pic>
      <p:sp>
        <p:nvSpPr>
          <p:cNvPr id="69" name="Text 24">
            <a:extLst>
              <a:ext uri="{FF2B5EF4-FFF2-40B4-BE49-F238E27FC236}">
                <a16:creationId xmlns:a16="http://schemas.microsoft.com/office/drawing/2014/main" id="{AF21BEF4-6D7B-616B-47A9-662C1D73B31C}"/>
              </a:ext>
            </a:extLst>
          </p:cNvPr>
          <p:cNvSpPr txBox="1"/>
          <p:nvPr/>
        </p:nvSpPr>
        <p:spPr>
          <a:xfrm>
            <a:off x="9180104" y="1571854"/>
            <a:ext cx="2382012" cy="200254"/>
          </a:xfrm>
          <a:prstGeom prst="rect">
            <a:avLst/>
          </a:prstGeom>
          <a:noFill/>
          <a:ln/>
        </p:spPr>
        <p:txBody>
          <a:bodyPr wrap="square" lIns="0" tIns="0" rIns="0" bIns="0" rtlCol="0" anchor="ctr"/>
          <a:lstStyle/>
          <a:p>
            <a:pPr marL="0" indent="0" algn="l">
              <a:buNone/>
            </a:pPr>
            <a:r>
              <a:rPr lang="en-US" sz="1400" b="1" dirty="0">
                <a:solidFill>
                  <a:srgbClr val="1A365D"/>
                </a:solidFill>
                <a:latin typeface="Roboto" pitchFamily="34" charset="0"/>
                <a:ea typeface="Roboto" pitchFamily="34" charset="-122"/>
                <a:cs typeface="Roboto" pitchFamily="34" charset="-120"/>
              </a:rPr>
              <a:t>NDCs</a:t>
            </a:r>
            <a:endParaRPr lang="en-US" sz="1400" dirty="0"/>
          </a:p>
        </p:txBody>
      </p:sp>
      <p:sp>
        <p:nvSpPr>
          <p:cNvPr id="70" name="Text 25">
            <a:extLst>
              <a:ext uri="{FF2B5EF4-FFF2-40B4-BE49-F238E27FC236}">
                <a16:creationId xmlns:a16="http://schemas.microsoft.com/office/drawing/2014/main" id="{40944C8A-46AF-20B9-5BB2-5B29F3B6844B}"/>
              </a:ext>
            </a:extLst>
          </p:cNvPr>
          <p:cNvSpPr txBox="1"/>
          <p:nvPr/>
        </p:nvSpPr>
        <p:spPr>
          <a:xfrm>
            <a:off x="8703701" y="2018996"/>
            <a:ext cx="3048610" cy="1000354"/>
          </a:xfrm>
          <a:prstGeom prst="rect">
            <a:avLst/>
          </a:prstGeom>
          <a:noFill/>
          <a:ln/>
        </p:spPr>
        <p:txBody>
          <a:bodyPr wrap="square" lIns="0" tIns="0" rIns="0" bIns="0" rtlCol="0" anchor="ctr"/>
          <a:lstStyle/>
          <a:p>
            <a:pPr marL="0" indent="0" algn="l">
              <a:buNone/>
            </a:pPr>
            <a:r>
              <a:rPr lang="en-US" sz="1400" dirty="0">
                <a:solidFill>
                  <a:srgbClr val="4A5568"/>
                </a:solidFill>
                <a:latin typeface="Roboto" pitchFamily="34" charset="0"/>
                <a:ea typeface="Roboto" pitchFamily="34" charset="-122"/>
                <a:cs typeface="Roboto" pitchFamily="34" charset="-120"/>
              </a:rPr>
              <a:t>Agrifood systems are central to Nationally Determined Contributions (NDCs) for most countries, yet they lack the necessary capital to implement meaningful mitigation and adaptation strategies.</a:t>
            </a:r>
            <a:endParaRPr lang="en-US" sz="1400" dirty="0"/>
          </a:p>
        </p:txBody>
      </p:sp>
      <p:pic>
        <p:nvPicPr>
          <p:cNvPr id="71" name="Image 12" descr="gen-dedup-398f640fe7a82bef2239d326e6e368bc.png">
            <a:extLst>
              <a:ext uri="{FF2B5EF4-FFF2-40B4-BE49-F238E27FC236}">
                <a16:creationId xmlns:a16="http://schemas.microsoft.com/office/drawing/2014/main" id="{73C7E6A8-988B-7339-883F-D7E5D3B6A107}"/>
              </a:ext>
            </a:extLst>
          </p:cNvPr>
          <p:cNvPicPr>
            <a:picLocks noChangeAspect="1"/>
          </p:cNvPicPr>
          <p:nvPr/>
        </p:nvPicPr>
        <p:blipFill>
          <a:blip r:embed="rId14"/>
          <a:srcRect/>
          <a:stretch/>
        </p:blipFill>
        <p:spPr>
          <a:xfrm>
            <a:off x="8799713" y="3781045"/>
            <a:ext cx="190195" cy="190195"/>
          </a:xfrm>
          <a:prstGeom prst="rect">
            <a:avLst/>
          </a:prstGeom>
        </p:spPr>
      </p:pic>
      <p:sp>
        <p:nvSpPr>
          <p:cNvPr id="72" name="Text 26">
            <a:extLst>
              <a:ext uri="{FF2B5EF4-FFF2-40B4-BE49-F238E27FC236}">
                <a16:creationId xmlns:a16="http://schemas.microsoft.com/office/drawing/2014/main" id="{3701D880-66CE-006D-E8DF-424994E0F6E0}"/>
              </a:ext>
            </a:extLst>
          </p:cNvPr>
          <p:cNvSpPr txBox="1"/>
          <p:nvPr/>
        </p:nvSpPr>
        <p:spPr>
          <a:xfrm>
            <a:off x="9180104" y="3761842"/>
            <a:ext cx="2382012" cy="200254"/>
          </a:xfrm>
          <a:prstGeom prst="rect">
            <a:avLst/>
          </a:prstGeom>
          <a:noFill/>
          <a:ln/>
        </p:spPr>
        <p:txBody>
          <a:bodyPr wrap="square" lIns="0" tIns="0" rIns="0" bIns="0" rtlCol="0" anchor="ctr"/>
          <a:lstStyle/>
          <a:p>
            <a:pPr marL="0" indent="0" algn="l">
              <a:buNone/>
            </a:pPr>
            <a:r>
              <a:rPr lang="en-US" sz="1400" b="1" dirty="0">
                <a:solidFill>
                  <a:srgbClr val="1A365D"/>
                </a:solidFill>
                <a:latin typeface="Roboto" pitchFamily="34" charset="0"/>
                <a:ea typeface="Roboto" pitchFamily="34" charset="-122"/>
                <a:cs typeface="Roboto" pitchFamily="34" charset="-120"/>
              </a:rPr>
              <a:t>Carbon Markets</a:t>
            </a:r>
            <a:endParaRPr lang="en-US" sz="1400" dirty="0"/>
          </a:p>
        </p:txBody>
      </p:sp>
      <p:sp>
        <p:nvSpPr>
          <p:cNvPr id="73" name="Text 27">
            <a:extLst>
              <a:ext uri="{FF2B5EF4-FFF2-40B4-BE49-F238E27FC236}">
                <a16:creationId xmlns:a16="http://schemas.microsoft.com/office/drawing/2014/main" id="{718D7CB0-4C47-A894-A4B3-524CE342E5F0}"/>
              </a:ext>
            </a:extLst>
          </p:cNvPr>
          <p:cNvSpPr txBox="1"/>
          <p:nvPr/>
        </p:nvSpPr>
        <p:spPr>
          <a:xfrm>
            <a:off x="8703701" y="4209898"/>
            <a:ext cx="3048610" cy="1000354"/>
          </a:xfrm>
          <a:prstGeom prst="rect">
            <a:avLst/>
          </a:prstGeom>
          <a:noFill/>
          <a:ln/>
        </p:spPr>
        <p:txBody>
          <a:bodyPr wrap="square" lIns="0" tIns="0" rIns="0" bIns="0" rtlCol="0" anchor="ctr"/>
          <a:lstStyle/>
          <a:p>
            <a:pPr marL="0" indent="0" algn="l">
              <a:buNone/>
            </a:pPr>
            <a:r>
              <a:rPr lang="en-US" sz="1400" dirty="0">
                <a:solidFill>
                  <a:srgbClr val="4A5568"/>
                </a:solidFill>
                <a:latin typeface="Roboto" pitchFamily="34" charset="0"/>
                <a:ea typeface="Roboto" pitchFamily="34" charset="-122"/>
                <a:cs typeface="Roboto" pitchFamily="34" charset="-120"/>
              </a:rPr>
              <a:t>Carbon markets present a catalytic financial mechanism to bridge this gap. By establishing robust readiness infrastructure, capital can be driven directly to high-integrity agriculture and forestry projects.</a:t>
            </a:r>
            <a:endParaRPr lang="en-US" sz="1400" dirty="0"/>
          </a:p>
        </p:txBody>
      </p:sp>
      <p:pic>
        <p:nvPicPr>
          <p:cNvPr id="74" name="Image 13" descr="gen-dedup-279136e13a909fac70320394bda51ef8.png">
            <a:extLst>
              <a:ext uri="{FF2B5EF4-FFF2-40B4-BE49-F238E27FC236}">
                <a16:creationId xmlns:a16="http://schemas.microsoft.com/office/drawing/2014/main" id="{EF451922-E88D-C400-1F70-D3C51DE953A6}"/>
              </a:ext>
            </a:extLst>
          </p:cNvPr>
          <p:cNvPicPr>
            <a:picLocks noChangeAspect="1"/>
          </p:cNvPicPr>
          <p:nvPr/>
        </p:nvPicPr>
        <p:blipFill>
          <a:blip r:embed="rId15"/>
          <a:srcRect l="-743" r="-743"/>
          <a:stretch/>
        </p:blipFill>
        <p:spPr>
          <a:xfrm>
            <a:off x="646008" y="5924398"/>
            <a:ext cx="304495" cy="342900"/>
          </a:xfrm>
          <a:prstGeom prst="rect">
            <a:avLst/>
          </a:prstGeom>
        </p:spPr>
      </p:pic>
      <p:sp>
        <p:nvSpPr>
          <p:cNvPr id="75" name="Text 28">
            <a:extLst>
              <a:ext uri="{FF2B5EF4-FFF2-40B4-BE49-F238E27FC236}">
                <a16:creationId xmlns:a16="http://schemas.microsoft.com/office/drawing/2014/main" id="{8028C530-7EBD-7E00-437C-BA505A4A16A8}"/>
              </a:ext>
            </a:extLst>
          </p:cNvPr>
          <p:cNvSpPr txBox="1"/>
          <p:nvPr/>
        </p:nvSpPr>
        <p:spPr>
          <a:xfrm>
            <a:off x="1179104" y="5876849"/>
            <a:ext cx="7620610" cy="486461"/>
          </a:xfrm>
          <a:prstGeom prst="rect">
            <a:avLst/>
          </a:prstGeom>
          <a:noFill/>
          <a:ln/>
        </p:spPr>
        <p:txBody>
          <a:bodyPr wrap="square" lIns="0" tIns="0" rIns="0" bIns="0" rtlCol="0" anchor="ctr"/>
          <a:lstStyle/>
          <a:p>
            <a:pPr marL="0" indent="0" algn="l">
              <a:buNone/>
            </a:pPr>
            <a:r>
              <a:rPr lang="en-US" sz="1600" i="1" dirty="0">
                <a:solidFill>
                  <a:srgbClr val="FFFFFF"/>
                </a:solidFill>
                <a:latin typeface="Roboto" pitchFamily="34" charset="0"/>
                <a:ea typeface="Roboto" pitchFamily="34" charset="-122"/>
                <a:cs typeface="Roboto" pitchFamily="34" charset="-120"/>
              </a:rPr>
              <a:t>"Agrifood systems remain critically underfunded, receiving only 3.8% of mitigation finance, despite being the second-largest source of emissions."</a:t>
            </a:r>
            <a:endParaRPr lang="en-US" sz="1600" dirty="0"/>
          </a:p>
        </p:txBody>
      </p:sp>
      <p:sp>
        <p:nvSpPr>
          <p:cNvPr id="76" name="Text 29">
            <a:extLst>
              <a:ext uri="{FF2B5EF4-FFF2-40B4-BE49-F238E27FC236}">
                <a16:creationId xmlns:a16="http://schemas.microsoft.com/office/drawing/2014/main" id="{CA053578-4DC3-C779-2C7D-19CB92775D5D}"/>
              </a:ext>
            </a:extLst>
          </p:cNvPr>
          <p:cNvSpPr txBox="1"/>
          <p:nvPr/>
        </p:nvSpPr>
        <p:spPr>
          <a:xfrm>
            <a:off x="9398645" y="5986577"/>
            <a:ext cx="2471044" cy="280721"/>
          </a:xfrm>
          <a:prstGeom prst="rect">
            <a:avLst/>
          </a:prstGeom>
          <a:noFill/>
          <a:ln/>
        </p:spPr>
        <p:txBody>
          <a:bodyPr wrap="square" lIns="0" tIns="0" rIns="0" bIns="0" rtlCol="0" anchor="ctr"/>
          <a:lstStyle/>
          <a:p>
            <a:pPr marL="0" indent="0" algn="l">
              <a:buNone/>
            </a:pPr>
            <a:r>
              <a:rPr lang="en-US" sz="1300" b="1" kern="0" spc="38" dirty="0">
                <a:solidFill>
                  <a:srgbClr val="0C9CD8"/>
                </a:solidFill>
                <a:latin typeface="Roboto" pitchFamily="34" charset="0"/>
                <a:ea typeface="Roboto" pitchFamily="34" charset="-122"/>
                <a:cs typeface="Roboto" pitchFamily="34" charset="-120"/>
              </a:rPr>
              <a:t> </a:t>
            </a:r>
            <a:r>
              <a:rPr lang="en-US" sz="1200" b="1" kern="0" spc="38" dirty="0">
                <a:solidFill>
                  <a:srgbClr val="0C9CD8"/>
                </a:solidFill>
                <a:latin typeface="Roboto" pitchFamily="34" charset="0"/>
                <a:ea typeface="Roboto" pitchFamily="34" charset="-122"/>
                <a:cs typeface="Roboto" pitchFamily="34" charset="-120"/>
              </a:rPr>
              <a:t>Climate Policy Initiative, 2025</a:t>
            </a:r>
            <a:endParaRPr lang="en-US" sz="1200" dirty="0"/>
          </a:p>
        </p:txBody>
      </p:sp>
      <p:pic>
        <p:nvPicPr>
          <p:cNvPr id="77" name="Image 14" descr="gen-dedup-262d8f15cf4268c72a27c63104810d51.png">
            <a:extLst>
              <a:ext uri="{FF2B5EF4-FFF2-40B4-BE49-F238E27FC236}">
                <a16:creationId xmlns:a16="http://schemas.microsoft.com/office/drawing/2014/main" id="{ABBEEA63-3C4B-FBD6-6BFA-A5B12CA815F3}"/>
              </a:ext>
            </a:extLst>
          </p:cNvPr>
          <p:cNvPicPr>
            <a:picLocks noChangeAspect="1"/>
          </p:cNvPicPr>
          <p:nvPr/>
        </p:nvPicPr>
        <p:blipFill>
          <a:blip r:embed="rId16"/>
          <a:srcRect l="-837" r="-837"/>
          <a:stretch/>
        </p:blipFill>
        <p:spPr>
          <a:xfrm>
            <a:off x="9160901" y="5992978"/>
            <a:ext cx="152705" cy="133502"/>
          </a:xfrm>
          <a:prstGeom prst="rect">
            <a:avLst/>
          </a:prstGeom>
        </p:spPr>
      </p:pic>
      <p:sp>
        <p:nvSpPr>
          <p:cNvPr id="78" name="Title 24">
            <a:extLst>
              <a:ext uri="{FF2B5EF4-FFF2-40B4-BE49-F238E27FC236}">
                <a16:creationId xmlns:a16="http://schemas.microsoft.com/office/drawing/2014/main" id="{9B359174-FE97-3E9E-14FE-2320E369E58D}"/>
              </a:ext>
            </a:extLst>
          </p:cNvPr>
          <p:cNvSpPr>
            <a:spLocks noGrp="1"/>
          </p:cNvSpPr>
          <p:nvPr>
            <p:ph type="title"/>
          </p:nvPr>
        </p:nvSpPr>
        <p:spPr>
          <a:xfrm>
            <a:off x="7185841" y="506348"/>
            <a:ext cx="6370538" cy="500635"/>
          </a:xfrm>
        </p:spPr>
        <p:txBody>
          <a:bodyPr/>
          <a:lstStyle/>
          <a:p>
            <a:r>
              <a:rPr lang="en-US" b="1" dirty="0"/>
              <a:t>What are the gaps?</a:t>
            </a:r>
          </a:p>
        </p:txBody>
      </p:sp>
    </p:spTree>
    <p:extLst>
      <p:ext uri="{BB962C8B-B14F-4D97-AF65-F5344CB8AC3E}">
        <p14:creationId xmlns:p14="http://schemas.microsoft.com/office/powerpoint/2010/main" val="55108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2AA2F-FDE3-7A31-52C4-A854DE29DBBF}"/>
            </a:ext>
          </a:extLst>
        </p:cNvPr>
        <p:cNvGrpSpPr/>
        <p:nvPr/>
      </p:nvGrpSpPr>
      <p:grpSpPr>
        <a:xfrm>
          <a:off x="0" y="0"/>
          <a:ext cx="0" cy="0"/>
          <a:chOff x="0" y="0"/>
          <a:chExt cx="0" cy="0"/>
        </a:xfrm>
      </p:grpSpPr>
      <p:sp>
        <p:nvSpPr>
          <p:cNvPr id="5" name="Shape 3">
            <a:extLst>
              <a:ext uri="{FF2B5EF4-FFF2-40B4-BE49-F238E27FC236}">
                <a16:creationId xmlns:a16="http://schemas.microsoft.com/office/drawing/2014/main" id="{271CDA84-C87B-A675-30AE-CFA39CC1116D}"/>
              </a:ext>
            </a:extLst>
          </p:cNvPr>
          <p:cNvSpPr/>
          <p:nvPr/>
        </p:nvSpPr>
        <p:spPr>
          <a:xfrm>
            <a:off x="4163962" y="1282724"/>
            <a:ext cx="7649496" cy="4846345"/>
          </a:xfrm>
          <a:prstGeom prst="roundRect">
            <a:avLst>
              <a:gd name="adj" fmla="val 4894"/>
            </a:avLst>
          </a:prstGeom>
          <a:solidFill>
            <a:srgbClr val="FFFFFF"/>
          </a:solidFill>
          <a:ln w="12700">
            <a:solidFill>
              <a:srgbClr val="E2E8F0"/>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24">
            <a:extLst>
              <a:ext uri="{FF2B5EF4-FFF2-40B4-BE49-F238E27FC236}">
                <a16:creationId xmlns:a16="http://schemas.microsoft.com/office/drawing/2014/main" id="{450ADC89-0AE3-A56F-598B-27AE4E05C849}"/>
              </a:ext>
            </a:extLst>
          </p:cNvPr>
          <p:cNvSpPr txBox="1">
            <a:spLocks/>
          </p:cNvSpPr>
          <p:nvPr/>
        </p:nvSpPr>
        <p:spPr>
          <a:xfrm>
            <a:off x="285136" y="621074"/>
            <a:ext cx="10045455" cy="500635"/>
          </a:xfrm>
          <a:prstGeom prst="rect">
            <a:avLst/>
          </a:prstGeom>
        </p:spPr>
        <p:txBody>
          <a:bodyPr/>
          <a:lstStyle>
            <a:lvl1pPr algn="l" defTabSz="914377" rtl="0" eaLnBrk="1" latinLnBrk="0" hangingPunct="1">
              <a:lnSpc>
                <a:spcPct val="90000"/>
              </a:lnSpc>
              <a:spcBef>
                <a:spcPct val="0"/>
              </a:spcBef>
              <a:buNone/>
              <a:defRPr sz="2400" b="1" kern="1200" spc="-60" baseline="0">
                <a:solidFill>
                  <a:srgbClr val="FFFFFF"/>
                </a:solidFill>
                <a:latin typeface="+mj-lt"/>
                <a:ea typeface="+mj-ea"/>
                <a:cs typeface="+mj-cs"/>
              </a:defRPr>
            </a:lvl1pPr>
          </a:lstStyle>
          <a:p>
            <a:r>
              <a:rPr lang="en-US" dirty="0">
                <a:solidFill>
                  <a:schemeClr val="tx1"/>
                </a:solidFill>
              </a:rPr>
              <a:t>Article 6 after SB64 (Bonn): From Rulebook to Implementation</a:t>
            </a:r>
          </a:p>
        </p:txBody>
      </p:sp>
      <p:sp>
        <p:nvSpPr>
          <p:cNvPr id="4" name="TextBox 3">
            <a:extLst>
              <a:ext uri="{FF2B5EF4-FFF2-40B4-BE49-F238E27FC236}">
                <a16:creationId xmlns:a16="http://schemas.microsoft.com/office/drawing/2014/main" id="{A7266482-D405-EE65-4DDE-0CCC85F929E1}"/>
              </a:ext>
            </a:extLst>
          </p:cNvPr>
          <p:cNvSpPr txBox="1"/>
          <p:nvPr/>
        </p:nvSpPr>
        <p:spPr>
          <a:xfrm>
            <a:off x="4404852" y="1604754"/>
            <a:ext cx="7167716" cy="4524315"/>
          </a:xfrm>
          <a:prstGeom prst="rect">
            <a:avLst/>
          </a:prstGeom>
          <a:noFill/>
        </p:spPr>
        <p:txBody>
          <a:bodyPr wrap="square">
            <a:spAutoFit/>
          </a:bodyPr>
          <a:lstStyle/>
          <a:p>
            <a:pPr>
              <a:buNone/>
            </a:pPr>
            <a:r>
              <a:rPr lang="en-US" b="1" dirty="0"/>
              <a:t>Key developments since our previous webinar</a:t>
            </a:r>
          </a:p>
          <a:p>
            <a:pPr marL="285750" indent="-285750">
              <a:buFont typeface="Arial" panose="020B0604020202020204" pitchFamily="34" charset="0"/>
              <a:buChar char="•"/>
            </a:pPr>
            <a:endParaRPr lang="en-US" b="1" dirty="0"/>
          </a:p>
          <a:p>
            <a:r>
              <a:rPr lang="en-US" b="1" dirty="0"/>
              <a:t>Countries are moving from planning to implementation</a:t>
            </a:r>
            <a:endParaRPr lang="en-US" dirty="0"/>
          </a:p>
          <a:p>
            <a:pPr marL="285750" indent="-285750">
              <a:buFont typeface="Arial" panose="020B0604020202020204" pitchFamily="34" charset="0"/>
              <a:buChar char="•"/>
            </a:pPr>
            <a:r>
              <a:rPr lang="en-US" dirty="0"/>
              <a:t>Establishing Designated National Authorities (DNAs), authorization procedures and registries </a:t>
            </a:r>
          </a:p>
          <a:p>
            <a:pPr marL="285750" indent="-285750">
              <a:buFont typeface="Arial" panose="020B0604020202020204" pitchFamily="34" charset="0"/>
              <a:buChar char="•"/>
            </a:pPr>
            <a:r>
              <a:rPr lang="en-US" dirty="0"/>
              <a:t>Developing institutional arrangements and ITMO accounting systems </a:t>
            </a:r>
          </a:p>
          <a:p>
            <a:pPr marL="285750" indent="-285750">
              <a:buFont typeface="Arial" panose="020B0604020202020204" pitchFamily="34" charset="0"/>
              <a:buChar char="•"/>
            </a:pPr>
            <a:endParaRPr lang="en-US" dirty="0"/>
          </a:p>
          <a:p>
            <a:r>
              <a:rPr lang="en-US" b="1" dirty="0"/>
              <a:t>Environmental integrity is now the priority</a:t>
            </a:r>
            <a:endParaRPr lang="en-US" dirty="0"/>
          </a:p>
          <a:p>
            <a:pPr marL="285750" indent="-285750">
              <a:buFont typeface="Arial" panose="020B0604020202020204" pitchFamily="34" charset="0"/>
              <a:buChar char="•"/>
            </a:pPr>
            <a:r>
              <a:rPr lang="en-US" dirty="0"/>
              <a:t>Stronger focus on additionality, conservative baselines, permanence and robust MRV </a:t>
            </a:r>
          </a:p>
          <a:p>
            <a:pPr marL="285750" indent="-285750">
              <a:buFont typeface="Arial" panose="020B0604020202020204" pitchFamily="34" charset="0"/>
              <a:buChar char="•"/>
            </a:pPr>
            <a:r>
              <a:rPr lang="en-US" dirty="0"/>
              <a:t>Greater emphasis on transparency, corresponding adjustments and avoiding double counting </a:t>
            </a:r>
          </a:p>
          <a:p>
            <a:pPr marL="285750" indent="-285750">
              <a:buFont typeface="Arial" panose="020B0604020202020204" pitchFamily="34" charset="0"/>
              <a:buChar char="•"/>
            </a:pPr>
            <a:endParaRPr lang="en-US" dirty="0"/>
          </a:p>
          <a:p>
            <a:r>
              <a:rPr lang="en-US" b="1" dirty="0"/>
              <a:t>Capacity building remains the biggest challenge</a:t>
            </a:r>
            <a:endParaRPr lang="en-US" dirty="0"/>
          </a:p>
          <a:p>
            <a:pPr marL="285750" indent="-285750">
              <a:buFont typeface="Arial" panose="020B0604020202020204" pitchFamily="34" charset="0"/>
              <a:buChar char="•"/>
            </a:pPr>
            <a:r>
              <a:rPr lang="en-US" dirty="0"/>
              <a:t>Countries continue to require support to strengthen governance, technical capacity and national readiness</a:t>
            </a:r>
          </a:p>
        </p:txBody>
      </p:sp>
      <p:pic>
        <p:nvPicPr>
          <p:cNvPr id="1026" name="Picture 2" descr="A person walking with cows&#10;&#10;Description automatically generated">
            <a:extLst>
              <a:ext uri="{FF2B5EF4-FFF2-40B4-BE49-F238E27FC236}">
                <a16:creationId xmlns:a16="http://schemas.microsoft.com/office/drawing/2014/main" id="{148F1866-44E4-A4E3-B064-B25CEAFA8F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136" y="1293172"/>
            <a:ext cx="3637936" cy="26647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person kneeling in a field&#10;&#10;Description automatically generated">
            <a:extLst>
              <a:ext uri="{FF2B5EF4-FFF2-40B4-BE49-F238E27FC236}">
                <a16:creationId xmlns:a16="http://schemas.microsoft.com/office/drawing/2014/main" id="{7093AC5B-5FD3-C284-C2F8-37948DE555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136" y="4078658"/>
            <a:ext cx="3637936" cy="2651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338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7ADF4-CA2D-9487-F65C-6863909424C3}"/>
            </a:ext>
          </a:extLst>
        </p:cNvPr>
        <p:cNvGrpSpPr/>
        <p:nvPr/>
      </p:nvGrpSpPr>
      <p:grpSpPr>
        <a:xfrm>
          <a:off x="0" y="0"/>
          <a:ext cx="0" cy="0"/>
          <a:chOff x="0" y="0"/>
          <a:chExt cx="0" cy="0"/>
        </a:xfrm>
      </p:grpSpPr>
      <p:sp>
        <p:nvSpPr>
          <p:cNvPr id="5" name="Shape 3">
            <a:extLst>
              <a:ext uri="{FF2B5EF4-FFF2-40B4-BE49-F238E27FC236}">
                <a16:creationId xmlns:a16="http://schemas.microsoft.com/office/drawing/2014/main" id="{E1F5268D-416D-3E08-2D81-A975FDBF0012}"/>
              </a:ext>
            </a:extLst>
          </p:cNvPr>
          <p:cNvSpPr/>
          <p:nvPr/>
        </p:nvSpPr>
        <p:spPr>
          <a:xfrm>
            <a:off x="3436375" y="1282724"/>
            <a:ext cx="7742902" cy="5447763"/>
          </a:xfrm>
          <a:prstGeom prst="roundRect">
            <a:avLst>
              <a:gd name="adj" fmla="val 4894"/>
            </a:avLst>
          </a:prstGeom>
          <a:solidFill>
            <a:srgbClr val="FFFFFF"/>
          </a:solidFill>
          <a:ln w="12700">
            <a:solidFill>
              <a:srgbClr val="E2E8F0"/>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24">
            <a:extLst>
              <a:ext uri="{FF2B5EF4-FFF2-40B4-BE49-F238E27FC236}">
                <a16:creationId xmlns:a16="http://schemas.microsoft.com/office/drawing/2014/main" id="{4BF38DEC-45FF-570F-7990-EE258C7A788D}"/>
              </a:ext>
            </a:extLst>
          </p:cNvPr>
          <p:cNvSpPr txBox="1">
            <a:spLocks/>
          </p:cNvSpPr>
          <p:nvPr/>
        </p:nvSpPr>
        <p:spPr>
          <a:xfrm>
            <a:off x="235975" y="577997"/>
            <a:ext cx="10045455" cy="500635"/>
          </a:xfrm>
          <a:prstGeom prst="rect">
            <a:avLst/>
          </a:prstGeom>
        </p:spPr>
        <p:txBody>
          <a:bodyPr/>
          <a:lstStyle>
            <a:lvl1pPr algn="l" defTabSz="914377" rtl="0" eaLnBrk="1" latinLnBrk="0" hangingPunct="1">
              <a:lnSpc>
                <a:spcPct val="90000"/>
              </a:lnSpc>
              <a:spcBef>
                <a:spcPct val="0"/>
              </a:spcBef>
              <a:buNone/>
              <a:defRPr sz="2400" b="1" kern="1200" spc="-60" baseline="0">
                <a:solidFill>
                  <a:srgbClr val="FFFFFF"/>
                </a:solidFill>
                <a:latin typeface="+mj-lt"/>
                <a:ea typeface="+mj-ea"/>
                <a:cs typeface="+mj-cs"/>
              </a:defRPr>
            </a:lvl1pPr>
          </a:lstStyle>
          <a:p>
            <a:r>
              <a:rPr lang="en-US" dirty="0">
                <a:solidFill>
                  <a:schemeClr val="tx1"/>
                </a:solidFill>
              </a:rPr>
              <a:t>Why does this matter for Agrifood Systems and Public Development Banks?</a:t>
            </a:r>
          </a:p>
        </p:txBody>
      </p:sp>
      <p:sp>
        <p:nvSpPr>
          <p:cNvPr id="4" name="TextBox 3">
            <a:extLst>
              <a:ext uri="{FF2B5EF4-FFF2-40B4-BE49-F238E27FC236}">
                <a16:creationId xmlns:a16="http://schemas.microsoft.com/office/drawing/2014/main" id="{5A75D194-F252-9C91-DB42-219EE22DAD3C}"/>
              </a:ext>
            </a:extLst>
          </p:cNvPr>
          <p:cNvSpPr txBox="1"/>
          <p:nvPr/>
        </p:nvSpPr>
        <p:spPr>
          <a:xfrm>
            <a:off x="3677265" y="1375175"/>
            <a:ext cx="7167716" cy="5355312"/>
          </a:xfrm>
          <a:prstGeom prst="rect">
            <a:avLst/>
          </a:prstGeom>
          <a:noFill/>
        </p:spPr>
        <p:txBody>
          <a:bodyPr wrap="square">
            <a:spAutoFit/>
          </a:bodyPr>
          <a:lstStyle/>
          <a:p>
            <a:r>
              <a:rPr lang="en-US" b="1" dirty="0"/>
              <a:t>Agrifood systems are central to climate action</a:t>
            </a:r>
          </a:p>
          <a:p>
            <a:pPr marL="285750" indent="-285750">
              <a:buFont typeface="Arial" panose="020B0604020202020204" pitchFamily="34" charset="0"/>
              <a:buChar char="•"/>
            </a:pPr>
            <a:r>
              <a:rPr lang="en-US" dirty="0"/>
              <a:t>Account for approximately </a:t>
            </a:r>
            <a:r>
              <a:rPr lang="en-US" b="1" dirty="0"/>
              <a:t>one-third of global greenhouse gas emissions</a:t>
            </a:r>
            <a:r>
              <a:rPr lang="en-US" dirty="0"/>
              <a:t> </a:t>
            </a:r>
          </a:p>
          <a:p>
            <a:pPr marL="285750" indent="-285750">
              <a:buFont typeface="Arial" panose="020B0604020202020204" pitchFamily="34" charset="0"/>
              <a:buChar char="•"/>
            </a:pPr>
            <a:r>
              <a:rPr lang="en-US" dirty="0"/>
              <a:t>Offer significant mitigation and adaptation opportunities </a:t>
            </a:r>
          </a:p>
          <a:p>
            <a:pPr marL="285750" indent="-285750">
              <a:buFont typeface="Arial" panose="020B0604020202020204" pitchFamily="34" charset="0"/>
              <a:buChar char="•"/>
            </a:pPr>
            <a:r>
              <a:rPr lang="en-US" dirty="0"/>
              <a:t>Remain considerably underfinanced despite their climate importance </a:t>
            </a:r>
          </a:p>
          <a:p>
            <a:endParaRPr lang="en-US" dirty="0"/>
          </a:p>
          <a:p>
            <a:r>
              <a:rPr lang="en-US" b="1" dirty="0"/>
              <a:t>Carbon markets can help mobilize additional climate finance...</a:t>
            </a:r>
          </a:p>
          <a:p>
            <a:r>
              <a:rPr lang="en-US" dirty="0"/>
              <a:t>…but only if countries have:</a:t>
            </a:r>
          </a:p>
          <a:p>
            <a:r>
              <a:rPr lang="en-US" dirty="0"/>
              <a:t>✔ Robust MRV systems</a:t>
            </a:r>
          </a:p>
          <a:p>
            <a:r>
              <a:rPr lang="en-US" dirty="0"/>
              <a:t>✔ Strong governance and institutional capacity</a:t>
            </a:r>
          </a:p>
          <a:p>
            <a:r>
              <a:rPr lang="en-US" dirty="0"/>
              <a:t>✔ Clear alignment with Nationally Determined Contributions (NDCs)</a:t>
            </a:r>
          </a:p>
          <a:p>
            <a:r>
              <a:rPr lang="en-US" dirty="0"/>
              <a:t>✔ High environmental and social integrity</a:t>
            </a:r>
          </a:p>
          <a:p>
            <a:endParaRPr lang="en-US" dirty="0"/>
          </a:p>
          <a:p>
            <a:r>
              <a:rPr lang="en-US" b="1" dirty="0"/>
              <a:t>Public Development Banks can play a catalytic role</a:t>
            </a:r>
          </a:p>
          <a:p>
            <a:pPr marL="285750" indent="-285750">
              <a:buFont typeface="Arial" panose="020B0604020202020204" pitchFamily="34" charset="0"/>
              <a:buChar char="•"/>
            </a:pPr>
            <a:r>
              <a:rPr lang="en-US" dirty="0"/>
              <a:t>Finance country readiness </a:t>
            </a:r>
          </a:p>
          <a:p>
            <a:pPr marL="285750" indent="-285750">
              <a:buFont typeface="Arial" panose="020B0604020202020204" pitchFamily="34" charset="0"/>
              <a:buChar char="•"/>
            </a:pPr>
            <a:r>
              <a:rPr lang="en-US" dirty="0"/>
              <a:t>De-risk climate investments </a:t>
            </a:r>
          </a:p>
          <a:p>
            <a:pPr marL="285750" indent="-285750">
              <a:buFont typeface="Arial" panose="020B0604020202020204" pitchFamily="34" charset="0"/>
              <a:buChar char="•"/>
            </a:pPr>
            <a:r>
              <a:rPr lang="en-US" dirty="0"/>
              <a:t>Aggregate smallholder projects </a:t>
            </a:r>
          </a:p>
          <a:p>
            <a:pPr marL="285750" indent="-285750">
              <a:buFont typeface="Arial" panose="020B0604020202020204" pitchFamily="34" charset="0"/>
              <a:buChar char="•"/>
            </a:pPr>
            <a:r>
              <a:rPr lang="en-US" dirty="0"/>
              <a:t>Mobilize private capital </a:t>
            </a:r>
          </a:p>
          <a:p>
            <a:pPr marL="285750" indent="-285750">
              <a:buFont typeface="Arial" panose="020B0604020202020204" pitchFamily="34" charset="0"/>
              <a:buChar char="•"/>
            </a:pPr>
            <a:r>
              <a:rPr lang="en-US" dirty="0"/>
              <a:t>Scale high-integrity agrifood carbon projects</a:t>
            </a:r>
          </a:p>
        </p:txBody>
      </p:sp>
      <p:pic>
        <p:nvPicPr>
          <p:cNvPr id="2050" name="Picture 2" descr="Person walking on plants">
            <a:extLst>
              <a:ext uri="{FF2B5EF4-FFF2-40B4-BE49-F238E27FC236}">
                <a16:creationId xmlns:a16="http://schemas.microsoft.com/office/drawing/2014/main" id="{25B02FFD-DA43-874B-A322-77F6B4E8AB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987" y="1282724"/>
            <a:ext cx="2884432" cy="5575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681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009FA-B32C-0D81-76E3-88A63D9AB591}"/>
            </a:ext>
          </a:extLst>
        </p:cNvPr>
        <p:cNvGrpSpPr/>
        <p:nvPr/>
      </p:nvGrpSpPr>
      <p:grpSpPr>
        <a:xfrm>
          <a:off x="0" y="0"/>
          <a:ext cx="0" cy="0"/>
          <a:chOff x="0" y="0"/>
          <a:chExt cx="0" cy="0"/>
        </a:xfrm>
      </p:grpSpPr>
      <p:sp>
        <p:nvSpPr>
          <p:cNvPr id="5" name="Shape 3">
            <a:extLst>
              <a:ext uri="{FF2B5EF4-FFF2-40B4-BE49-F238E27FC236}">
                <a16:creationId xmlns:a16="http://schemas.microsoft.com/office/drawing/2014/main" id="{4EDCABB7-AC4C-B00A-B418-B90FFB9436E2}"/>
              </a:ext>
            </a:extLst>
          </p:cNvPr>
          <p:cNvSpPr/>
          <p:nvPr/>
        </p:nvSpPr>
        <p:spPr>
          <a:xfrm>
            <a:off x="3436375" y="1282724"/>
            <a:ext cx="7742902" cy="4311831"/>
          </a:xfrm>
          <a:prstGeom prst="roundRect">
            <a:avLst>
              <a:gd name="adj" fmla="val 4894"/>
            </a:avLst>
          </a:prstGeom>
          <a:solidFill>
            <a:srgbClr val="FFFFFF"/>
          </a:solidFill>
          <a:ln w="12700">
            <a:solidFill>
              <a:srgbClr val="E2E8F0"/>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24">
            <a:extLst>
              <a:ext uri="{FF2B5EF4-FFF2-40B4-BE49-F238E27FC236}">
                <a16:creationId xmlns:a16="http://schemas.microsoft.com/office/drawing/2014/main" id="{1B3B0DA1-0A55-44F3-4C9F-F93CB0C0DDAB}"/>
              </a:ext>
            </a:extLst>
          </p:cNvPr>
          <p:cNvSpPr txBox="1">
            <a:spLocks/>
          </p:cNvSpPr>
          <p:nvPr/>
        </p:nvSpPr>
        <p:spPr>
          <a:xfrm>
            <a:off x="235975" y="577997"/>
            <a:ext cx="10045455" cy="500635"/>
          </a:xfrm>
          <a:prstGeom prst="rect">
            <a:avLst/>
          </a:prstGeom>
        </p:spPr>
        <p:txBody>
          <a:bodyPr/>
          <a:lstStyle>
            <a:lvl1pPr algn="l" defTabSz="914377" rtl="0" eaLnBrk="1" latinLnBrk="0" hangingPunct="1">
              <a:lnSpc>
                <a:spcPct val="90000"/>
              </a:lnSpc>
              <a:spcBef>
                <a:spcPct val="0"/>
              </a:spcBef>
              <a:buNone/>
              <a:defRPr sz="2400" b="1" kern="1200" spc="-60" baseline="0">
                <a:solidFill>
                  <a:srgbClr val="FFFFFF"/>
                </a:solidFill>
                <a:latin typeface="+mj-lt"/>
                <a:ea typeface="+mj-ea"/>
                <a:cs typeface="+mj-cs"/>
              </a:defRPr>
            </a:lvl1pPr>
          </a:lstStyle>
          <a:p>
            <a:r>
              <a:rPr lang="en-US" dirty="0">
                <a:solidFill>
                  <a:schemeClr val="tx1"/>
                </a:solidFill>
              </a:rPr>
              <a:t>Three Key Takeaways </a:t>
            </a:r>
          </a:p>
        </p:txBody>
      </p:sp>
      <p:sp>
        <p:nvSpPr>
          <p:cNvPr id="4" name="TextBox 3">
            <a:extLst>
              <a:ext uri="{FF2B5EF4-FFF2-40B4-BE49-F238E27FC236}">
                <a16:creationId xmlns:a16="http://schemas.microsoft.com/office/drawing/2014/main" id="{0F00507B-9448-E79C-EF2C-46CA6B568B5F}"/>
              </a:ext>
            </a:extLst>
          </p:cNvPr>
          <p:cNvSpPr txBox="1"/>
          <p:nvPr/>
        </p:nvSpPr>
        <p:spPr>
          <a:xfrm>
            <a:off x="3677265" y="1375175"/>
            <a:ext cx="7167716" cy="3970318"/>
          </a:xfrm>
          <a:prstGeom prst="rect">
            <a:avLst/>
          </a:prstGeom>
          <a:noFill/>
        </p:spPr>
        <p:txBody>
          <a:bodyPr wrap="square">
            <a:spAutoFit/>
          </a:bodyPr>
          <a:lstStyle/>
          <a:p>
            <a:r>
              <a:rPr lang="en-US" b="1" dirty="0"/>
              <a:t>1. Readiness comes before carbon credits</a:t>
            </a:r>
          </a:p>
          <a:p>
            <a:r>
              <a:rPr lang="en-US" dirty="0"/>
              <a:t>High-quality projects require strong national institutions, policies, MRV systems and governance.</a:t>
            </a:r>
          </a:p>
          <a:p>
            <a:br>
              <a:rPr lang="en-US" dirty="0"/>
            </a:br>
            <a:endParaRPr lang="en-US" dirty="0"/>
          </a:p>
          <a:p>
            <a:r>
              <a:rPr lang="en-US" b="1" dirty="0"/>
              <a:t>2. Integrity creates trust</a:t>
            </a:r>
          </a:p>
          <a:p>
            <a:r>
              <a:rPr lang="en-US" dirty="0"/>
              <a:t>Environmental integrity, transparency, safeguards and fair benefit-sharing are essential to attract long-term investment.</a:t>
            </a:r>
          </a:p>
          <a:p>
            <a:br>
              <a:rPr lang="en-US" dirty="0"/>
            </a:br>
            <a:endParaRPr lang="en-US" dirty="0"/>
          </a:p>
          <a:p>
            <a:r>
              <a:rPr lang="en-US" b="1" dirty="0"/>
              <a:t>2. Partnerships unlock scale</a:t>
            </a:r>
          </a:p>
          <a:p>
            <a:r>
              <a:rPr lang="en-US" dirty="0"/>
              <a:t>Public Development Banks, governments, FAO and the private sector each have complementary roles in transforming climate ambition into bankable agrifood investments.</a:t>
            </a:r>
          </a:p>
        </p:txBody>
      </p:sp>
      <p:pic>
        <p:nvPicPr>
          <p:cNvPr id="3078" name="Picture 6">
            <a:extLst>
              <a:ext uri="{FF2B5EF4-FFF2-40B4-BE49-F238E27FC236}">
                <a16:creationId xmlns:a16="http://schemas.microsoft.com/office/drawing/2014/main" id="{BEF7BC5C-75C7-4791-692C-3B6B3BE0F4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975" y="1304207"/>
            <a:ext cx="3012143" cy="200747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BC08E0EE-CE28-CBED-6517-9259309331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974" y="3537258"/>
            <a:ext cx="3012143" cy="2007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940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004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F1B27-4995-B7F8-C6FA-ADD2ECD06138}"/>
            </a:ext>
          </a:extLst>
        </p:cNvPr>
        <p:cNvGrpSpPr/>
        <p:nvPr/>
      </p:nvGrpSpPr>
      <p:grpSpPr>
        <a:xfrm>
          <a:off x="0" y="0"/>
          <a:ext cx="0" cy="0"/>
          <a:chOff x="0" y="0"/>
          <a:chExt cx="0" cy="0"/>
        </a:xfrm>
      </p:grpSpPr>
      <p:sp>
        <p:nvSpPr>
          <p:cNvPr id="83" name="Arrow: Right 82">
            <a:extLst>
              <a:ext uri="{FF2B5EF4-FFF2-40B4-BE49-F238E27FC236}">
                <a16:creationId xmlns:a16="http://schemas.microsoft.com/office/drawing/2014/main" id="{240BC44F-E0AA-642C-D32E-35B2A558B9DD}"/>
              </a:ext>
            </a:extLst>
          </p:cNvPr>
          <p:cNvSpPr/>
          <p:nvPr/>
        </p:nvSpPr>
        <p:spPr>
          <a:xfrm>
            <a:off x="314614" y="1160967"/>
            <a:ext cx="11569804" cy="143941"/>
          </a:xfrm>
          <a:prstGeom prst="rightArrow">
            <a:avLst/>
          </a:prstGeom>
          <a:solidFill>
            <a:srgbClr val="0C9CD8"/>
          </a:solidFill>
          <a:ln w="2952" cap="flat">
            <a:noFill/>
            <a:prstDash val="solid"/>
            <a:miter/>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hape 5">
            <a:extLst>
              <a:ext uri="{FF2B5EF4-FFF2-40B4-BE49-F238E27FC236}">
                <a16:creationId xmlns:a16="http://schemas.microsoft.com/office/drawing/2014/main" id="{96A370CA-3FA9-242B-78C6-3D31C6639F8B}"/>
              </a:ext>
            </a:extLst>
          </p:cNvPr>
          <p:cNvSpPr/>
          <p:nvPr/>
        </p:nvSpPr>
        <p:spPr>
          <a:xfrm>
            <a:off x="300160" y="6243355"/>
            <a:ext cx="2820628" cy="466461"/>
          </a:xfrm>
          <a:prstGeom prst="roundRect">
            <a:avLst>
              <a:gd name="adj" fmla="val 20509"/>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7">
            <a:extLst>
              <a:ext uri="{FF2B5EF4-FFF2-40B4-BE49-F238E27FC236}">
                <a16:creationId xmlns:a16="http://schemas.microsoft.com/office/drawing/2014/main" id="{455C66E5-4938-C124-3DAE-F52B80638C6E}"/>
              </a:ext>
            </a:extLst>
          </p:cNvPr>
          <p:cNvSpPr txBox="1"/>
          <p:nvPr/>
        </p:nvSpPr>
        <p:spPr>
          <a:xfrm>
            <a:off x="723988" y="6259851"/>
            <a:ext cx="1758363" cy="381305"/>
          </a:xfrm>
          <a:prstGeom prst="rect">
            <a:avLst/>
          </a:prstGeom>
          <a:solidFill>
            <a:schemeClr val="bg1"/>
          </a:solid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libri" panose="020F0502020204030204"/>
              </a:rPr>
              <a:t>REVIEW AND ASSESS</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2">
            <a:extLst>
              <a:ext uri="{FF2B5EF4-FFF2-40B4-BE49-F238E27FC236}">
                <a16:creationId xmlns:a16="http://schemas.microsoft.com/office/drawing/2014/main" id="{1B110936-8188-BFCB-88FD-5697BD6211F7}"/>
              </a:ext>
            </a:extLst>
          </p:cNvPr>
          <p:cNvSpPr/>
          <p:nvPr/>
        </p:nvSpPr>
        <p:spPr>
          <a:xfrm>
            <a:off x="306030" y="1334445"/>
            <a:ext cx="2820629" cy="661504"/>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14">
            <a:extLst>
              <a:ext uri="{FF2B5EF4-FFF2-40B4-BE49-F238E27FC236}">
                <a16:creationId xmlns:a16="http://schemas.microsoft.com/office/drawing/2014/main" id="{9D694984-9B26-688A-B16D-7D4D3D883D28}"/>
              </a:ext>
            </a:extLst>
          </p:cNvPr>
          <p:cNvSpPr txBox="1"/>
          <p:nvPr/>
        </p:nvSpPr>
        <p:spPr>
          <a:xfrm>
            <a:off x="711326" y="1647418"/>
            <a:ext cx="1912259" cy="139497"/>
          </a:xfrm>
          <a:prstGeom prst="rect">
            <a:avLst/>
          </a:prstGeom>
          <a:solidFill>
            <a:schemeClr val="bg1"/>
          </a:solidFill>
          <a:ln>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D3748"/>
                </a:solidFill>
                <a:effectLst/>
                <a:uLnTx/>
                <a:uFillTx/>
                <a:latin typeface="Roboto" pitchFamily="34" charset="0"/>
                <a:ea typeface="Roboto" pitchFamily="34" charset="-122"/>
                <a:cs typeface="Roboto" pitchFamily="34" charset="-120"/>
              </a:rPr>
              <a:t>Baseline Assessment</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hape 19">
            <a:extLst>
              <a:ext uri="{FF2B5EF4-FFF2-40B4-BE49-F238E27FC236}">
                <a16:creationId xmlns:a16="http://schemas.microsoft.com/office/drawing/2014/main" id="{4AD6C12A-1F69-2812-FCE5-E56CD2AA07B3}"/>
              </a:ext>
            </a:extLst>
          </p:cNvPr>
          <p:cNvSpPr/>
          <p:nvPr/>
        </p:nvSpPr>
        <p:spPr>
          <a:xfrm>
            <a:off x="3245810" y="1356781"/>
            <a:ext cx="2879627" cy="626952"/>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Text 21">
            <a:extLst>
              <a:ext uri="{FF2B5EF4-FFF2-40B4-BE49-F238E27FC236}">
                <a16:creationId xmlns:a16="http://schemas.microsoft.com/office/drawing/2014/main" id="{FCDE1A5B-4BCA-AA6C-46C1-0C4A389B5204}"/>
              </a:ext>
            </a:extLst>
          </p:cNvPr>
          <p:cNvSpPr txBox="1"/>
          <p:nvPr/>
        </p:nvSpPr>
        <p:spPr>
          <a:xfrm>
            <a:off x="3337131" y="1582993"/>
            <a:ext cx="2690623" cy="284981"/>
          </a:xfrm>
          <a:prstGeom prst="rect">
            <a:avLst/>
          </a:prstGeom>
          <a:solidFill>
            <a:schemeClr val="bg1"/>
          </a:solidFill>
          <a:ln>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2D3748"/>
                </a:solidFill>
                <a:effectLst/>
                <a:uLnTx/>
                <a:uFillTx/>
                <a:latin typeface="Roboto" pitchFamily="34" charset="0"/>
                <a:ea typeface="Roboto" pitchFamily="34" charset="-122"/>
                <a:cs typeface="Roboto" pitchFamily="34" charset="-120"/>
              </a:rPr>
              <a:t>Capacity Building, Engagement</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hape 26">
            <a:extLst>
              <a:ext uri="{FF2B5EF4-FFF2-40B4-BE49-F238E27FC236}">
                <a16:creationId xmlns:a16="http://schemas.microsoft.com/office/drawing/2014/main" id="{AEB4BCC6-B94D-2F0C-9A49-5060E5C62A00}"/>
              </a:ext>
            </a:extLst>
          </p:cNvPr>
          <p:cNvSpPr/>
          <p:nvPr/>
        </p:nvSpPr>
        <p:spPr>
          <a:xfrm>
            <a:off x="6312646" y="1373762"/>
            <a:ext cx="2737870" cy="609971"/>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 28">
            <a:extLst>
              <a:ext uri="{FF2B5EF4-FFF2-40B4-BE49-F238E27FC236}">
                <a16:creationId xmlns:a16="http://schemas.microsoft.com/office/drawing/2014/main" id="{95F1983F-33FD-5501-8911-7C8E4404A4C7}"/>
              </a:ext>
            </a:extLst>
          </p:cNvPr>
          <p:cNvSpPr txBox="1"/>
          <p:nvPr/>
        </p:nvSpPr>
        <p:spPr>
          <a:xfrm>
            <a:off x="6635248" y="1655400"/>
            <a:ext cx="2171322" cy="159265"/>
          </a:xfrm>
          <a:prstGeom prst="rect">
            <a:avLst/>
          </a:prstGeom>
          <a:solidFill>
            <a:schemeClr val="bg1"/>
          </a:solidFill>
          <a:ln>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2D3748"/>
                </a:solidFill>
                <a:latin typeface="Roboto" pitchFamily="34" charset="0"/>
                <a:ea typeface="Roboto" pitchFamily="34" charset="-122"/>
                <a:cs typeface="Roboto" pitchFamily="34" charset="-120"/>
              </a:rPr>
              <a:t>Technology, MRV, integrity Principles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4" name="Title 24">
            <a:extLst>
              <a:ext uri="{FF2B5EF4-FFF2-40B4-BE49-F238E27FC236}">
                <a16:creationId xmlns:a16="http://schemas.microsoft.com/office/drawing/2014/main" id="{90E7F281-268C-15A9-171C-CA576D64A92A}"/>
              </a:ext>
            </a:extLst>
          </p:cNvPr>
          <p:cNvSpPr txBox="1">
            <a:spLocks/>
          </p:cNvSpPr>
          <p:nvPr/>
        </p:nvSpPr>
        <p:spPr>
          <a:xfrm>
            <a:off x="1085815" y="151975"/>
            <a:ext cx="11326153" cy="631130"/>
          </a:xfrm>
          <a:prstGeom prst="rect">
            <a:avLst/>
          </a:prstGeom>
        </p:spPr>
        <p:txBody>
          <a:bodyPr vert="horz" lIns="91440" tIns="45720" rIns="91440" bIns="45720" rtlCol="0" anchor="t">
            <a:normAutofit/>
          </a:bodyPr>
          <a:lstStyle>
            <a:lvl1pPr algn="l" defTabSz="914377" rtl="0" eaLnBrk="1" latinLnBrk="0" hangingPunct="1">
              <a:lnSpc>
                <a:spcPct val="90000"/>
              </a:lnSpc>
              <a:spcBef>
                <a:spcPct val="0"/>
              </a:spcBef>
              <a:buNone/>
              <a:defRPr sz="2400" b="1" kern="1200" spc="-60" baseline="0">
                <a:solidFill>
                  <a:srgbClr val="FFFFFF"/>
                </a:solidFill>
                <a:latin typeface="+mj-lt"/>
                <a:ea typeface="+mj-ea"/>
                <a:cs typeface="+mj-cs"/>
              </a:defRPr>
            </a:lvl1pPr>
          </a:lstStyle>
          <a:p>
            <a:r>
              <a:rPr lang="en-US" sz="2600" dirty="0">
                <a:solidFill>
                  <a:srgbClr val="074F71"/>
                </a:solidFill>
                <a:latin typeface="Abadi"/>
                <a:ea typeface="ADLaM Display"/>
                <a:cs typeface="ADLaM Display"/>
              </a:rPr>
              <a:t>Pillar One: FAO Country Level Support – Four Steps Framework</a:t>
            </a:r>
            <a:endParaRPr lang="en-US" sz="2600" dirty="0">
              <a:solidFill>
                <a:srgbClr val="074F71"/>
              </a:solidFill>
              <a:latin typeface="Abadi" panose="020B0604020104020204" pitchFamily="34" charset="0"/>
              <a:ea typeface="ADLaM Display" panose="02010000000000000000" pitchFamily="2" charset="0"/>
              <a:cs typeface="ADLaM Display" panose="02010000000000000000" pitchFamily="2" charset="0"/>
            </a:endParaRPr>
          </a:p>
        </p:txBody>
      </p:sp>
      <p:pic>
        <p:nvPicPr>
          <p:cNvPr id="2" name="Graphic 1" descr="Badge 1 with solid fill">
            <a:extLst>
              <a:ext uri="{FF2B5EF4-FFF2-40B4-BE49-F238E27FC236}">
                <a16:creationId xmlns:a16="http://schemas.microsoft.com/office/drawing/2014/main" id="{860211B3-0427-6356-4915-5633E921E9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7420" y="-7309"/>
            <a:ext cx="737355" cy="731399"/>
          </a:xfrm>
          <a:prstGeom prst="rect">
            <a:avLst/>
          </a:prstGeom>
        </p:spPr>
      </p:pic>
      <p:sp>
        <p:nvSpPr>
          <p:cNvPr id="4" name="Shape 5">
            <a:extLst>
              <a:ext uri="{FF2B5EF4-FFF2-40B4-BE49-F238E27FC236}">
                <a16:creationId xmlns:a16="http://schemas.microsoft.com/office/drawing/2014/main" id="{B0B696C6-65CB-A923-5C9F-ECAC0BADBF83}"/>
              </a:ext>
            </a:extLst>
          </p:cNvPr>
          <p:cNvSpPr/>
          <p:nvPr/>
        </p:nvSpPr>
        <p:spPr>
          <a:xfrm>
            <a:off x="2316076" y="662357"/>
            <a:ext cx="7423355" cy="466460"/>
          </a:xfrm>
          <a:prstGeom prst="roundRect">
            <a:avLst>
              <a:gd name="adj" fmla="val 20509"/>
            </a:avLst>
          </a:prstGeom>
          <a:solidFill>
            <a:srgbClr val="FFFFFF"/>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7">
            <a:extLst>
              <a:ext uri="{FF2B5EF4-FFF2-40B4-BE49-F238E27FC236}">
                <a16:creationId xmlns:a16="http://schemas.microsoft.com/office/drawing/2014/main" id="{0BD1E38C-C76E-06C9-81FD-8DCACB01DCDE}"/>
              </a:ext>
            </a:extLst>
          </p:cNvPr>
          <p:cNvSpPr txBox="1"/>
          <p:nvPr/>
        </p:nvSpPr>
        <p:spPr>
          <a:xfrm>
            <a:off x="2535623" y="741734"/>
            <a:ext cx="7554046" cy="381305"/>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4A5568"/>
                </a:solidFill>
                <a:latin typeface="Roboto" pitchFamily="34" charset="0"/>
                <a:ea typeface="Roboto" pitchFamily="34" charset="-122"/>
                <a:cs typeface="Roboto" pitchFamily="34" charset="-120"/>
              </a:rPr>
              <a:t>GUIDING THE JOURNEY </a:t>
            </a:r>
            <a:r>
              <a:rPr kumimoji="0" lang="en-US" sz="1600" b="1" i="0" u="none" strike="noStrike" kern="1200" cap="none" spc="0" normalizeH="0" baseline="0" noProof="0" dirty="0">
                <a:ln>
                  <a:noFill/>
                </a:ln>
                <a:solidFill>
                  <a:srgbClr val="4A5568"/>
                </a:solidFill>
                <a:effectLst/>
                <a:uLnTx/>
                <a:uFillTx/>
                <a:latin typeface="Roboto" pitchFamily="34" charset="0"/>
                <a:ea typeface="Roboto" pitchFamily="34" charset="-122"/>
                <a:cs typeface="Roboto" pitchFamily="34" charset="-120"/>
              </a:rPr>
              <a:t>FROM COUNTRY READINESS TO IMPLEMENTATION</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a:extLst>
              <a:ext uri="{FF2B5EF4-FFF2-40B4-BE49-F238E27FC236}">
                <a16:creationId xmlns:a16="http://schemas.microsoft.com/office/drawing/2014/main" id="{8A1C666E-E089-0B10-F41E-B8637FFAAC29}"/>
              </a:ext>
            </a:extLst>
          </p:cNvPr>
          <p:cNvSpPr/>
          <p:nvPr/>
        </p:nvSpPr>
        <p:spPr>
          <a:xfrm>
            <a:off x="3245809" y="6239564"/>
            <a:ext cx="5563893" cy="466461"/>
          </a:xfrm>
          <a:prstGeom prst="roundRect">
            <a:avLst>
              <a:gd name="adj" fmla="val 20509"/>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a:extLst>
              <a:ext uri="{FF2B5EF4-FFF2-40B4-BE49-F238E27FC236}">
                <a16:creationId xmlns:a16="http://schemas.microsoft.com/office/drawing/2014/main" id="{06631F2F-27FA-BC1A-05D8-B34DFB61C7F4}"/>
              </a:ext>
            </a:extLst>
          </p:cNvPr>
          <p:cNvSpPr txBox="1"/>
          <p:nvPr/>
        </p:nvSpPr>
        <p:spPr>
          <a:xfrm>
            <a:off x="3367940" y="6282141"/>
            <a:ext cx="5438630" cy="381305"/>
          </a:xfrm>
          <a:prstGeom prst="rect">
            <a:avLst/>
          </a:prstGeom>
          <a:solidFill>
            <a:schemeClr val="bg1"/>
          </a:solid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EMPOWER </a:t>
            </a:r>
            <a:r>
              <a:rPr lang="en-US" sz="1600" b="1" dirty="0">
                <a:solidFill>
                  <a:prstClr val="black"/>
                </a:solidFill>
                <a:latin typeface="Calibri" panose="020F0502020204030204"/>
              </a:rPr>
              <a:t>&amp;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IMPLEMENT –  CREATE ENABLING ENVIRONMENT</a:t>
            </a:r>
          </a:p>
        </p:txBody>
      </p:sp>
      <p:sp>
        <p:nvSpPr>
          <p:cNvPr id="10" name="Shape 5">
            <a:extLst>
              <a:ext uri="{FF2B5EF4-FFF2-40B4-BE49-F238E27FC236}">
                <a16:creationId xmlns:a16="http://schemas.microsoft.com/office/drawing/2014/main" id="{033BD4E8-4FA5-D709-CB2A-2B0EA645760B}"/>
              </a:ext>
            </a:extLst>
          </p:cNvPr>
          <p:cNvSpPr/>
          <p:nvPr/>
        </p:nvSpPr>
        <p:spPr>
          <a:xfrm>
            <a:off x="8917857" y="6259852"/>
            <a:ext cx="2966561" cy="410334"/>
          </a:xfrm>
          <a:prstGeom prst="roundRect">
            <a:avLst>
              <a:gd name="adj" fmla="val 20509"/>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7">
            <a:extLst>
              <a:ext uri="{FF2B5EF4-FFF2-40B4-BE49-F238E27FC236}">
                <a16:creationId xmlns:a16="http://schemas.microsoft.com/office/drawing/2014/main" id="{C0A990C8-6C66-B51F-7DCF-AAEC61FB4294}"/>
              </a:ext>
            </a:extLst>
          </p:cNvPr>
          <p:cNvSpPr txBox="1"/>
          <p:nvPr/>
        </p:nvSpPr>
        <p:spPr>
          <a:xfrm>
            <a:off x="9521955" y="6259850"/>
            <a:ext cx="1758363" cy="381305"/>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libri" panose="020F0502020204030204"/>
              </a:rPr>
              <a:t>CLIMATE FINANCE</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26">
            <a:extLst>
              <a:ext uri="{FF2B5EF4-FFF2-40B4-BE49-F238E27FC236}">
                <a16:creationId xmlns:a16="http://schemas.microsoft.com/office/drawing/2014/main" id="{BBC09344-A7E2-829A-DC6E-B3C31E00ED00}"/>
              </a:ext>
            </a:extLst>
          </p:cNvPr>
          <p:cNvSpPr/>
          <p:nvPr/>
        </p:nvSpPr>
        <p:spPr>
          <a:xfrm>
            <a:off x="9237726" y="1373764"/>
            <a:ext cx="2691021" cy="609970"/>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28">
            <a:extLst>
              <a:ext uri="{FF2B5EF4-FFF2-40B4-BE49-F238E27FC236}">
                <a16:creationId xmlns:a16="http://schemas.microsoft.com/office/drawing/2014/main" id="{E8BB1118-D03F-1498-8984-C40DB29554F8}"/>
              </a:ext>
            </a:extLst>
          </p:cNvPr>
          <p:cNvSpPr txBox="1"/>
          <p:nvPr/>
        </p:nvSpPr>
        <p:spPr>
          <a:xfrm>
            <a:off x="9414515" y="1627490"/>
            <a:ext cx="2337442" cy="179354"/>
          </a:xfrm>
          <a:prstGeom prst="rect">
            <a:avLst/>
          </a:prstGeom>
          <a:solidFill>
            <a:schemeClr val="bg1"/>
          </a:solidFill>
          <a:ln>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2D3748"/>
                </a:solidFill>
                <a:latin typeface="Roboto" pitchFamily="34" charset="0"/>
                <a:ea typeface="Roboto" pitchFamily="34" charset="-122"/>
                <a:cs typeface="Roboto" pitchFamily="34" charset="-120"/>
              </a:rPr>
              <a:t>Increase Country Credibility, Protect Sovereignty  </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2">
            <a:extLst>
              <a:ext uri="{FF2B5EF4-FFF2-40B4-BE49-F238E27FC236}">
                <a16:creationId xmlns:a16="http://schemas.microsoft.com/office/drawing/2014/main" id="{7D36D1B5-9990-0F14-8A48-43ABB9CA9337}"/>
              </a:ext>
            </a:extLst>
          </p:cNvPr>
          <p:cNvSpPr/>
          <p:nvPr/>
        </p:nvSpPr>
        <p:spPr>
          <a:xfrm>
            <a:off x="306030" y="2141452"/>
            <a:ext cx="2820629" cy="2958881"/>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 15">
            <a:extLst>
              <a:ext uri="{FF2B5EF4-FFF2-40B4-BE49-F238E27FC236}">
                <a16:creationId xmlns:a16="http://schemas.microsoft.com/office/drawing/2014/main" id="{8E6E95FE-B38C-4C25-89F8-C0E189761363}"/>
              </a:ext>
            </a:extLst>
          </p:cNvPr>
          <p:cNvSpPr txBox="1"/>
          <p:nvPr/>
        </p:nvSpPr>
        <p:spPr>
          <a:xfrm>
            <a:off x="387420" y="3050607"/>
            <a:ext cx="2675748" cy="1137598"/>
          </a:xfrm>
          <a:prstGeom prst="rect">
            <a:avLst/>
          </a:prstGeom>
          <a:solidFill>
            <a:schemeClr val="bg1"/>
          </a:solidFill>
          <a:ln>
            <a:noFill/>
          </a:ln>
        </p:spPr>
        <p:txBody>
          <a:bodyPr wrap="square" lIns="0" tIns="0" rIns="0" bIns="0" rtlCol="0" anchor="ctr"/>
          <a:lstStyle/>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Agrifood systems landscape - Mitigation potential</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 Stakeholder Mapping</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Legal/Regulatory/Technical/MRV Review</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GHG Inventory Accounting/ETF Review</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NDC Roadmap alignment</a:t>
            </a:r>
          </a:p>
        </p:txBody>
      </p:sp>
      <p:sp>
        <p:nvSpPr>
          <p:cNvPr id="26" name="Shape 19">
            <a:extLst>
              <a:ext uri="{FF2B5EF4-FFF2-40B4-BE49-F238E27FC236}">
                <a16:creationId xmlns:a16="http://schemas.microsoft.com/office/drawing/2014/main" id="{EFC9F0D0-6E15-E453-0186-14B39CDAF166}"/>
              </a:ext>
            </a:extLst>
          </p:cNvPr>
          <p:cNvSpPr/>
          <p:nvPr/>
        </p:nvSpPr>
        <p:spPr>
          <a:xfrm>
            <a:off x="3252099" y="2154790"/>
            <a:ext cx="2879627" cy="2936545"/>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 22">
            <a:extLst>
              <a:ext uri="{FF2B5EF4-FFF2-40B4-BE49-F238E27FC236}">
                <a16:creationId xmlns:a16="http://schemas.microsoft.com/office/drawing/2014/main" id="{9113DCB5-A6CF-3D30-BFE5-9A0244B4476D}"/>
              </a:ext>
            </a:extLst>
          </p:cNvPr>
          <p:cNvSpPr txBox="1"/>
          <p:nvPr/>
        </p:nvSpPr>
        <p:spPr>
          <a:xfrm>
            <a:off x="3307579" y="3071995"/>
            <a:ext cx="2879627" cy="1406279"/>
          </a:xfrm>
          <a:prstGeom prst="rect">
            <a:avLst/>
          </a:prstGeom>
          <a:noFill/>
          <a:ln>
            <a:noFill/>
          </a:ln>
        </p:spPr>
        <p:txBody>
          <a:bodyPr wrap="square" lIns="0" tIns="0" rIns="0" bIns="0" rtlCol="0" anchor="ctr"/>
          <a:lstStyle/>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Agrifood systems training Programs and Workshops</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Facilitate Joint Inter-institutional Taskforce </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Guidelines for project and methodological assessment</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Address technical gaps</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Build from established baseline</a:t>
            </a:r>
          </a:p>
          <a:p>
            <a:pPr defTabSz="914400">
              <a:lnSpc>
                <a:spcPts val="2650"/>
              </a:lnSpc>
              <a:defRPr/>
            </a:pPr>
            <a:endParaRPr lang="en-US" sz="1400" dirty="0">
              <a:latin typeface="Aptos" panose="02110004020202020204"/>
            </a:endParaRPr>
          </a:p>
        </p:txBody>
      </p:sp>
      <p:sp>
        <p:nvSpPr>
          <p:cNvPr id="34" name="Shape 26">
            <a:extLst>
              <a:ext uri="{FF2B5EF4-FFF2-40B4-BE49-F238E27FC236}">
                <a16:creationId xmlns:a16="http://schemas.microsoft.com/office/drawing/2014/main" id="{EBD90340-43D8-A4EE-5D32-CE931C2AD752}"/>
              </a:ext>
            </a:extLst>
          </p:cNvPr>
          <p:cNvSpPr/>
          <p:nvPr/>
        </p:nvSpPr>
        <p:spPr>
          <a:xfrm>
            <a:off x="6312646" y="2180770"/>
            <a:ext cx="2737870" cy="2914951"/>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Text 29">
            <a:extLst>
              <a:ext uri="{FF2B5EF4-FFF2-40B4-BE49-F238E27FC236}">
                <a16:creationId xmlns:a16="http://schemas.microsoft.com/office/drawing/2014/main" id="{BCA18109-10BE-50E6-4DF6-ED8DCBC0C3E7}"/>
              </a:ext>
            </a:extLst>
          </p:cNvPr>
          <p:cNvSpPr txBox="1"/>
          <p:nvPr/>
        </p:nvSpPr>
        <p:spPr>
          <a:xfrm>
            <a:off x="6399510" y="3233497"/>
            <a:ext cx="2786702" cy="730535"/>
          </a:xfrm>
          <a:prstGeom prst="rect">
            <a:avLst/>
          </a:prstGeom>
          <a:noFill/>
          <a:ln>
            <a:noFill/>
          </a:ln>
        </p:spPr>
        <p:txBody>
          <a:bodyPr wrap="square" lIns="0" tIns="0" rIns="0" bIns="0" rtlCol="0" anchor="ctr"/>
          <a:lstStyle/>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Institutional Integration</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MRV Tools/Methodologies</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Climate-Smart Technology</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Safeguards, Fair benefit sharing</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Carbon rights/FPIC</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Indigenous Peoples</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Women and Youth</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Farmer centeredness </a:t>
            </a:r>
          </a:p>
        </p:txBody>
      </p:sp>
      <p:sp>
        <p:nvSpPr>
          <p:cNvPr id="42" name="Shape 26">
            <a:extLst>
              <a:ext uri="{FF2B5EF4-FFF2-40B4-BE49-F238E27FC236}">
                <a16:creationId xmlns:a16="http://schemas.microsoft.com/office/drawing/2014/main" id="{2791E794-4EB6-403F-936C-441F536B7150}"/>
              </a:ext>
            </a:extLst>
          </p:cNvPr>
          <p:cNvSpPr/>
          <p:nvPr/>
        </p:nvSpPr>
        <p:spPr>
          <a:xfrm>
            <a:off x="9237726" y="2180771"/>
            <a:ext cx="2691021" cy="2878451"/>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 15">
            <a:extLst>
              <a:ext uri="{FF2B5EF4-FFF2-40B4-BE49-F238E27FC236}">
                <a16:creationId xmlns:a16="http://schemas.microsoft.com/office/drawing/2014/main" id="{4C3EA2C3-7AB8-509D-E399-5E7537BCB631}"/>
              </a:ext>
            </a:extLst>
          </p:cNvPr>
          <p:cNvSpPr txBox="1"/>
          <p:nvPr/>
        </p:nvSpPr>
        <p:spPr>
          <a:xfrm>
            <a:off x="9340753" y="3214762"/>
            <a:ext cx="2587994" cy="809288"/>
          </a:xfrm>
          <a:prstGeom prst="rect">
            <a:avLst/>
          </a:prstGeom>
          <a:solidFill>
            <a:schemeClr val="bg1"/>
          </a:solidFill>
          <a:ln>
            <a:noFill/>
          </a:ln>
        </p:spPr>
        <p:txBody>
          <a:bodyPr wrap="square" lIns="0" tIns="0" rIns="0" bIns="0" rtlCol="0" anchor="ctr"/>
          <a:lstStyle/>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Strengthen market integrity and country credibility</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Article 6 Price Transparency</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Risk assessment </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Due diligence guidance</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NDC Reporting</a:t>
            </a:r>
          </a:p>
          <a:p>
            <a:pPr marL="285750" indent="-285750" defTabSz="914400">
              <a:lnSpc>
                <a:spcPts val="2650"/>
              </a:lnSpc>
              <a:buFont typeface="Arial" panose="020B0604020202020204" pitchFamily="34" charset="0"/>
              <a:buChar char="•"/>
              <a:defRPr/>
            </a:pPr>
            <a:r>
              <a:rPr lang="en-US" sz="1400" dirty="0">
                <a:latin typeface="Roboto" pitchFamily="34" charset="0"/>
                <a:ea typeface="Roboto" pitchFamily="34" charset="-122"/>
                <a:cs typeface="Roboto" pitchFamily="34" charset="-120"/>
              </a:rPr>
              <a:t>Intermediary link between buyer and host country</a:t>
            </a:r>
          </a:p>
        </p:txBody>
      </p:sp>
      <p:sp>
        <p:nvSpPr>
          <p:cNvPr id="50" name="Shape 12">
            <a:extLst>
              <a:ext uri="{FF2B5EF4-FFF2-40B4-BE49-F238E27FC236}">
                <a16:creationId xmlns:a16="http://schemas.microsoft.com/office/drawing/2014/main" id="{DD83B336-044D-BDA6-E847-FA7C07646526}"/>
              </a:ext>
            </a:extLst>
          </p:cNvPr>
          <p:cNvSpPr/>
          <p:nvPr/>
        </p:nvSpPr>
        <p:spPr>
          <a:xfrm>
            <a:off x="306030" y="5183675"/>
            <a:ext cx="2820629" cy="889299"/>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Text 15">
            <a:extLst>
              <a:ext uri="{FF2B5EF4-FFF2-40B4-BE49-F238E27FC236}">
                <a16:creationId xmlns:a16="http://schemas.microsoft.com/office/drawing/2014/main" id="{9B098BF8-EE82-2F03-F21D-2DC722FA3105}"/>
              </a:ext>
            </a:extLst>
          </p:cNvPr>
          <p:cNvSpPr txBox="1"/>
          <p:nvPr/>
        </p:nvSpPr>
        <p:spPr>
          <a:xfrm>
            <a:off x="426290" y="5533974"/>
            <a:ext cx="2482329" cy="421154"/>
          </a:xfrm>
          <a:prstGeom prst="rect">
            <a:avLst/>
          </a:prstGeom>
          <a:solidFill>
            <a:schemeClr val="bg1"/>
          </a:solidFill>
          <a:ln>
            <a:noFill/>
          </a:ln>
        </p:spPr>
        <p:txBody>
          <a:bodyPr wrap="square" lIns="0" tIns="0" rIns="0" bIns="0" rtlCol="0" anchor="ctr"/>
          <a:lstStyle/>
          <a:p>
            <a:pPr defTabSz="914400">
              <a:defRPr/>
            </a:pPr>
            <a:r>
              <a:rPr lang="en-US" sz="1400" b="1" kern="0" dirty="0">
                <a:latin typeface="Aptos" panose="02110004020202020204"/>
              </a:rPr>
              <a:t>Objective</a:t>
            </a:r>
            <a:r>
              <a:rPr lang="en-US" sz="1400" kern="0" dirty="0">
                <a:latin typeface="Aptos" panose="02110004020202020204"/>
              </a:rPr>
              <a:t>: Identify environmental, technical, institutional, regulatory baseline </a:t>
            </a:r>
            <a:endParaRPr lang="en-US" sz="1400" b="1" kern="0" dirty="0">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Shape 19">
            <a:extLst>
              <a:ext uri="{FF2B5EF4-FFF2-40B4-BE49-F238E27FC236}">
                <a16:creationId xmlns:a16="http://schemas.microsoft.com/office/drawing/2014/main" id="{1A1768C8-BEED-5622-FA5A-DC3ACEDF9DFE}"/>
              </a:ext>
            </a:extLst>
          </p:cNvPr>
          <p:cNvSpPr/>
          <p:nvPr/>
        </p:nvSpPr>
        <p:spPr>
          <a:xfrm>
            <a:off x="3245810" y="5206011"/>
            <a:ext cx="2879627" cy="889299"/>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Text 22">
            <a:extLst>
              <a:ext uri="{FF2B5EF4-FFF2-40B4-BE49-F238E27FC236}">
                <a16:creationId xmlns:a16="http://schemas.microsoft.com/office/drawing/2014/main" id="{32E2C5AE-0196-6DE1-9AF9-C31C7F4503F0}"/>
              </a:ext>
            </a:extLst>
          </p:cNvPr>
          <p:cNvSpPr txBox="1"/>
          <p:nvPr/>
        </p:nvSpPr>
        <p:spPr>
          <a:xfrm>
            <a:off x="3367941" y="5526316"/>
            <a:ext cx="2679489" cy="421154"/>
          </a:xfrm>
          <a:prstGeom prst="rect">
            <a:avLst/>
          </a:prstGeom>
          <a:solidFill>
            <a:schemeClr val="bg1"/>
          </a:solidFill>
          <a:ln>
            <a:noFill/>
          </a:ln>
        </p:spPr>
        <p:txBody>
          <a:bodyPr wrap="square" lIns="0" tIns="0" rIns="0" bIns="0" rtlCol="0" anchor="ctr"/>
          <a:lstStyle/>
          <a:p>
            <a:pPr defTabSz="914400">
              <a:defRPr/>
            </a:pPr>
            <a:r>
              <a:rPr lang="en-US" sz="1400" b="1" kern="0" dirty="0">
                <a:latin typeface="Aptos" panose="02110004020202020204"/>
              </a:rPr>
              <a:t>Objective</a:t>
            </a:r>
            <a:r>
              <a:rPr lang="en-US" sz="1400" kern="0" dirty="0">
                <a:latin typeface="Aptos" panose="02110004020202020204"/>
              </a:rPr>
              <a:t>: Strengthen institutional, technical, regulatory capacity to address gaps </a:t>
            </a:r>
            <a:endParaRPr lang="en-US" sz="1400" b="1" kern="0" dirty="0">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6" name="Shape 26">
            <a:extLst>
              <a:ext uri="{FF2B5EF4-FFF2-40B4-BE49-F238E27FC236}">
                <a16:creationId xmlns:a16="http://schemas.microsoft.com/office/drawing/2014/main" id="{150F8105-6BA5-F842-260B-2A4D598C5557}"/>
              </a:ext>
            </a:extLst>
          </p:cNvPr>
          <p:cNvSpPr/>
          <p:nvPr/>
        </p:nvSpPr>
        <p:spPr>
          <a:xfrm>
            <a:off x="6312646" y="5222993"/>
            <a:ext cx="2737870" cy="889299"/>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Text 29">
            <a:extLst>
              <a:ext uri="{FF2B5EF4-FFF2-40B4-BE49-F238E27FC236}">
                <a16:creationId xmlns:a16="http://schemas.microsoft.com/office/drawing/2014/main" id="{BC3A272E-65B9-3737-37AE-C6B4F7466C4F}"/>
              </a:ext>
            </a:extLst>
          </p:cNvPr>
          <p:cNvSpPr txBox="1"/>
          <p:nvPr/>
        </p:nvSpPr>
        <p:spPr>
          <a:xfrm>
            <a:off x="6357418" y="5342439"/>
            <a:ext cx="2786703" cy="730535"/>
          </a:xfrm>
          <a:prstGeom prst="rect">
            <a:avLst/>
          </a:prstGeom>
          <a:noFill/>
          <a:ln>
            <a:noFill/>
          </a:ln>
        </p:spPr>
        <p:txBody>
          <a:bodyPr wrap="square" lIns="0" tIns="0" rIns="0" bIns="0" rtlCol="0" anchor="ctr"/>
          <a:lstStyle/>
          <a:p>
            <a:pPr defTabSz="914400">
              <a:defRPr/>
            </a:pPr>
            <a:r>
              <a:rPr lang="en-US" sz="1400" b="1" kern="0" dirty="0">
                <a:latin typeface="Aptos" panose="02110004020202020204"/>
              </a:rPr>
              <a:t>Objective</a:t>
            </a:r>
            <a:r>
              <a:rPr lang="en-US" sz="1400" kern="0" dirty="0">
                <a:latin typeface="Aptos" panose="02110004020202020204"/>
              </a:rPr>
              <a:t>: Establish processes, MRV and embed integrity principles into institutional frameworks</a:t>
            </a:r>
            <a:endParaRPr lang="en-US" sz="1400" b="1" kern="0" dirty="0">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9" name="Shape 26">
            <a:extLst>
              <a:ext uri="{FF2B5EF4-FFF2-40B4-BE49-F238E27FC236}">
                <a16:creationId xmlns:a16="http://schemas.microsoft.com/office/drawing/2014/main" id="{F4344D48-E12A-B261-F901-BBA83D1E9238}"/>
              </a:ext>
            </a:extLst>
          </p:cNvPr>
          <p:cNvSpPr/>
          <p:nvPr/>
        </p:nvSpPr>
        <p:spPr>
          <a:xfrm>
            <a:off x="9237726" y="5241413"/>
            <a:ext cx="2691021" cy="870880"/>
          </a:xfrm>
          <a:prstGeom prst="roundRect">
            <a:avLst>
              <a:gd name="adj" fmla="val 5761"/>
            </a:avLst>
          </a:prstGeom>
          <a:solidFill>
            <a:schemeClr val="bg1"/>
          </a:solidFill>
          <a:ln w="12700">
            <a:solidFill>
              <a:schemeClr val="tx1"/>
            </a:solidFill>
            <a:prstDash val="solid"/>
          </a:ln>
          <a:effectLst>
            <a:outerShdw blurRad="139700" dist="38100" dir="162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Text 15">
            <a:extLst>
              <a:ext uri="{FF2B5EF4-FFF2-40B4-BE49-F238E27FC236}">
                <a16:creationId xmlns:a16="http://schemas.microsoft.com/office/drawing/2014/main" id="{12C0F1D5-18DB-2D81-D7A6-8BF6A0C4C06E}"/>
              </a:ext>
            </a:extLst>
          </p:cNvPr>
          <p:cNvSpPr txBox="1"/>
          <p:nvPr/>
        </p:nvSpPr>
        <p:spPr>
          <a:xfrm>
            <a:off x="9296424" y="5484236"/>
            <a:ext cx="2725928" cy="421154"/>
          </a:xfrm>
          <a:prstGeom prst="rect">
            <a:avLst/>
          </a:prstGeom>
          <a:noFill/>
          <a:ln>
            <a:noFill/>
          </a:ln>
        </p:spPr>
        <p:txBody>
          <a:bodyPr wrap="square" lIns="0" tIns="0" rIns="0" bIns="0" rtlCol="0" anchor="ctr"/>
          <a:lstStyle/>
          <a:p>
            <a:pPr lvl="0" defTabSz="914400">
              <a:defRPr/>
            </a:pPr>
            <a:r>
              <a:rPr lang="en-US" sz="1400" b="1" kern="0" dirty="0">
                <a:latin typeface="Aptos" panose="02110004020202020204"/>
              </a:rPr>
              <a:t>Objective</a:t>
            </a:r>
            <a:r>
              <a:rPr lang="en-US" sz="1400" kern="0" dirty="0">
                <a:latin typeface="Aptos" panose="02110004020202020204"/>
              </a:rPr>
              <a:t>: Help the country make informed decisions and ensure increased ambition through article 6 cooperation</a:t>
            </a:r>
            <a:endParaRPr lang="en-US" sz="1400" b="1" kern="0" dirty="0">
              <a:latin typeface="Aptos" panose="02110004020202020204"/>
            </a:endParaRPr>
          </a:p>
        </p:txBody>
      </p:sp>
      <p:pic>
        <p:nvPicPr>
          <p:cNvPr id="77" name="Graphic 76" descr="Compass outline">
            <a:extLst>
              <a:ext uri="{FF2B5EF4-FFF2-40B4-BE49-F238E27FC236}">
                <a16:creationId xmlns:a16="http://schemas.microsoft.com/office/drawing/2014/main" id="{4D6ADB71-3915-5F29-17BE-138C207B4B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36743" y="480409"/>
            <a:ext cx="737355" cy="737355"/>
          </a:xfrm>
          <a:prstGeom prst="rect">
            <a:avLst/>
          </a:prstGeom>
        </p:spPr>
      </p:pic>
      <p:pic>
        <p:nvPicPr>
          <p:cNvPr id="82" name="Graphic 81" descr="Badge 4 with solid fill">
            <a:extLst>
              <a:ext uri="{FF2B5EF4-FFF2-40B4-BE49-F238E27FC236}">
                <a16:creationId xmlns:a16="http://schemas.microsoft.com/office/drawing/2014/main" id="{A5272846-449D-5D57-15F5-0DF68A76FB8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629612" y="1877197"/>
            <a:ext cx="486345" cy="486345"/>
          </a:xfrm>
          <a:prstGeom prst="rect">
            <a:avLst/>
          </a:prstGeom>
        </p:spPr>
      </p:pic>
      <p:pic>
        <p:nvPicPr>
          <p:cNvPr id="79" name="Graphic 78" descr="Badge with solid fill">
            <a:extLst>
              <a:ext uri="{FF2B5EF4-FFF2-40B4-BE49-F238E27FC236}">
                <a16:creationId xmlns:a16="http://schemas.microsoft.com/office/drawing/2014/main" id="{4790CAEC-F540-4C79-ABC9-FA81459AC1A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97334" y="1867974"/>
            <a:ext cx="534478" cy="530161"/>
          </a:xfrm>
          <a:prstGeom prst="rect">
            <a:avLst/>
          </a:prstGeom>
        </p:spPr>
      </p:pic>
      <p:pic>
        <p:nvPicPr>
          <p:cNvPr id="80" name="Graphic 79" descr="Badge 3 with solid fill">
            <a:extLst>
              <a:ext uri="{FF2B5EF4-FFF2-40B4-BE49-F238E27FC236}">
                <a16:creationId xmlns:a16="http://schemas.microsoft.com/office/drawing/2014/main" id="{0A6235D7-7A1D-E4C9-7B85-472FFE66738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767683" y="1867974"/>
            <a:ext cx="534478" cy="530161"/>
          </a:xfrm>
          <a:prstGeom prst="rect">
            <a:avLst/>
          </a:prstGeom>
        </p:spPr>
      </p:pic>
      <p:pic>
        <p:nvPicPr>
          <p:cNvPr id="78" name="Graphic 77" descr="Badge 1 with solid fill">
            <a:extLst>
              <a:ext uri="{FF2B5EF4-FFF2-40B4-BE49-F238E27FC236}">
                <a16:creationId xmlns:a16="http://schemas.microsoft.com/office/drawing/2014/main" id="{65B36496-C11D-7FA8-322E-52F95B82A8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82682" y="1849566"/>
            <a:ext cx="534478" cy="530161"/>
          </a:xfrm>
          <a:prstGeom prst="rect">
            <a:avLst/>
          </a:prstGeom>
        </p:spPr>
      </p:pic>
    </p:spTree>
    <p:extLst>
      <p:ext uri="{BB962C8B-B14F-4D97-AF65-F5344CB8AC3E}">
        <p14:creationId xmlns:p14="http://schemas.microsoft.com/office/powerpoint/2010/main" val="4225756153"/>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1_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ac9a5d1-8aa3-45a1-8cc5-f545b70cee6b" xsi:nil="true"/>
    <lcf76f155ced4ddcb4097134ff3c332f xmlns="65db5f90-4f7b-41d5-a8e7-f814a9827e78">
      <Terms xmlns="http://schemas.microsoft.com/office/infopath/2007/PartnerControls"/>
    </lcf76f155ced4ddcb4097134ff3c332f>
    <Note xmlns="65db5f90-4f7b-41d5-a8e7-f814a9827e7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57442CFA3A884EB0A23D7234492145" ma:contentTypeVersion="17" ma:contentTypeDescription="Create a new document." ma:contentTypeScope="" ma:versionID="5fbba1cb4b3c53ca3f413c350665fba8">
  <xsd:schema xmlns:xsd="http://www.w3.org/2001/XMLSchema" xmlns:xs="http://www.w3.org/2001/XMLSchema" xmlns:p="http://schemas.microsoft.com/office/2006/metadata/properties" xmlns:ns2="65db5f90-4f7b-41d5-a8e7-f814a9827e78" xmlns:ns3="3ac9a5d1-8aa3-45a1-8cc5-f545b70cee6b" targetNamespace="http://schemas.microsoft.com/office/2006/metadata/properties" ma:root="true" ma:fieldsID="a402c3a33de2bf287ce7a33e0ad7de14" ns2:_="" ns3:_="">
    <xsd:import namespace="65db5f90-4f7b-41d5-a8e7-f814a9827e78"/>
    <xsd:import namespace="3ac9a5d1-8aa3-45a1-8cc5-f545b70cee6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3:_dlc_DocId" minOccurs="0"/>
                <xsd:element ref="ns3:_dlc_DocIdUrl" minOccurs="0"/>
                <xsd:element ref="ns3:_dlc_DocIdPersistId" minOccurs="0"/>
                <xsd:element ref="ns2:lcf76f155ced4ddcb4097134ff3c332f" minOccurs="0"/>
                <xsd:element ref="ns3:TaxCatchAll" minOccurs="0"/>
                <xsd:element ref="ns2:MediaServiceOCR" minOccurs="0"/>
                <xsd:element ref="ns2:Note"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db5f90-4f7b-41d5-a8e7-f814a9827e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b8541754-4825-4553-b9cc-3573e12477bf"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Note" ma:index="23" nillable="true" ma:displayName="Note" ma:format="Dropdown" ma:internalName="Not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c9a5d1-8aa3-45a1-8cc5-f545b70cee6b"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element name="TaxCatchAll" ma:index="21" nillable="true" ma:displayName="Taxonomy Catch All Column" ma:hidden="true" ma:list="{5805845c-be59-4798-a8a7-2d5a27d804d3}" ma:internalName="TaxCatchAll" ma:showField="CatchAllData" ma:web="3ac9a5d1-8aa3-45a1-8cc5-f545b70cee6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257481B2-61F1-4998-A5FC-37E947E1DE75}">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openxmlformats.org/package/2006/metadata/core-properties"/>
    <ds:schemaRef ds:uri="f1f61ec3-15c6-4868-b54a-4adfaa3f3da2"/>
    <ds:schemaRef ds:uri="956614bb-eecf-4517-89f0-3e6bad12fb7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41239503-08B0-42F5-8AA1-F3629B25AC36}"/>
</file>

<file path=customXml/itemProps3.xml><?xml version="1.0" encoding="utf-8"?>
<ds:datastoreItem xmlns:ds="http://schemas.openxmlformats.org/officeDocument/2006/customXml" ds:itemID="{411D1A41-01F0-4C5C-80FC-D7734A9F3ADC}">
  <ds:schemaRefs>
    <ds:schemaRef ds:uri="http://schemas.microsoft.com/sharepoint/v3/contenttype/forms"/>
  </ds:schemaRefs>
</ds:datastoreItem>
</file>

<file path=customXml/itemProps4.xml><?xml version="1.0" encoding="utf-8"?>
<ds:datastoreItem xmlns:ds="http://schemas.openxmlformats.org/officeDocument/2006/customXml" ds:itemID="{1FDF147C-8C9D-4233-B5A4-CF0692485636}"/>
</file>

<file path=docProps/app.xml><?xml version="1.0" encoding="utf-8"?>
<Properties xmlns="http://schemas.openxmlformats.org/officeDocument/2006/extended-properties" xmlns:vt="http://schemas.openxmlformats.org/officeDocument/2006/docPropsVTypes">
  <Template>TM44613219</Template>
  <TotalTime>3979</TotalTime>
  <Words>968</Words>
  <Application>Microsoft Office PowerPoint</Application>
  <PresentationFormat>Widescreen</PresentationFormat>
  <Paragraphs>110</Paragraphs>
  <Slides>7</Slides>
  <Notes>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7</vt:i4>
      </vt:variant>
    </vt:vector>
  </HeadingPairs>
  <TitlesOfParts>
    <vt:vector size="18" baseType="lpstr">
      <vt:lpstr>Abadi</vt:lpstr>
      <vt:lpstr>Aptos</vt:lpstr>
      <vt:lpstr>Arial</vt:lpstr>
      <vt:lpstr>Calibri</vt:lpstr>
      <vt:lpstr>Calibri Light</vt:lpstr>
      <vt:lpstr>Century Gothic</vt:lpstr>
      <vt:lpstr>Roboto</vt:lpstr>
      <vt:lpstr>Wingdings</vt:lpstr>
      <vt:lpstr>Wingdings 2</vt:lpstr>
      <vt:lpstr>Frame</vt:lpstr>
      <vt:lpstr>1_Frame</vt:lpstr>
      <vt:lpstr>High Integrity Carbon Markets in Agrifood Systems  Ivano Assenza – Technical Lead, Carbon Markets/Article 6 of the Paris Agreement Ivano.Assenza@fao.org ​   ​​</vt:lpstr>
      <vt:lpstr>What are the gaps?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Assenza, Ivano (OCBD)</dc:creator>
  <cp:lastModifiedBy>Assenza, Ivano (OCBD)</cp:lastModifiedBy>
  <cp:revision>20</cp:revision>
  <dcterms:created xsi:type="dcterms:W3CDTF">2024-01-23T14:10:17Z</dcterms:created>
  <dcterms:modified xsi:type="dcterms:W3CDTF">2026-07-16T11:18:33Z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0x0101000C57442CFA3A884EB0A23D7234492145</vt:lpwstr>
  </property>
  <property fmtid="{D5CDD505-2E9C-101B-9397-08002B2CF9AE}" pid="3" name="MediaServiceImageTags">
    <vt:lpwstr/>
  </property>
</Properties>
</file>