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7" r:id="rId7"/>
    <p:sldId id="334" r:id="rId8"/>
    <p:sldId id="335" r:id="rId9"/>
    <p:sldId id="336" r:id="rId10"/>
    <p:sldId id="337" r:id="rId11"/>
    <p:sldId id="339" r:id="rId12"/>
    <p:sldId id="340" r:id="rId13"/>
    <p:sldId id="263" r:id="rId14"/>
  </p:sldIdLst>
  <p:sldSz cx="18288000" cy="10287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Open Sauce" panose="020B0604020202020204" charset="0"/>
      <p:regular r:id="rId24"/>
    </p:embeddedFont>
    <p:embeddedFont>
      <p:font typeface="Raleway Bold" panose="020B060402020202020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93709-2A00-4D84-B5EC-F15779F19668}" v="16" dt="2025-04-29T06:16:44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27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Anderson" userId="1dca2e06-7752-429e-ab72-03abfa5179bc" providerId="ADAL" clId="{47093709-2A00-4D84-B5EC-F15779F19668}"/>
    <pc:docChg chg="undo redo custSel addSld delSld modSld">
      <pc:chgData name="Henry Anderson" userId="1dca2e06-7752-429e-ab72-03abfa5179bc" providerId="ADAL" clId="{47093709-2A00-4D84-B5EC-F15779F19668}" dt="2025-04-29T06:22:31.242" v="2409" actId="6549"/>
      <pc:docMkLst>
        <pc:docMk/>
      </pc:docMkLst>
      <pc:sldChg chg="modSp mod">
        <pc:chgData name="Henry Anderson" userId="1dca2e06-7752-429e-ab72-03abfa5179bc" providerId="ADAL" clId="{47093709-2A00-4D84-B5EC-F15779F19668}" dt="2025-04-29T06:16:54.734" v="2370" actId="20577"/>
        <pc:sldMkLst>
          <pc:docMk/>
          <pc:sldMk cId="0" sldId="256"/>
        </pc:sldMkLst>
        <pc:spChg chg="mod">
          <ac:chgData name="Henry Anderson" userId="1dca2e06-7752-429e-ab72-03abfa5179bc" providerId="ADAL" clId="{47093709-2A00-4D84-B5EC-F15779F19668}" dt="2025-04-29T06:16:48.748" v="2369" actId="113"/>
          <ac:spMkLst>
            <pc:docMk/>
            <pc:sldMk cId="0" sldId="256"/>
            <ac:spMk id="4" creationId="{00000000-0000-0000-0000-000000000000}"/>
          </ac:spMkLst>
        </pc:spChg>
        <pc:spChg chg="mod">
          <ac:chgData name="Henry Anderson" userId="1dca2e06-7752-429e-ab72-03abfa5179bc" providerId="ADAL" clId="{47093709-2A00-4D84-B5EC-F15779F19668}" dt="2025-04-29T06:16:54.734" v="2370" actId="20577"/>
          <ac:spMkLst>
            <pc:docMk/>
            <pc:sldMk cId="0" sldId="256"/>
            <ac:spMk id="12" creationId="{9D8E0D51-DF64-64B7-AEA1-D7221A3DF52D}"/>
          </ac:spMkLst>
        </pc:spChg>
      </pc:sldChg>
      <pc:sldChg chg="modSp mod">
        <pc:chgData name="Henry Anderson" userId="1dca2e06-7752-429e-ab72-03abfa5179bc" providerId="ADAL" clId="{47093709-2A00-4D84-B5EC-F15779F19668}" dt="2025-04-29T05:37:39.497" v="894" actId="1076"/>
        <pc:sldMkLst>
          <pc:docMk/>
          <pc:sldMk cId="0" sldId="257"/>
        </pc:sldMkLst>
        <pc:spChg chg="mod">
          <ac:chgData name="Henry Anderson" userId="1dca2e06-7752-429e-ab72-03abfa5179bc" providerId="ADAL" clId="{47093709-2A00-4D84-B5EC-F15779F19668}" dt="2025-04-29T05:31:33.906" v="454" actId="20577"/>
          <ac:spMkLst>
            <pc:docMk/>
            <pc:sldMk cId="0" sldId="257"/>
            <ac:spMk id="8" creationId="{499A90A8-E2C6-D3C7-6CF2-798606A03A11}"/>
          </ac:spMkLst>
        </pc:spChg>
        <pc:spChg chg="mod">
          <ac:chgData name="Henry Anderson" userId="1dca2e06-7752-429e-ab72-03abfa5179bc" providerId="ADAL" clId="{47093709-2A00-4D84-B5EC-F15779F19668}" dt="2025-04-29T05:37:39.497" v="894" actId="1076"/>
          <ac:spMkLst>
            <pc:docMk/>
            <pc:sldMk cId="0" sldId="257"/>
            <ac:spMk id="9" creationId="{D5F5C08C-6BE6-B6A2-9350-87F721F6C9B1}"/>
          </ac:spMkLst>
        </pc:spChg>
      </pc:sldChg>
      <pc:sldChg chg="modSp mod">
        <pc:chgData name="Henry Anderson" userId="1dca2e06-7752-429e-ab72-03abfa5179bc" providerId="ADAL" clId="{47093709-2A00-4D84-B5EC-F15779F19668}" dt="2025-04-29T05:36:10.173" v="809" actId="20577"/>
        <pc:sldMkLst>
          <pc:docMk/>
          <pc:sldMk cId="0" sldId="258"/>
        </pc:sldMkLst>
        <pc:spChg chg="mod">
          <ac:chgData name="Henry Anderson" userId="1dca2e06-7752-429e-ab72-03abfa5179bc" providerId="ADAL" clId="{47093709-2A00-4D84-B5EC-F15779F19668}" dt="2025-04-29T05:36:10.173" v="809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Henry Anderson" userId="1dca2e06-7752-429e-ab72-03abfa5179bc" providerId="ADAL" clId="{47093709-2A00-4D84-B5EC-F15779F19668}" dt="2025-04-29T05:30:26.675" v="400" actId="20577"/>
          <ac:spMkLst>
            <pc:docMk/>
            <pc:sldMk cId="0" sldId="258"/>
            <ac:spMk id="17" creationId="{8C9CEFC7-59AB-1B4B-A463-A41E52BA458A}"/>
          </ac:spMkLst>
        </pc:spChg>
      </pc:sldChg>
      <pc:sldChg chg="modSp mod">
        <pc:chgData name="Henry Anderson" userId="1dca2e06-7752-429e-ab72-03abfa5179bc" providerId="ADAL" clId="{47093709-2A00-4D84-B5EC-F15779F19668}" dt="2025-04-29T06:22:31.242" v="2409" actId="6549"/>
        <pc:sldMkLst>
          <pc:docMk/>
          <pc:sldMk cId="0" sldId="263"/>
        </pc:sldMkLst>
        <pc:spChg chg="mod">
          <ac:chgData name="Henry Anderson" userId="1dca2e06-7752-429e-ab72-03abfa5179bc" providerId="ADAL" clId="{47093709-2A00-4D84-B5EC-F15779F19668}" dt="2025-04-29T06:22:31.242" v="2409" actId="6549"/>
          <ac:spMkLst>
            <pc:docMk/>
            <pc:sldMk cId="0" sldId="263"/>
            <ac:spMk id="16" creationId="{00000000-0000-0000-0000-000000000000}"/>
          </ac:spMkLst>
        </pc:spChg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2347717155" sldId="264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3603018460" sldId="266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3435329507" sldId="274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3735419390" sldId="275"/>
        </pc:sldMkLst>
      </pc:sldChg>
      <pc:sldChg chg="del">
        <pc:chgData name="Henry Anderson" userId="1dca2e06-7752-429e-ab72-03abfa5179bc" providerId="ADAL" clId="{47093709-2A00-4D84-B5EC-F15779F19668}" dt="2025-04-29T05:31:03.153" v="401" actId="47"/>
        <pc:sldMkLst>
          <pc:docMk/>
          <pc:sldMk cId="2759836569" sldId="277"/>
        </pc:sldMkLst>
      </pc:sldChg>
      <pc:sldChg chg="del">
        <pc:chgData name="Henry Anderson" userId="1dca2e06-7752-429e-ab72-03abfa5179bc" providerId="ADAL" clId="{47093709-2A00-4D84-B5EC-F15779F19668}" dt="2025-04-29T05:31:04.443" v="402" actId="47"/>
        <pc:sldMkLst>
          <pc:docMk/>
          <pc:sldMk cId="2231643708" sldId="278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968250948" sldId="279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1116278086" sldId="280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2770949662" sldId="281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1527072607" sldId="282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1565969139" sldId="283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324634400" sldId="285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2417231555" sldId="286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2143653791" sldId="287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2998964407" sldId="288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2284881203" sldId="289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690933119" sldId="290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2111990451" sldId="291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2093431340" sldId="292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232355617" sldId="293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3108558688" sldId="294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129103595" sldId="295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825884055" sldId="296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853574534" sldId="297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4108006838" sldId="299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572561972" sldId="301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3199197432" sldId="302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443318963" sldId="303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0" sldId="308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2560647515" sldId="309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4018653353" sldId="310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3889768372" sldId="311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2161154105" sldId="312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3384890034" sldId="313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4115838969" sldId="314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1797769105" sldId="315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3639472421" sldId="316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0" sldId="317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0" sldId="318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0" sldId="319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1089370970" sldId="320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2780071481" sldId="321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475461323" sldId="322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3433505845" sldId="323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4053907374" sldId="324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585382353" sldId="325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3185817555" sldId="326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1413539481" sldId="327"/>
        </pc:sldMkLst>
      </pc:sldChg>
      <pc:sldChg chg="del">
        <pc:chgData name="Henry Anderson" userId="1dca2e06-7752-429e-ab72-03abfa5179bc" providerId="ADAL" clId="{47093709-2A00-4D84-B5EC-F15779F19668}" dt="2025-04-29T06:01:56.422" v="1947" actId="47"/>
        <pc:sldMkLst>
          <pc:docMk/>
          <pc:sldMk cId="445489909" sldId="328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322327687" sldId="329"/>
        </pc:sldMkLst>
      </pc:sldChg>
      <pc:sldChg chg="del">
        <pc:chgData name="Henry Anderson" userId="1dca2e06-7752-429e-ab72-03abfa5179bc" providerId="ADAL" clId="{47093709-2A00-4D84-B5EC-F15779F19668}" dt="2025-04-29T06:02:24.724" v="1948" actId="47"/>
        <pc:sldMkLst>
          <pc:docMk/>
          <pc:sldMk cId="2919160094" sldId="330"/>
        </pc:sldMkLst>
      </pc:sldChg>
      <pc:sldChg chg="del">
        <pc:chgData name="Henry Anderson" userId="1dca2e06-7752-429e-ab72-03abfa5179bc" providerId="ADAL" clId="{47093709-2A00-4D84-B5EC-F15779F19668}" dt="2025-04-29T06:01:29.888" v="1946" actId="47"/>
        <pc:sldMkLst>
          <pc:docMk/>
          <pc:sldMk cId="51148966" sldId="333"/>
        </pc:sldMkLst>
      </pc:sldChg>
      <pc:sldChg chg="modSp add del mod">
        <pc:chgData name="Henry Anderson" userId="1dca2e06-7752-429e-ab72-03abfa5179bc" providerId="ADAL" clId="{47093709-2A00-4D84-B5EC-F15779F19668}" dt="2025-04-29T06:04:19.789" v="2015" actId="5793"/>
        <pc:sldMkLst>
          <pc:docMk/>
          <pc:sldMk cId="2603875510" sldId="334"/>
        </pc:sldMkLst>
        <pc:spChg chg="mod">
          <ac:chgData name="Henry Anderson" userId="1dca2e06-7752-429e-ab72-03abfa5179bc" providerId="ADAL" clId="{47093709-2A00-4D84-B5EC-F15779F19668}" dt="2025-04-29T05:37:13.968" v="893" actId="14100"/>
          <ac:spMkLst>
            <pc:docMk/>
            <pc:sldMk cId="2603875510" sldId="334"/>
            <ac:spMk id="8" creationId="{D4C2CD6F-B76B-C8FB-9DB4-C2843F15B323}"/>
          </ac:spMkLst>
        </pc:spChg>
        <pc:spChg chg="mod">
          <ac:chgData name="Henry Anderson" userId="1dca2e06-7752-429e-ab72-03abfa5179bc" providerId="ADAL" clId="{47093709-2A00-4D84-B5EC-F15779F19668}" dt="2025-04-29T06:04:19.789" v="2015" actId="5793"/>
          <ac:spMkLst>
            <pc:docMk/>
            <pc:sldMk cId="2603875510" sldId="334"/>
            <ac:spMk id="9" creationId="{91D9C4EC-1BF8-0C2A-76BB-C7622FBDB93B}"/>
          </ac:spMkLst>
        </pc:spChg>
      </pc:sldChg>
      <pc:sldChg chg="modSp add mod">
        <pc:chgData name="Henry Anderson" userId="1dca2e06-7752-429e-ab72-03abfa5179bc" providerId="ADAL" clId="{47093709-2A00-4D84-B5EC-F15779F19668}" dt="2025-04-29T05:49:17.208" v="1756" actId="5793"/>
        <pc:sldMkLst>
          <pc:docMk/>
          <pc:sldMk cId="4166824292" sldId="335"/>
        </pc:sldMkLst>
        <pc:spChg chg="mod">
          <ac:chgData name="Henry Anderson" userId="1dca2e06-7752-429e-ab72-03abfa5179bc" providerId="ADAL" clId="{47093709-2A00-4D84-B5EC-F15779F19668}" dt="2025-04-29T05:42:58.606" v="1551" actId="122"/>
          <ac:spMkLst>
            <pc:docMk/>
            <pc:sldMk cId="4166824292" sldId="335"/>
            <ac:spMk id="8" creationId="{DDF1D068-6CFE-EBED-4DBC-09E1AAC0C5D3}"/>
          </ac:spMkLst>
        </pc:spChg>
        <pc:spChg chg="mod">
          <ac:chgData name="Henry Anderson" userId="1dca2e06-7752-429e-ab72-03abfa5179bc" providerId="ADAL" clId="{47093709-2A00-4D84-B5EC-F15779F19668}" dt="2025-04-29T05:49:17.208" v="1756" actId="5793"/>
          <ac:spMkLst>
            <pc:docMk/>
            <pc:sldMk cId="4166824292" sldId="335"/>
            <ac:spMk id="9" creationId="{D3BCE008-83B9-4768-ED3B-CFE3D7485836}"/>
          </ac:spMkLst>
        </pc:spChg>
      </pc:sldChg>
      <pc:sldChg chg="addSp delSp modSp add mod">
        <pc:chgData name="Henry Anderson" userId="1dca2e06-7752-429e-ab72-03abfa5179bc" providerId="ADAL" clId="{47093709-2A00-4D84-B5EC-F15779F19668}" dt="2025-04-29T05:59:48.254" v="1937" actId="22"/>
        <pc:sldMkLst>
          <pc:docMk/>
          <pc:sldMk cId="2237006088" sldId="336"/>
        </pc:sldMkLst>
        <pc:spChg chg="del mod">
          <ac:chgData name="Henry Anderson" userId="1dca2e06-7752-429e-ab72-03abfa5179bc" providerId="ADAL" clId="{47093709-2A00-4D84-B5EC-F15779F19668}" dt="2025-04-29T05:57:05.090" v="1928" actId="478"/>
          <ac:spMkLst>
            <pc:docMk/>
            <pc:sldMk cId="2237006088" sldId="336"/>
            <ac:spMk id="8" creationId="{2DB0FC34-6788-05A8-27A4-22665E66998E}"/>
          </ac:spMkLst>
        </pc:spChg>
        <pc:spChg chg="del">
          <ac:chgData name="Henry Anderson" userId="1dca2e06-7752-429e-ab72-03abfa5179bc" providerId="ADAL" clId="{47093709-2A00-4D84-B5EC-F15779F19668}" dt="2025-04-29T05:55:56.296" v="1925" actId="478"/>
          <ac:spMkLst>
            <pc:docMk/>
            <pc:sldMk cId="2237006088" sldId="336"/>
            <ac:spMk id="9" creationId="{B1C128A4-E9BF-9E46-8596-A4B1F1038A38}"/>
          </ac:spMkLst>
        </pc:spChg>
        <pc:picChg chg="add mod">
          <ac:chgData name="Henry Anderson" userId="1dca2e06-7752-429e-ab72-03abfa5179bc" providerId="ADAL" clId="{47093709-2A00-4D84-B5EC-F15779F19668}" dt="2025-04-29T05:57:46.116" v="1933" actId="1076"/>
          <ac:picMkLst>
            <pc:docMk/>
            <pc:sldMk cId="2237006088" sldId="336"/>
            <ac:picMk id="10" creationId="{81609A94-18D1-4C4C-51BE-46B1114B1259}"/>
          </ac:picMkLst>
        </pc:picChg>
        <pc:picChg chg="add del">
          <ac:chgData name="Henry Anderson" userId="1dca2e06-7752-429e-ab72-03abfa5179bc" providerId="ADAL" clId="{47093709-2A00-4D84-B5EC-F15779F19668}" dt="2025-04-29T05:59:48.254" v="1937" actId="22"/>
          <ac:picMkLst>
            <pc:docMk/>
            <pc:sldMk cId="2237006088" sldId="336"/>
            <ac:picMk id="13" creationId="{EFFFF832-FA3C-4993-846D-9C11FAF734DC}"/>
          </ac:picMkLst>
        </pc:picChg>
        <pc:picChg chg="add del">
          <ac:chgData name="Henry Anderson" userId="1dca2e06-7752-429e-ab72-03abfa5179bc" providerId="ADAL" clId="{47093709-2A00-4D84-B5EC-F15779F19668}" dt="2025-04-29T05:59:47.410" v="1936" actId="22"/>
          <ac:picMkLst>
            <pc:docMk/>
            <pc:sldMk cId="2237006088" sldId="336"/>
            <ac:picMk id="15" creationId="{131B97A7-399F-ED24-7581-EE130E8D5411}"/>
          </ac:picMkLst>
        </pc:picChg>
      </pc:sldChg>
      <pc:sldChg chg="addSp delSp modSp add mod">
        <pc:chgData name="Henry Anderson" userId="1dca2e06-7752-429e-ab72-03abfa5179bc" providerId="ADAL" clId="{47093709-2A00-4D84-B5EC-F15779F19668}" dt="2025-04-29T06:00:42.841" v="1944" actId="14100"/>
        <pc:sldMkLst>
          <pc:docMk/>
          <pc:sldMk cId="2308647894" sldId="337"/>
        </pc:sldMkLst>
        <pc:picChg chg="add mod">
          <ac:chgData name="Henry Anderson" userId="1dca2e06-7752-429e-ab72-03abfa5179bc" providerId="ADAL" clId="{47093709-2A00-4D84-B5EC-F15779F19668}" dt="2025-04-29T06:00:42.841" v="1944" actId="14100"/>
          <ac:picMkLst>
            <pc:docMk/>
            <pc:sldMk cId="2308647894" sldId="337"/>
            <ac:picMk id="8" creationId="{A8373AEA-39FB-7BF7-E6E0-F3FE1C6CF061}"/>
          </ac:picMkLst>
        </pc:picChg>
        <pc:picChg chg="del">
          <ac:chgData name="Henry Anderson" userId="1dca2e06-7752-429e-ab72-03abfa5179bc" providerId="ADAL" clId="{47093709-2A00-4D84-B5EC-F15779F19668}" dt="2025-04-29T06:00:06.054" v="1939" actId="478"/>
          <ac:picMkLst>
            <pc:docMk/>
            <pc:sldMk cId="2308647894" sldId="337"/>
            <ac:picMk id="10" creationId="{7594D2DA-B2F8-985E-88F7-2EC2163D0AD9}"/>
          </ac:picMkLst>
        </pc:picChg>
      </pc:sldChg>
      <pc:sldChg chg="add del">
        <pc:chgData name="Henry Anderson" userId="1dca2e06-7752-429e-ab72-03abfa5179bc" providerId="ADAL" clId="{47093709-2A00-4D84-B5EC-F15779F19668}" dt="2025-04-29T06:12:21.072" v="2025" actId="47"/>
        <pc:sldMkLst>
          <pc:docMk/>
          <pc:sldMk cId="2609274484" sldId="338"/>
        </pc:sldMkLst>
      </pc:sldChg>
      <pc:sldChg chg="addSp delSp modSp add mod">
        <pc:chgData name="Henry Anderson" userId="1dca2e06-7752-429e-ab72-03abfa5179bc" providerId="ADAL" clId="{47093709-2A00-4D84-B5EC-F15779F19668}" dt="2025-04-29T06:07:06.211" v="2024" actId="14100"/>
        <pc:sldMkLst>
          <pc:docMk/>
          <pc:sldMk cId="3175851428" sldId="339"/>
        </pc:sldMkLst>
        <pc:picChg chg="del">
          <ac:chgData name="Henry Anderson" userId="1dca2e06-7752-429e-ab72-03abfa5179bc" providerId="ADAL" clId="{47093709-2A00-4D84-B5EC-F15779F19668}" dt="2025-04-29T06:02:49.035" v="1950" actId="478"/>
          <ac:picMkLst>
            <pc:docMk/>
            <pc:sldMk cId="3175851428" sldId="339"/>
            <ac:picMk id="8" creationId="{1B1DB16F-DACA-DAE1-A653-24B91EFD4156}"/>
          </ac:picMkLst>
        </pc:picChg>
        <pc:picChg chg="add mod">
          <ac:chgData name="Henry Anderson" userId="1dca2e06-7752-429e-ab72-03abfa5179bc" providerId="ADAL" clId="{47093709-2A00-4D84-B5EC-F15779F19668}" dt="2025-04-29T06:07:06.211" v="2024" actId="14100"/>
          <ac:picMkLst>
            <pc:docMk/>
            <pc:sldMk cId="3175851428" sldId="339"/>
            <ac:picMk id="9" creationId="{1A6E6146-FC2C-3E99-638E-51F1D2D4160E}"/>
          </ac:picMkLst>
        </pc:picChg>
      </pc:sldChg>
      <pc:sldChg chg="modSp add mod">
        <pc:chgData name="Henry Anderson" userId="1dca2e06-7752-429e-ab72-03abfa5179bc" providerId="ADAL" clId="{47093709-2A00-4D84-B5EC-F15779F19668}" dt="2025-04-29T06:21:47.014" v="2395" actId="20577"/>
        <pc:sldMkLst>
          <pc:docMk/>
          <pc:sldMk cId="125132621" sldId="340"/>
        </pc:sldMkLst>
        <pc:spChg chg="mod">
          <ac:chgData name="Henry Anderson" userId="1dca2e06-7752-429e-ab72-03abfa5179bc" providerId="ADAL" clId="{47093709-2A00-4D84-B5EC-F15779F19668}" dt="2025-04-29T06:13:13.911" v="2065" actId="6549"/>
          <ac:spMkLst>
            <pc:docMk/>
            <pc:sldMk cId="125132621" sldId="340"/>
            <ac:spMk id="8" creationId="{F3FD85E8-2D60-94C5-652B-AF82DD88388A}"/>
          </ac:spMkLst>
        </pc:spChg>
        <pc:spChg chg="mod">
          <ac:chgData name="Henry Anderson" userId="1dca2e06-7752-429e-ab72-03abfa5179bc" providerId="ADAL" clId="{47093709-2A00-4D84-B5EC-F15779F19668}" dt="2025-04-29T06:21:47.014" v="2395" actId="20577"/>
          <ac:spMkLst>
            <pc:docMk/>
            <pc:sldMk cId="125132621" sldId="340"/>
            <ac:spMk id="9" creationId="{93781AEE-477C-0066-D62B-187D2596C5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07D9-6B01-4DAC-8F2D-1D596CC49774}" type="datetimeFigureOut">
              <a:rPr lang="en-BZ" smtClean="0"/>
              <a:t>28/04/2025</a:t>
            </a:fld>
            <a:endParaRPr lang="en-B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B3F6B-32A4-4880-8309-E9844FD57496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5963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B3F6B-32A4-4880-8309-E9844FD57496}" type="slidenum">
              <a:rPr lang="en-BZ" smtClean="0"/>
              <a:t>7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05015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F6B6-CDF1-00FB-A17F-732B33492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2FFBB-4EF1-AA57-4E75-D0FD4BC0F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B66D1-34FA-897C-9018-2BDC202E6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96D1C-D471-B36C-48F6-403BF9D37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B3F6B-32A4-4880-8309-E9844FD57496}" type="slidenum">
              <a:rPr kumimoji="0" lang="en-B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B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5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162" y="4626973"/>
            <a:ext cx="7104076" cy="2415386"/>
          </a:xfrm>
          <a:custGeom>
            <a:avLst/>
            <a:gdLst/>
            <a:ahLst/>
            <a:cxnLst/>
            <a:rect l="l" t="t" r="r" b="b"/>
            <a:pathLst>
              <a:path w="7104076" h="2415386">
                <a:moveTo>
                  <a:pt x="0" y="0"/>
                </a:moveTo>
                <a:lnTo>
                  <a:pt x="7104076" y="0"/>
                </a:lnTo>
                <a:lnTo>
                  <a:pt x="7104076" y="2415386"/>
                </a:lnTo>
                <a:lnTo>
                  <a:pt x="0" y="2415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Z"/>
          </a:p>
        </p:txBody>
      </p:sp>
      <p:sp>
        <p:nvSpPr>
          <p:cNvPr id="3" name="Freeform 3"/>
          <p:cNvSpPr/>
          <p:nvPr/>
        </p:nvSpPr>
        <p:spPr>
          <a:xfrm>
            <a:off x="12751783" y="1838500"/>
            <a:ext cx="2942835" cy="2479339"/>
          </a:xfrm>
          <a:custGeom>
            <a:avLst/>
            <a:gdLst/>
            <a:ahLst/>
            <a:cxnLst/>
            <a:rect l="l" t="t" r="r" b="b"/>
            <a:pathLst>
              <a:path w="2942835" h="2479339">
                <a:moveTo>
                  <a:pt x="0" y="0"/>
                </a:moveTo>
                <a:lnTo>
                  <a:pt x="2942836" y="0"/>
                </a:lnTo>
                <a:lnTo>
                  <a:pt x="2942836" y="2479339"/>
                </a:lnTo>
                <a:lnTo>
                  <a:pt x="0" y="2479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Z"/>
          </a:p>
        </p:txBody>
      </p:sp>
      <p:sp>
        <p:nvSpPr>
          <p:cNvPr id="4" name="TextBox 4"/>
          <p:cNvSpPr txBox="1"/>
          <p:nvPr/>
        </p:nvSpPr>
        <p:spPr>
          <a:xfrm>
            <a:off x="164118" y="1907602"/>
            <a:ext cx="10744200" cy="5129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5400" b="1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"/>
                <a:ea typeface="Open Sauce"/>
                <a:cs typeface="Open Sauce"/>
                <a:sym typeface="Open Sauce"/>
              </a:rPr>
              <a:t>Agricultural Development and Rural Financial Inclusion</a:t>
            </a:r>
            <a:r>
              <a:rPr lang="en-US" sz="6000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"/>
                <a:ea typeface="Open Sauce"/>
                <a:cs typeface="Open Sauce"/>
                <a:sym typeface="Open Sauce"/>
              </a:rPr>
              <a:t>: </a:t>
            </a:r>
          </a:p>
          <a:p>
            <a:pPr algn="ctr">
              <a:lnSpc>
                <a:spcPts val="9999"/>
              </a:lnSpc>
            </a:pPr>
            <a:r>
              <a:rPr lang="en-US" sz="4800" b="1" dirty="0">
                <a:solidFill>
                  <a:srgbClr val="2E2E2E"/>
                </a:solidFill>
                <a:latin typeface="Open Sauce"/>
                <a:ea typeface="Open Sauce"/>
                <a:cs typeface="Open Sauce"/>
                <a:sym typeface="Open Sauce"/>
              </a:rPr>
              <a:t>The DFC Experience</a:t>
            </a:r>
          </a:p>
          <a:p>
            <a:pPr algn="ctr">
              <a:lnSpc>
                <a:spcPts val="9999"/>
              </a:lnSpc>
            </a:pPr>
            <a:endParaRPr lang="en-US" sz="9999" dirty="0">
              <a:solidFill>
                <a:srgbClr val="2E2E2E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72084" y="9155808"/>
            <a:ext cx="15987216" cy="126842"/>
            <a:chOff x="0" y="0"/>
            <a:chExt cx="4210625" cy="334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10625" cy="33407"/>
            </a:xfrm>
            <a:custGeom>
              <a:avLst/>
              <a:gdLst/>
              <a:ahLst/>
              <a:cxnLst/>
              <a:rect l="l" t="t" r="r" b="b"/>
              <a:pathLst>
                <a:path w="4210625" h="33407">
                  <a:moveTo>
                    <a:pt x="0" y="0"/>
                  </a:moveTo>
                  <a:lnTo>
                    <a:pt x="4210625" y="0"/>
                  </a:lnTo>
                  <a:lnTo>
                    <a:pt x="4210625" y="33407"/>
                  </a:lnTo>
                  <a:lnTo>
                    <a:pt x="0" y="33407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endParaRPr lang="en-B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10625" cy="71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72084" y="7947203"/>
            <a:ext cx="373618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Date: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2084" y="7436959"/>
            <a:ext cx="373618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E2E2E"/>
                </a:solidFill>
                <a:latin typeface="Montserrat"/>
                <a:ea typeface="Montserrat"/>
                <a:cs typeface="Montserrat"/>
                <a:sym typeface="Montserrat"/>
              </a:rPr>
              <a:t>Presented by: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F52D-D8FD-7340-8404-98B5E3FF0703}"/>
              </a:ext>
            </a:extLst>
          </p:cNvPr>
          <p:cNvSpPr txBox="1"/>
          <p:nvPr/>
        </p:nvSpPr>
        <p:spPr>
          <a:xfrm>
            <a:off x="4278005" y="7451905"/>
            <a:ext cx="3348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Henry N. Anderson</a:t>
            </a:r>
            <a:endParaRPr lang="en-BZ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E0D51-DF64-64B7-AEA1-D7221A3DF52D}"/>
              </a:ext>
            </a:extLst>
          </p:cNvPr>
          <p:cNvSpPr txBox="1"/>
          <p:nvPr/>
        </p:nvSpPr>
        <p:spPr>
          <a:xfrm>
            <a:off x="2514600" y="7952038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April 29, 2025</a:t>
            </a:r>
            <a:endParaRPr lang="en-BZ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CA5932-57A4-420D-A74E-906FA97A1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471" y="7448991"/>
            <a:ext cx="8153400" cy="16642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5135131" cy="3999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35131" cy="399972"/>
            </a:xfrm>
            <a:custGeom>
              <a:avLst/>
              <a:gdLst/>
              <a:ahLst/>
              <a:cxnLst/>
              <a:rect l="l" t="t" r="r" b="b"/>
              <a:pathLst>
                <a:path w="5135131" h="399972">
                  <a:moveTo>
                    <a:pt x="0" y="0"/>
                  </a:moveTo>
                  <a:lnTo>
                    <a:pt x="5135131" y="0"/>
                  </a:lnTo>
                  <a:lnTo>
                    <a:pt x="5135131" y="399972"/>
                  </a:lnTo>
                  <a:lnTo>
                    <a:pt x="0" y="399972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endParaRPr lang="en-B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35131" cy="4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916400" y="1052078"/>
            <a:ext cx="1371600" cy="5999393"/>
            <a:chOff x="0" y="0"/>
            <a:chExt cx="339580" cy="15800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580" cy="1580087"/>
            </a:xfrm>
            <a:custGeom>
              <a:avLst/>
              <a:gdLst/>
              <a:ahLst/>
              <a:cxnLst/>
              <a:rect l="l" t="t" r="r" b="b"/>
              <a:pathLst>
                <a:path w="339580" h="1580087">
                  <a:moveTo>
                    <a:pt x="0" y="0"/>
                  </a:moveTo>
                  <a:lnTo>
                    <a:pt x="339580" y="0"/>
                  </a:lnTo>
                  <a:lnTo>
                    <a:pt x="339580" y="1580087"/>
                  </a:lnTo>
                  <a:lnTo>
                    <a:pt x="0" y="1580087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B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39580" cy="1618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586891" y="7028093"/>
            <a:ext cx="6786840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Z"/>
          </a:p>
        </p:txBody>
      </p:sp>
      <p:sp>
        <p:nvSpPr>
          <p:cNvPr id="14" name="Freeform 14"/>
          <p:cNvSpPr/>
          <p:nvPr/>
        </p:nvSpPr>
        <p:spPr>
          <a:xfrm>
            <a:off x="14401800" y="7590853"/>
            <a:ext cx="3685557" cy="1253745"/>
          </a:xfrm>
          <a:custGeom>
            <a:avLst/>
            <a:gdLst/>
            <a:ahLst/>
            <a:cxnLst/>
            <a:rect l="l" t="t" r="r" b="b"/>
            <a:pathLst>
              <a:path w="3685557" h="1253745">
                <a:moveTo>
                  <a:pt x="0" y="0"/>
                </a:moveTo>
                <a:lnTo>
                  <a:pt x="3685557" y="0"/>
                </a:lnTo>
                <a:lnTo>
                  <a:pt x="3685557" y="1253745"/>
                </a:lnTo>
                <a:lnTo>
                  <a:pt x="0" y="1253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Z"/>
          </a:p>
        </p:txBody>
      </p:sp>
      <p:sp>
        <p:nvSpPr>
          <p:cNvPr id="15" name="Freeform 15"/>
          <p:cNvSpPr/>
          <p:nvPr/>
        </p:nvSpPr>
        <p:spPr>
          <a:xfrm>
            <a:off x="12387538" y="7429500"/>
            <a:ext cx="1872374" cy="1576453"/>
          </a:xfrm>
          <a:custGeom>
            <a:avLst/>
            <a:gdLst/>
            <a:ahLst/>
            <a:cxnLst/>
            <a:rect l="l" t="t" r="r" b="b"/>
            <a:pathLst>
              <a:path w="1872374" h="1576453">
                <a:moveTo>
                  <a:pt x="0" y="0"/>
                </a:moveTo>
                <a:lnTo>
                  <a:pt x="1872374" y="0"/>
                </a:lnTo>
                <a:lnTo>
                  <a:pt x="1872374" y="1576453"/>
                </a:lnTo>
                <a:lnTo>
                  <a:pt x="0" y="1576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Z"/>
          </a:p>
        </p:txBody>
      </p:sp>
      <p:sp>
        <p:nvSpPr>
          <p:cNvPr id="16" name="TextBox 16"/>
          <p:cNvSpPr txBox="1"/>
          <p:nvPr/>
        </p:nvSpPr>
        <p:spPr>
          <a:xfrm>
            <a:off x="1586891" y="1941357"/>
            <a:ext cx="8395309" cy="4077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333"/>
              </a:lnSpc>
            </a:pPr>
            <a:r>
              <a:rPr lang="en-US" sz="8800" dirty="0">
                <a:solidFill>
                  <a:srgbClr val="2E2E2E"/>
                </a:solidFill>
                <a:latin typeface="Open Sauce"/>
                <a:ea typeface="Open Sauce"/>
                <a:cs typeface="Open Sauce"/>
                <a:sym typeface="Open Sauce"/>
              </a:rPr>
              <a:t>Thanks</a:t>
            </a:r>
          </a:p>
          <a:p>
            <a:pPr algn="l">
              <a:lnSpc>
                <a:spcPts val="17333"/>
              </a:lnSpc>
            </a:pPr>
            <a:r>
              <a:rPr lang="en-US" sz="6600" dirty="0">
                <a:solidFill>
                  <a:srgbClr val="2E2E2E"/>
                </a:solidFill>
                <a:latin typeface="Open Sauce"/>
                <a:ea typeface="Open Sauce"/>
                <a:cs typeface="Open Sauce"/>
                <a:sym typeface="Open Sauce"/>
              </a:rPr>
              <a:t>Any Questions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F8A4F7-E5D3-683C-8226-E3341E4FE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073" y="1052078"/>
            <a:ext cx="5968327" cy="5999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EDA095-9558-6045-8C05-9BF1E9BC7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7325573"/>
            <a:ext cx="8699421" cy="17877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388105"/>
            <a:ext cx="18288000" cy="1518644"/>
            <a:chOff x="0" y="0"/>
            <a:chExt cx="4862923" cy="399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2923" cy="399972"/>
            </a:xfrm>
            <a:custGeom>
              <a:avLst/>
              <a:gdLst/>
              <a:ahLst/>
              <a:cxnLst/>
              <a:rect l="l" t="t" r="r" b="b"/>
              <a:pathLst>
                <a:path w="4862923" h="399972">
                  <a:moveTo>
                    <a:pt x="0" y="0"/>
                  </a:moveTo>
                  <a:lnTo>
                    <a:pt x="4862923" y="0"/>
                  </a:lnTo>
                  <a:lnTo>
                    <a:pt x="4862923" y="399972"/>
                  </a:lnTo>
                  <a:lnTo>
                    <a:pt x="0" y="399972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endParaRPr lang="en-B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2923" cy="4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005530" y="7963767"/>
            <a:ext cx="3963454" cy="1348280"/>
          </a:xfrm>
          <a:custGeom>
            <a:avLst/>
            <a:gdLst/>
            <a:ahLst/>
            <a:cxnLst/>
            <a:rect l="l" t="t" r="r" b="b"/>
            <a:pathLst>
              <a:path w="3963454" h="1348280">
                <a:moveTo>
                  <a:pt x="0" y="0"/>
                </a:moveTo>
                <a:lnTo>
                  <a:pt x="3963454" y="0"/>
                </a:lnTo>
                <a:lnTo>
                  <a:pt x="3963454" y="1348280"/>
                </a:lnTo>
                <a:lnTo>
                  <a:pt x="0" y="134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Z"/>
          </a:p>
        </p:txBody>
      </p:sp>
      <p:sp>
        <p:nvSpPr>
          <p:cNvPr id="7" name="Freeform 7"/>
          <p:cNvSpPr/>
          <p:nvPr/>
        </p:nvSpPr>
        <p:spPr>
          <a:xfrm>
            <a:off x="12020824" y="7811652"/>
            <a:ext cx="1872374" cy="1576453"/>
          </a:xfrm>
          <a:custGeom>
            <a:avLst/>
            <a:gdLst/>
            <a:ahLst/>
            <a:cxnLst/>
            <a:rect l="l" t="t" r="r" b="b"/>
            <a:pathLst>
              <a:path w="1872374" h="1576453">
                <a:moveTo>
                  <a:pt x="0" y="0"/>
                </a:moveTo>
                <a:lnTo>
                  <a:pt x="1872374" y="0"/>
                </a:lnTo>
                <a:lnTo>
                  <a:pt x="1872374" y="1576453"/>
                </a:lnTo>
                <a:lnTo>
                  <a:pt x="0" y="1576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Z"/>
          </a:p>
        </p:txBody>
      </p:sp>
      <p:sp>
        <p:nvSpPr>
          <p:cNvPr id="9" name="TextBox 9"/>
          <p:cNvSpPr txBox="1"/>
          <p:nvPr/>
        </p:nvSpPr>
        <p:spPr>
          <a:xfrm>
            <a:off x="6151148" y="275148"/>
            <a:ext cx="67818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10400" dirty="0">
                <a:solidFill>
                  <a:schemeClr val="tx2"/>
                </a:solidFill>
                <a:latin typeface="Open Sauce"/>
                <a:ea typeface="Open Sauce"/>
                <a:cs typeface="Open Sauce"/>
                <a:sym typeface="Open Sauce"/>
              </a:rPr>
              <a:t>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9CEFC7-59AB-1B4B-A463-A41E52BA4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21" y="1581835"/>
            <a:ext cx="17892784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Lato" panose="020F0502020204030203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Lato" panose="020F0502020204030203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Lato" panose="020F0502020204030203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Lato" panose="020F0502020204030203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Lato" panose="020F0502020204030203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Lato" panose="020F0502020204030203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Lato" panose="020F0502020204030203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Lato" panose="020F0502020204030203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3F3F3F"/>
                </a:solidFill>
                <a:latin typeface="Lato" panose="020F0502020204030203" pitchFamily="34" charset="0"/>
              </a:defRPr>
            </a:lvl9pPr>
          </a:lstStyle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v"/>
            </a:pPr>
            <a:r>
              <a:rPr lang="en-US" alt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brief History of the DFC</a:t>
            </a: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v"/>
            </a:pPr>
            <a:r>
              <a:rPr lang="en-US" alt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to promote Rural Financial Inclusion</a:t>
            </a: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v"/>
            </a:pPr>
            <a:r>
              <a:rPr lang="en-US" alt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en-US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v"/>
            </a:pPr>
            <a:r>
              <a:rPr lang="fr-FR" alt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Practices</a:t>
            </a:r>
          </a:p>
          <a:p>
            <a:pPr marL="1143000" indent="-1143000" algn="just">
              <a:buFont typeface="Wingdings" panose="05000000000000000000" pitchFamily="2" charset="2"/>
              <a:buChar char="v"/>
            </a:pPr>
            <a:endParaRPr lang="fr-FR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v"/>
            </a:pPr>
            <a:r>
              <a:rPr lang="en-BZ" alt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&amp;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EE169-4DBC-60A5-342B-D9679CC00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" y="7915783"/>
            <a:ext cx="7090263" cy="1450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3181" y="-129805"/>
            <a:ext cx="1911881" cy="10903036"/>
            <a:chOff x="0" y="0"/>
            <a:chExt cx="503541" cy="28715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541" cy="2871582"/>
            </a:xfrm>
            <a:custGeom>
              <a:avLst/>
              <a:gdLst/>
              <a:ahLst/>
              <a:cxnLst/>
              <a:rect l="l" t="t" r="r" b="b"/>
              <a:pathLst>
                <a:path w="503541" h="2871582">
                  <a:moveTo>
                    <a:pt x="0" y="0"/>
                  </a:moveTo>
                  <a:lnTo>
                    <a:pt x="503541" y="0"/>
                  </a:lnTo>
                  <a:lnTo>
                    <a:pt x="503541" y="2871582"/>
                  </a:lnTo>
                  <a:lnTo>
                    <a:pt x="0" y="2871582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endParaRPr lang="en-B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541" cy="2909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16000" y="8739478"/>
            <a:ext cx="3685557" cy="1253745"/>
          </a:xfrm>
          <a:custGeom>
            <a:avLst/>
            <a:gdLst/>
            <a:ahLst/>
            <a:cxnLst/>
            <a:rect l="l" t="t" r="r" b="b"/>
            <a:pathLst>
              <a:path w="3685557" h="1253745">
                <a:moveTo>
                  <a:pt x="0" y="0"/>
                </a:moveTo>
                <a:lnTo>
                  <a:pt x="3685557" y="0"/>
                </a:lnTo>
                <a:lnTo>
                  <a:pt x="3685557" y="1253745"/>
                </a:lnTo>
                <a:lnTo>
                  <a:pt x="0" y="1253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Z"/>
          </a:p>
        </p:txBody>
      </p:sp>
      <p:sp>
        <p:nvSpPr>
          <p:cNvPr id="6" name="Freeform 6"/>
          <p:cNvSpPr/>
          <p:nvPr/>
        </p:nvSpPr>
        <p:spPr>
          <a:xfrm>
            <a:off x="11658600" y="8578125"/>
            <a:ext cx="1872374" cy="1576453"/>
          </a:xfrm>
          <a:custGeom>
            <a:avLst/>
            <a:gdLst/>
            <a:ahLst/>
            <a:cxnLst/>
            <a:rect l="l" t="t" r="r" b="b"/>
            <a:pathLst>
              <a:path w="1872374" h="1576453">
                <a:moveTo>
                  <a:pt x="0" y="0"/>
                </a:moveTo>
                <a:lnTo>
                  <a:pt x="1872374" y="0"/>
                </a:lnTo>
                <a:lnTo>
                  <a:pt x="1872374" y="1576453"/>
                </a:lnTo>
                <a:lnTo>
                  <a:pt x="0" y="1576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5F5C08C-6BE6-B6A2-9350-87F721F6C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737" y="2291559"/>
            <a:ext cx="16244885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marL="857250" indent="-8572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chemeClr val="tx2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Established September 27</a:t>
            </a:r>
            <a:r>
              <a:rPr lang="en-US" sz="4400" b="1" baseline="30000" dirty="0">
                <a:solidFill>
                  <a:schemeClr val="tx2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400" b="1" dirty="0">
                <a:solidFill>
                  <a:schemeClr val="tx2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 1963</a:t>
            </a:r>
          </a:p>
          <a:p>
            <a:pPr marL="857250" indent="-8572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chemeClr val="tx2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First DFI in the Caribbean</a:t>
            </a:r>
          </a:p>
          <a:p>
            <a:pPr marL="857250" indent="-8572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chemeClr val="tx2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Belize attained self-government in 1964 and Independence on September 21, 1981.</a:t>
            </a:r>
          </a:p>
          <a:p>
            <a:pPr marL="857250" indent="-8572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chemeClr val="tx2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Was the vision of the Father of the Nation, the Rt. Hon. George Cadle Price.</a:t>
            </a:r>
          </a:p>
          <a:p>
            <a:pPr marL="857250" indent="-8572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chemeClr val="tx2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Wake up and Work, Wake up and plant.</a:t>
            </a:r>
          </a:p>
          <a:p>
            <a:pPr marL="857250" indent="-8572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6500" b="1" dirty="0">
              <a:solidFill>
                <a:schemeClr val="tx2"/>
              </a:solidFill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b="1" dirty="0">
              <a:solidFill>
                <a:schemeClr val="tx2"/>
              </a:solidFill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A90A8-E2C6-D3C7-6CF2-798606A03A11}"/>
              </a:ext>
            </a:extLst>
          </p:cNvPr>
          <p:cNvSpPr txBox="1"/>
          <p:nvPr/>
        </p:nvSpPr>
        <p:spPr>
          <a:xfrm>
            <a:off x="4495800" y="571500"/>
            <a:ext cx="11350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A Brief History of the DFC</a:t>
            </a:r>
            <a:endParaRPr lang="id-ID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7882E3-5C8D-2CBA-4723-6FEBC0871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37" y="8707764"/>
            <a:ext cx="7088063" cy="14468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10286-EA3C-3648-4E23-7744D7D53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4027AFF-2521-B1E2-DDB7-45CEBAEB6B10}"/>
              </a:ext>
            </a:extLst>
          </p:cNvPr>
          <p:cNvGrpSpPr/>
          <p:nvPr/>
        </p:nvGrpSpPr>
        <p:grpSpPr>
          <a:xfrm>
            <a:off x="-883181" y="-129805"/>
            <a:ext cx="1911881" cy="10903036"/>
            <a:chOff x="0" y="0"/>
            <a:chExt cx="503541" cy="28715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BE478BC-6AC2-196B-4E94-AD201DF4D4D5}"/>
                </a:ext>
              </a:extLst>
            </p:cNvPr>
            <p:cNvSpPr/>
            <p:nvPr/>
          </p:nvSpPr>
          <p:spPr>
            <a:xfrm>
              <a:off x="0" y="0"/>
              <a:ext cx="503541" cy="2871582"/>
            </a:xfrm>
            <a:custGeom>
              <a:avLst/>
              <a:gdLst/>
              <a:ahLst/>
              <a:cxnLst/>
              <a:rect l="l" t="t" r="r" b="b"/>
              <a:pathLst>
                <a:path w="503541" h="2871582">
                  <a:moveTo>
                    <a:pt x="0" y="0"/>
                  </a:moveTo>
                  <a:lnTo>
                    <a:pt x="503541" y="0"/>
                  </a:lnTo>
                  <a:lnTo>
                    <a:pt x="503541" y="2871582"/>
                  </a:lnTo>
                  <a:lnTo>
                    <a:pt x="0" y="2871582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EEC439F-3CB6-311F-8BE7-D0502B3D6E15}"/>
                </a:ext>
              </a:extLst>
            </p:cNvPr>
            <p:cNvSpPr txBox="1"/>
            <p:nvPr/>
          </p:nvSpPr>
          <p:spPr>
            <a:xfrm>
              <a:off x="0" y="-38100"/>
              <a:ext cx="503541" cy="2909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C38ED840-91EC-51F6-B7E2-0A6FE384D1EA}"/>
              </a:ext>
            </a:extLst>
          </p:cNvPr>
          <p:cNvSpPr/>
          <p:nvPr/>
        </p:nvSpPr>
        <p:spPr>
          <a:xfrm>
            <a:off x="13716000" y="8739478"/>
            <a:ext cx="3685557" cy="1253745"/>
          </a:xfrm>
          <a:custGeom>
            <a:avLst/>
            <a:gdLst/>
            <a:ahLst/>
            <a:cxnLst/>
            <a:rect l="l" t="t" r="r" b="b"/>
            <a:pathLst>
              <a:path w="3685557" h="1253745">
                <a:moveTo>
                  <a:pt x="0" y="0"/>
                </a:moveTo>
                <a:lnTo>
                  <a:pt x="3685557" y="0"/>
                </a:lnTo>
                <a:lnTo>
                  <a:pt x="3685557" y="1253745"/>
                </a:lnTo>
                <a:lnTo>
                  <a:pt x="0" y="1253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0D36FD6-927E-6F0E-0114-B0B6DE7D8F90}"/>
              </a:ext>
            </a:extLst>
          </p:cNvPr>
          <p:cNvSpPr/>
          <p:nvPr/>
        </p:nvSpPr>
        <p:spPr>
          <a:xfrm>
            <a:off x="11658600" y="8578125"/>
            <a:ext cx="1872374" cy="1576453"/>
          </a:xfrm>
          <a:custGeom>
            <a:avLst/>
            <a:gdLst/>
            <a:ahLst/>
            <a:cxnLst/>
            <a:rect l="l" t="t" r="r" b="b"/>
            <a:pathLst>
              <a:path w="1872374" h="1576453">
                <a:moveTo>
                  <a:pt x="0" y="0"/>
                </a:moveTo>
                <a:lnTo>
                  <a:pt x="1872374" y="0"/>
                </a:lnTo>
                <a:lnTo>
                  <a:pt x="1872374" y="1576453"/>
                </a:lnTo>
                <a:lnTo>
                  <a:pt x="0" y="1576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1D9C4EC-1BF8-0C2A-76BB-C7622FBD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251" y="1744712"/>
            <a:ext cx="16934749" cy="78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Loan Structure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Tenor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Counter-cycle Financing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Grants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Guarantees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1F497D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Technical Support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Flexible Collateral Requirements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1F497D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Environmental Social Management System (ESMS)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Strategic Alliances – Farmers Associations, Ministry of Agriculture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1F497D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Definition of Micro, Small and Medium Enterprises (MSMEs)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2CD6F-B76B-C8FB-9DB4-C2843F15B323}"/>
              </a:ext>
            </a:extLst>
          </p:cNvPr>
          <p:cNvSpPr txBox="1"/>
          <p:nvPr/>
        </p:nvSpPr>
        <p:spPr>
          <a:xfrm>
            <a:off x="2133600" y="571500"/>
            <a:ext cx="145048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Tools to promote Rural Financial </a:t>
            </a:r>
            <a:r>
              <a:rPr lang="en-US" sz="6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Inclusion</a:t>
            </a:r>
            <a:endParaRPr kumimoji="0" lang="id-ID" sz="6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leway Bold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6B7FB3-E82B-8789-7111-3215FB36F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37" y="8707764"/>
            <a:ext cx="7088063" cy="14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7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EE3F3-3994-3134-C11F-9C45AE8C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659D3D6-0B9D-F663-63DE-241438704F09}"/>
              </a:ext>
            </a:extLst>
          </p:cNvPr>
          <p:cNvGrpSpPr/>
          <p:nvPr/>
        </p:nvGrpSpPr>
        <p:grpSpPr>
          <a:xfrm>
            <a:off x="-883181" y="-129805"/>
            <a:ext cx="1911881" cy="10903036"/>
            <a:chOff x="0" y="0"/>
            <a:chExt cx="503541" cy="28715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21BE8E-C7CE-316F-656F-E6505C26053A}"/>
                </a:ext>
              </a:extLst>
            </p:cNvPr>
            <p:cNvSpPr/>
            <p:nvPr/>
          </p:nvSpPr>
          <p:spPr>
            <a:xfrm>
              <a:off x="0" y="0"/>
              <a:ext cx="503541" cy="2871582"/>
            </a:xfrm>
            <a:custGeom>
              <a:avLst/>
              <a:gdLst/>
              <a:ahLst/>
              <a:cxnLst/>
              <a:rect l="l" t="t" r="r" b="b"/>
              <a:pathLst>
                <a:path w="503541" h="2871582">
                  <a:moveTo>
                    <a:pt x="0" y="0"/>
                  </a:moveTo>
                  <a:lnTo>
                    <a:pt x="503541" y="0"/>
                  </a:lnTo>
                  <a:lnTo>
                    <a:pt x="503541" y="2871582"/>
                  </a:lnTo>
                  <a:lnTo>
                    <a:pt x="0" y="2871582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961D2A1-9B8E-C9FB-9EF4-0880B8F1903C}"/>
                </a:ext>
              </a:extLst>
            </p:cNvPr>
            <p:cNvSpPr txBox="1"/>
            <p:nvPr/>
          </p:nvSpPr>
          <p:spPr>
            <a:xfrm>
              <a:off x="0" y="-38100"/>
              <a:ext cx="503541" cy="2909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49FF4A91-F9AF-DBED-7F68-04C9A14B6BDA}"/>
              </a:ext>
            </a:extLst>
          </p:cNvPr>
          <p:cNvSpPr/>
          <p:nvPr/>
        </p:nvSpPr>
        <p:spPr>
          <a:xfrm>
            <a:off x="13716000" y="8739478"/>
            <a:ext cx="3685557" cy="1253745"/>
          </a:xfrm>
          <a:custGeom>
            <a:avLst/>
            <a:gdLst/>
            <a:ahLst/>
            <a:cxnLst/>
            <a:rect l="l" t="t" r="r" b="b"/>
            <a:pathLst>
              <a:path w="3685557" h="1253745">
                <a:moveTo>
                  <a:pt x="0" y="0"/>
                </a:moveTo>
                <a:lnTo>
                  <a:pt x="3685557" y="0"/>
                </a:lnTo>
                <a:lnTo>
                  <a:pt x="3685557" y="1253745"/>
                </a:lnTo>
                <a:lnTo>
                  <a:pt x="0" y="1253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B9412C1-9D1F-B70B-5DF3-25DA4F5BDC81}"/>
              </a:ext>
            </a:extLst>
          </p:cNvPr>
          <p:cNvSpPr/>
          <p:nvPr/>
        </p:nvSpPr>
        <p:spPr>
          <a:xfrm>
            <a:off x="11658600" y="8578125"/>
            <a:ext cx="1872374" cy="1576453"/>
          </a:xfrm>
          <a:custGeom>
            <a:avLst/>
            <a:gdLst/>
            <a:ahLst/>
            <a:cxnLst/>
            <a:rect l="l" t="t" r="r" b="b"/>
            <a:pathLst>
              <a:path w="1872374" h="1576453">
                <a:moveTo>
                  <a:pt x="0" y="0"/>
                </a:moveTo>
                <a:lnTo>
                  <a:pt x="1872374" y="0"/>
                </a:lnTo>
                <a:lnTo>
                  <a:pt x="1872374" y="1576453"/>
                </a:lnTo>
                <a:lnTo>
                  <a:pt x="0" y="1576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3BCE008-83B9-4768-ED3B-CFE3D7485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04" y="2291559"/>
            <a:ext cx="16244885" cy="78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Tailored for Women and Young Men ages 18 - 29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Main challenge or constraint was access to collateral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Promissory Notes – up to $5,000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Salary Deductions/Guarantors - $5,000 to $40,000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Collateral - $40,000 to $75,000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srgbClr val="1F497D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Use – Capital Investment, Working Capital, Revolving Line of Credit, Special Training, Marketing, Legal Fees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1D068-6CFE-EBED-4DBC-09E1AAC0C5D3}"/>
              </a:ext>
            </a:extLst>
          </p:cNvPr>
          <p:cNvSpPr txBox="1"/>
          <p:nvPr/>
        </p:nvSpPr>
        <p:spPr>
          <a:xfrm>
            <a:off x="2133600" y="571500"/>
            <a:ext cx="145048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We Empower Loan </a:t>
            </a:r>
            <a:r>
              <a:rPr lang="en-US" sz="6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Product</a:t>
            </a:r>
            <a:endParaRPr kumimoji="0" lang="id-ID" sz="6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leway Bold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F8134-3324-6ECF-05E7-78FB8DA19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37" y="8707764"/>
            <a:ext cx="7088063" cy="14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A1419-B27A-FC53-5D81-07E800EDC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6211365-4078-192F-1BF2-476F77018B61}"/>
              </a:ext>
            </a:extLst>
          </p:cNvPr>
          <p:cNvGrpSpPr/>
          <p:nvPr/>
        </p:nvGrpSpPr>
        <p:grpSpPr>
          <a:xfrm>
            <a:off x="-883181" y="-129805"/>
            <a:ext cx="1911881" cy="10903036"/>
            <a:chOff x="0" y="0"/>
            <a:chExt cx="503541" cy="28715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8EDF58-DD3C-6427-1BA8-D0DDC1FE82A1}"/>
                </a:ext>
              </a:extLst>
            </p:cNvPr>
            <p:cNvSpPr/>
            <p:nvPr/>
          </p:nvSpPr>
          <p:spPr>
            <a:xfrm>
              <a:off x="0" y="0"/>
              <a:ext cx="503541" cy="2871582"/>
            </a:xfrm>
            <a:custGeom>
              <a:avLst/>
              <a:gdLst/>
              <a:ahLst/>
              <a:cxnLst/>
              <a:rect l="l" t="t" r="r" b="b"/>
              <a:pathLst>
                <a:path w="503541" h="2871582">
                  <a:moveTo>
                    <a:pt x="0" y="0"/>
                  </a:moveTo>
                  <a:lnTo>
                    <a:pt x="503541" y="0"/>
                  </a:lnTo>
                  <a:lnTo>
                    <a:pt x="503541" y="2871582"/>
                  </a:lnTo>
                  <a:lnTo>
                    <a:pt x="0" y="2871582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D37834A-70DD-5950-58A6-33561B7F12FD}"/>
                </a:ext>
              </a:extLst>
            </p:cNvPr>
            <p:cNvSpPr txBox="1"/>
            <p:nvPr/>
          </p:nvSpPr>
          <p:spPr>
            <a:xfrm>
              <a:off x="0" y="-38100"/>
              <a:ext cx="503541" cy="2909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90F9DE7-DE27-6037-17CA-5F57B81C645B}"/>
              </a:ext>
            </a:extLst>
          </p:cNvPr>
          <p:cNvSpPr/>
          <p:nvPr/>
        </p:nvSpPr>
        <p:spPr>
          <a:xfrm>
            <a:off x="13716000" y="8739478"/>
            <a:ext cx="3685557" cy="1253745"/>
          </a:xfrm>
          <a:custGeom>
            <a:avLst/>
            <a:gdLst/>
            <a:ahLst/>
            <a:cxnLst/>
            <a:rect l="l" t="t" r="r" b="b"/>
            <a:pathLst>
              <a:path w="3685557" h="1253745">
                <a:moveTo>
                  <a:pt x="0" y="0"/>
                </a:moveTo>
                <a:lnTo>
                  <a:pt x="3685557" y="0"/>
                </a:lnTo>
                <a:lnTo>
                  <a:pt x="3685557" y="1253745"/>
                </a:lnTo>
                <a:lnTo>
                  <a:pt x="0" y="1253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E729C67-7C03-3B2F-DC88-C51117A05616}"/>
              </a:ext>
            </a:extLst>
          </p:cNvPr>
          <p:cNvSpPr/>
          <p:nvPr/>
        </p:nvSpPr>
        <p:spPr>
          <a:xfrm>
            <a:off x="11658600" y="8578125"/>
            <a:ext cx="1872374" cy="1576453"/>
          </a:xfrm>
          <a:custGeom>
            <a:avLst/>
            <a:gdLst/>
            <a:ahLst/>
            <a:cxnLst/>
            <a:rect l="l" t="t" r="r" b="b"/>
            <a:pathLst>
              <a:path w="1872374" h="1576453">
                <a:moveTo>
                  <a:pt x="0" y="0"/>
                </a:moveTo>
                <a:lnTo>
                  <a:pt x="1872374" y="0"/>
                </a:lnTo>
                <a:lnTo>
                  <a:pt x="1872374" y="1576453"/>
                </a:lnTo>
                <a:lnTo>
                  <a:pt x="0" y="1576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05A7DA-347C-32CD-6BA4-123D1AA06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37" y="8707764"/>
            <a:ext cx="7088063" cy="14468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609A94-18D1-4C4C-51BE-46B1114B1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123258"/>
            <a:ext cx="17322053" cy="85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0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2018A-7637-B3E1-1C82-54F9D63C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6AC906D-17DE-D4FC-43A4-048B703D8D46}"/>
              </a:ext>
            </a:extLst>
          </p:cNvPr>
          <p:cNvGrpSpPr/>
          <p:nvPr/>
        </p:nvGrpSpPr>
        <p:grpSpPr>
          <a:xfrm>
            <a:off x="-883181" y="-129805"/>
            <a:ext cx="1911881" cy="10903036"/>
            <a:chOff x="0" y="0"/>
            <a:chExt cx="503541" cy="28715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546E0DC-B941-6258-A570-E92BF392D32D}"/>
                </a:ext>
              </a:extLst>
            </p:cNvPr>
            <p:cNvSpPr/>
            <p:nvPr/>
          </p:nvSpPr>
          <p:spPr>
            <a:xfrm>
              <a:off x="0" y="0"/>
              <a:ext cx="503541" cy="2871582"/>
            </a:xfrm>
            <a:custGeom>
              <a:avLst/>
              <a:gdLst/>
              <a:ahLst/>
              <a:cxnLst/>
              <a:rect l="l" t="t" r="r" b="b"/>
              <a:pathLst>
                <a:path w="503541" h="2871582">
                  <a:moveTo>
                    <a:pt x="0" y="0"/>
                  </a:moveTo>
                  <a:lnTo>
                    <a:pt x="503541" y="0"/>
                  </a:lnTo>
                  <a:lnTo>
                    <a:pt x="503541" y="2871582"/>
                  </a:lnTo>
                  <a:lnTo>
                    <a:pt x="0" y="2871582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CB19703-CB2C-7DDE-EF34-689A3347DBE2}"/>
                </a:ext>
              </a:extLst>
            </p:cNvPr>
            <p:cNvSpPr txBox="1"/>
            <p:nvPr/>
          </p:nvSpPr>
          <p:spPr>
            <a:xfrm>
              <a:off x="0" y="-38100"/>
              <a:ext cx="503541" cy="2909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CC5DCC3D-9092-CDB6-A411-3B1A7EDB5047}"/>
              </a:ext>
            </a:extLst>
          </p:cNvPr>
          <p:cNvSpPr/>
          <p:nvPr/>
        </p:nvSpPr>
        <p:spPr>
          <a:xfrm>
            <a:off x="13716000" y="8739478"/>
            <a:ext cx="3685557" cy="1253745"/>
          </a:xfrm>
          <a:custGeom>
            <a:avLst/>
            <a:gdLst/>
            <a:ahLst/>
            <a:cxnLst/>
            <a:rect l="l" t="t" r="r" b="b"/>
            <a:pathLst>
              <a:path w="3685557" h="1253745">
                <a:moveTo>
                  <a:pt x="0" y="0"/>
                </a:moveTo>
                <a:lnTo>
                  <a:pt x="3685557" y="0"/>
                </a:lnTo>
                <a:lnTo>
                  <a:pt x="3685557" y="1253745"/>
                </a:lnTo>
                <a:lnTo>
                  <a:pt x="0" y="125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D92466C-8C87-70C1-A31D-43F38BAF9089}"/>
              </a:ext>
            </a:extLst>
          </p:cNvPr>
          <p:cNvSpPr/>
          <p:nvPr/>
        </p:nvSpPr>
        <p:spPr>
          <a:xfrm>
            <a:off x="11658600" y="8578125"/>
            <a:ext cx="1872374" cy="1576453"/>
          </a:xfrm>
          <a:custGeom>
            <a:avLst/>
            <a:gdLst/>
            <a:ahLst/>
            <a:cxnLst/>
            <a:rect l="l" t="t" r="r" b="b"/>
            <a:pathLst>
              <a:path w="1872374" h="1576453">
                <a:moveTo>
                  <a:pt x="0" y="0"/>
                </a:moveTo>
                <a:lnTo>
                  <a:pt x="1872374" y="0"/>
                </a:lnTo>
                <a:lnTo>
                  <a:pt x="1872374" y="1576453"/>
                </a:lnTo>
                <a:lnTo>
                  <a:pt x="0" y="1576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595BD0-D740-4D15-5D75-96923A419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737" y="8707764"/>
            <a:ext cx="7088063" cy="1446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73AEA-39FB-7BF7-E6E0-F3FE1C6CF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95" y="181149"/>
            <a:ext cx="17194306" cy="83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4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6D64D-E1AE-BC57-4E02-5DDF83493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68A3C9-2C13-D73B-B48A-AAFBBA6D9CCB}"/>
              </a:ext>
            </a:extLst>
          </p:cNvPr>
          <p:cNvGrpSpPr/>
          <p:nvPr/>
        </p:nvGrpSpPr>
        <p:grpSpPr>
          <a:xfrm>
            <a:off x="-883181" y="-129805"/>
            <a:ext cx="1911881" cy="10903036"/>
            <a:chOff x="0" y="0"/>
            <a:chExt cx="503541" cy="28715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C0D69E-8ED5-68F0-7C9B-609F05B46DB9}"/>
                </a:ext>
              </a:extLst>
            </p:cNvPr>
            <p:cNvSpPr/>
            <p:nvPr/>
          </p:nvSpPr>
          <p:spPr>
            <a:xfrm>
              <a:off x="0" y="0"/>
              <a:ext cx="503541" cy="2871582"/>
            </a:xfrm>
            <a:custGeom>
              <a:avLst/>
              <a:gdLst/>
              <a:ahLst/>
              <a:cxnLst/>
              <a:rect l="l" t="t" r="r" b="b"/>
              <a:pathLst>
                <a:path w="503541" h="2871582">
                  <a:moveTo>
                    <a:pt x="0" y="0"/>
                  </a:moveTo>
                  <a:lnTo>
                    <a:pt x="503541" y="0"/>
                  </a:lnTo>
                  <a:lnTo>
                    <a:pt x="503541" y="2871582"/>
                  </a:lnTo>
                  <a:lnTo>
                    <a:pt x="0" y="2871582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79EC54D-0243-3A39-2A8C-62EBDC547119}"/>
                </a:ext>
              </a:extLst>
            </p:cNvPr>
            <p:cNvSpPr txBox="1"/>
            <p:nvPr/>
          </p:nvSpPr>
          <p:spPr>
            <a:xfrm>
              <a:off x="0" y="-38100"/>
              <a:ext cx="503541" cy="2909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1FAE587-87F0-0EAC-43B5-B35F02BB1823}"/>
              </a:ext>
            </a:extLst>
          </p:cNvPr>
          <p:cNvSpPr/>
          <p:nvPr/>
        </p:nvSpPr>
        <p:spPr>
          <a:xfrm>
            <a:off x="13716000" y="8739478"/>
            <a:ext cx="3685557" cy="1253745"/>
          </a:xfrm>
          <a:custGeom>
            <a:avLst/>
            <a:gdLst/>
            <a:ahLst/>
            <a:cxnLst/>
            <a:rect l="l" t="t" r="r" b="b"/>
            <a:pathLst>
              <a:path w="3685557" h="1253745">
                <a:moveTo>
                  <a:pt x="0" y="0"/>
                </a:moveTo>
                <a:lnTo>
                  <a:pt x="3685557" y="0"/>
                </a:lnTo>
                <a:lnTo>
                  <a:pt x="3685557" y="1253745"/>
                </a:lnTo>
                <a:lnTo>
                  <a:pt x="0" y="125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96ECB16-1022-B18E-06BC-29C3FEE45199}"/>
              </a:ext>
            </a:extLst>
          </p:cNvPr>
          <p:cNvSpPr/>
          <p:nvPr/>
        </p:nvSpPr>
        <p:spPr>
          <a:xfrm>
            <a:off x="11658600" y="8578125"/>
            <a:ext cx="1872374" cy="1576453"/>
          </a:xfrm>
          <a:custGeom>
            <a:avLst/>
            <a:gdLst/>
            <a:ahLst/>
            <a:cxnLst/>
            <a:rect l="l" t="t" r="r" b="b"/>
            <a:pathLst>
              <a:path w="1872374" h="1576453">
                <a:moveTo>
                  <a:pt x="0" y="0"/>
                </a:moveTo>
                <a:lnTo>
                  <a:pt x="1872374" y="0"/>
                </a:lnTo>
                <a:lnTo>
                  <a:pt x="1872374" y="1576453"/>
                </a:lnTo>
                <a:lnTo>
                  <a:pt x="0" y="15764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F357F-D5DD-1B5A-9F1C-EEDBCE1DE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737" y="8707764"/>
            <a:ext cx="7088063" cy="1446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E6146-FC2C-3E99-638E-51F1D2D41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" y="1"/>
            <a:ext cx="17259300" cy="84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88BA1-0E77-A2EF-341F-A412BDBFB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63E013-4570-32EA-32D1-73641D4376FF}"/>
              </a:ext>
            </a:extLst>
          </p:cNvPr>
          <p:cNvGrpSpPr/>
          <p:nvPr/>
        </p:nvGrpSpPr>
        <p:grpSpPr>
          <a:xfrm>
            <a:off x="-883181" y="-129805"/>
            <a:ext cx="1911881" cy="10903036"/>
            <a:chOff x="0" y="0"/>
            <a:chExt cx="503541" cy="287158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14B1C5-47AF-60F5-F96C-2D098C424775}"/>
                </a:ext>
              </a:extLst>
            </p:cNvPr>
            <p:cNvSpPr/>
            <p:nvPr/>
          </p:nvSpPr>
          <p:spPr>
            <a:xfrm>
              <a:off x="0" y="0"/>
              <a:ext cx="503541" cy="2871582"/>
            </a:xfrm>
            <a:custGeom>
              <a:avLst/>
              <a:gdLst/>
              <a:ahLst/>
              <a:cxnLst/>
              <a:rect l="l" t="t" r="r" b="b"/>
              <a:pathLst>
                <a:path w="503541" h="2871582">
                  <a:moveTo>
                    <a:pt x="0" y="0"/>
                  </a:moveTo>
                  <a:lnTo>
                    <a:pt x="503541" y="0"/>
                  </a:lnTo>
                  <a:lnTo>
                    <a:pt x="503541" y="2871582"/>
                  </a:lnTo>
                  <a:lnTo>
                    <a:pt x="0" y="2871582"/>
                  </a:lnTo>
                  <a:close/>
                </a:path>
              </a:pathLst>
            </a:custGeom>
            <a:solidFill>
              <a:srgbClr val="2B3D6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FDD41CE-33BF-F5D5-BBAA-0A89DC91B8E0}"/>
                </a:ext>
              </a:extLst>
            </p:cNvPr>
            <p:cNvSpPr txBox="1"/>
            <p:nvPr/>
          </p:nvSpPr>
          <p:spPr>
            <a:xfrm>
              <a:off x="0" y="-38100"/>
              <a:ext cx="503541" cy="29096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361183A-D518-0751-F5B3-470FFDF2F4E5}"/>
              </a:ext>
            </a:extLst>
          </p:cNvPr>
          <p:cNvSpPr/>
          <p:nvPr/>
        </p:nvSpPr>
        <p:spPr>
          <a:xfrm>
            <a:off x="13716000" y="8739478"/>
            <a:ext cx="3685557" cy="1253745"/>
          </a:xfrm>
          <a:custGeom>
            <a:avLst/>
            <a:gdLst/>
            <a:ahLst/>
            <a:cxnLst/>
            <a:rect l="l" t="t" r="r" b="b"/>
            <a:pathLst>
              <a:path w="3685557" h="1253745">
                <a:moveTo>
                  <a:pt x="0" y="0"/>
                </a:moveTo>
                <a:lnTo>
                  <a:pt x="3685557" y="0"/>
                </a:lnTo>
                <a:lnTo>
                  <a:pt x="3685557" y="1253745"/>
                </a:lnTo>
                <a:lnTo>
                  <a:pt x="0" y="1253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C4140AD-BCCF-C857-6A04-BF5EAD6D19AA}"/>
              </a:ext>
            </a:extLst>
          </p:cNvPr>
          <p:cNvSpPr/>
          <p:nvPr/>
        </p:nvSpPr>
        <p:spPr>
          <a:xfrm>
            <a:off x="11658600" y="8578125"/>
            <a:ext cx="1872374" cy="1576453"/>
          </a:xfrm>
          <a:custGeom>
            <a:avLst/>
            <a:gdLst/>
            <a:ahLst/>
            <a:cxnLst/>
            <a:rect l="l" t="t" r="r" b="b"/>
            <a:pathLst>
              <a:path w="1872374" h="1576453">
                <a:moveTo>
                  <a:pt x="0" y="0"/>
                </a:moveTo>
                <a:lnTo>
                  <a:pt x="1872374" y="0"/>
                </a:lnTo>
                <a:lnTo>
                  <a:pt x="1872374" y="1576453"/>
                </a:lnTo>
                <a:lnTo>
                  <a:pt x="0" y="1576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3781AEE-477C-0066-D62B-187D2596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04" y="2291559"/>
            <a:ext cx="16244885" cy="712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Leverage mobile payment system – Digi Wallet, E-cash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Omni Channels – digital tools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Climate Finance – GCF, Adaptation Fund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srgbClr val="1F497D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Electronic Collateral Registry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dirty="0">
                <a:solidFill>
                  <a:srgbClr val="1F497D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Insurance???</a:t>
            </a: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Measure Impact (</a:t>
            </a:r>
            <a:r>
              <a:rPr lang="en-US" sz="4400" b="1" dirty="0">
                <a:solidFill>
                  <a:srgbClr val="1F497D"/>
                </a:solidFill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MEALS)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0" marR="0" lvl="0" indent="-857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at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Lat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D85E8-2D60-94C5-652B-AF82DD88388A}"/>
              </a:ext>
            </a:extLst>
          </p:cNvPr>
          <p:cNvSpPr txBox="1"/>
          <p:nvPr/>
        </p:nvSpPr>
        <p:spPr>
          <a:xfrm>
            <a:off x="2133600" y="571500"/>
            <a:ext cx="145048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Next Practices</a:t>
            </a:r>
            <a:endParaRPr kumimoji="0" lang="id-ID" sz="6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leway Bold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D21E7E-E239-862F-CDAA-9BE87DDC0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37" y="8707764"/>
            <a:ext cx="7088063" cy="14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db5f90-4f7b-41d5-a8e7-f814a9827e78">
      <Terms xmlns="http://schemas.microsoft.com/office/infopath/2007/PartnerControls"/>
    </lcf76f155ced4ddcb4097134ff3c332f>
    <TaxCatchAll xmlns="3ac9a5d1-8aa3-45a1-8cc5-f545b70cee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7442CFA3A884EB0A23D7234492145" ma:contentTypeVersion="14" ma:contentTypeDescription="Create a new document." ma:contentTypeScope="" ma:versionID="50385153353d268f5bbd24ef6fb0c550">
  <xsd:schema xmlns:xsd="http://www.w3.org/2001/XMLSchema" xmlns:xs="http://www.w3.org/2001/XMLSchema" xmlns:p="http://schemas.microsoft.com/office/2006/metadata/properties" xmlns:ns2="65db5f90-4f7b-41d5-a8e7-f814a9827e78" xmlns:ns3="3ac9a5d1-8aa3-45a1-8cc5-f545b70cee6b" targetNamespace="http://schemas.microsoft.com/office/2006/metadata/properties" ma:root="true" ma:fieldsID="a233b46243c14b74ded3963633b72090" ns2:_="" ns3:_="">
    <xsd:import namespace="65db5f90-4f7b-41d5-a8e7-f814a9827e78"/>
    <xsd:import namespace="3ac9a5d1-8aa3-45a1-8cc5-f545b70ce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_dlc_DocId" minOccurs="0"/>
                <xsd:element ref="ns3:_dlc_DocIdUrl" minOccurs="0"/>
                <xsd:element ref="ns3:_dlc_DocIdPersistId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b5f90-4f7b-41d5-a8e7-f814a9827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8541754-4825-4553-b9cc-3573e12477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9a5d1-8aa3-45a1-8cc5-f545b70cee6b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5805845c-be59-4798-a8a7-2d5a27d804d3}" ma:internalName="TaxCatchAll" ma:showField="CatchAllData" ma:web="3ac9a5d1-8aa3-45a1-8cc5-f545b70ce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F8FE1FB3-7FC3-4873-A661-08AC6A8A66AA}">
  <ds:schemaRefs>
    <ds:schemaRef ds:uri="15838946-aa0b-4db2-babe-83038a945ced"/>
    <ds:schemaRef ds:uri="17d80273-3f7c-45c9-a45e-e2705fec305d"/>
    <ds:schemaRef ds:uri="4841b125-b5ed-4566-94c7-088425a4a12d"/>
    <ds:schemaRef ds:uri="cd784665-1d0f-413b-a817-bcad00b511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CA550C-3883-44CF-9A96-9B9FD0BAD9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21E074-8601-4C35-B7CC-4E94A113D348}"/>
</file>

<file path=customXml/itemProps4.xml><?xml version="1.0" encoding="utf-8"?>
<ds:datastoreItem xmlns:ds="http://schemas.openxmlformats.org/officeDocument/2006/customXml" ds:itemID="{BE4C25D4-F9CE-4512-81AC-1BF5E4528378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250</Words>
  <Application>Microsoft Office PowerPoint</Application>
  <PresentationFormat>Custom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Montserrat</vt:lpstr>
      <vt:lpstr>Calibri</vt:lpstr>
      <vt:lpstr>Aptos</vt:lpstr>
      <vt:lpstr>Lato</vt:lpstr>
      <vt:lpstr>Raleway Bold</vt:lpstr>
      <vt:lpstr>Open Sauce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Professional Business Report Presentation</dc:title>
  <dc:creator>Keniesha E. Williams</dc:creator>
  <cp:lastModifiedBy>Henry Anderson</cp:lastModifiedBy>
  <cp:revision>3</cp:revision>
  <dcterms:created xsi:type="dcterms:W3CDTF">2006-08-16T00:00:00Z</dcterms:created>
  <dcterms:modified xsi:type="dcterms:W3CDTF">2025-04-29T06:22:36Z</dcterms:modified>
  <dc:identifier>DAGbpkiuyJo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0x0101000C57442CFA3A884EB0A23D7234492145</vt:lpwstr>
  </property>
  <property fmtid="{D5CDD505-2E9C-101B-9397-08002B2CF9AE}" pid="3" name="MediaServiceImageTags">
    <vt:lpwstr/>
  </property>
</Properties>
</file>