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403" r:id="rId3"/>
    <p:sldId id="399" r:id="rId4"/>
    <p:sldId id="344" r:id="rId5"/>
    <p:sldId id="332" r:id="rId6"/>
    <p:sldId id="400" r:id="rId7"/>
    <p:sldId id="401" r:id="rId8"/>
    <p:sldId id="402" r:id="rId9"/>
    <p:sldId id="415" r:id="rId10"/>
    <p:sldId id="350" r:id="rId11"/>
    <p:sldId id="315" r:id="rId12"/>
    <p:sldId id="388" r:id="rId13"/>
    <p:sldId id="394" r:id="rId14"/>
    <p:sldId id="262" r:id="rId1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vallos Eduardo" initials="ZE" lastIdx="7" clrIdx="0">
    <p:extLst>
      <p:ext uri="{19B8F6BF-5375-455C-9EA6-DF929625EA0E}">
        <p15:presenceInfo xmlns:p15="http://schemas.microsoft.com/office/powerpoint/2012/main" userId="S::ezevallos@cofide.com.pe::45043687-784f-474f-bffa-d5c57081bf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655"/>
    <a:srgbClr val="1D4999"/>
    <a:srgbClr val="ADC80B"/>
    <a:srgbClr val="AFCA0B"/>
    <a:srgbClr val="005093"/>
    <a:srgbClr val="250793"/>
    <a:srgbClr val="00007E"/>
    <a:srgbClr val="0000FF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400" autoAdjust="0"/>
  </p:normalViewPr>
  <p:slideViewPr>
    <p:cSldViewPr snapToGrid="0" showGuides="1">
      <p:cViewPr varScale="1">
        <p:scale>
          <a:sx n="66" d="100"/>
          <a:sy n="66" d="100"/>
        </p:scale>
        <p:origin x="75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040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talla con dia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832A5362-52E0-0E07-0FA6-7EEE68082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C26C9787-81F5-47FA-8F9A-C334FE32CA10}"/>
              </a:ext>
            </a:extLst>
          </p:cNvPr>
          <p:cNvSpPr>
            <a:spLocks/>
          </p:cNvSpPr>
          <p:nvPr userDrawn="1"/>
        </p:nvSpPr>
        <p:spPr bwMode="auto">
          <a:xfrm>
            <a:off x="11593324" y="5847814"/>
            <a:ext cx="1055688" cy="1055688"/>
          </a:xfrm>
          <a:custGeom>
            <a:avLst/>
            <a:gdLst>
              <a:gd name="T0" fmla="*/ 155 w 318"/>
              <a:gd name="T1" fmla="*/ 301 h 318"/>
              <a:gd name="T2" fmla="*/ 63 w 318"/>
              <a:gd name="T3" fmla="*/ 264 h 318"/>
              <a:gd name="T4" fmla="*/ 17 w 318"/>
              <a:gd name="T5" fmla="*/ 155 h 318"/>
              <a:gd name="T6" fmla="*/ 54 w 318"/>
              <a:gd name="T7" fmla="*/ 63 h 318"/>
              <a:gd name="T8" fmla="*/ 163 w 318"/>
              <a:gd name="T9" fmla="*/ 17 h 318"/>
              <a:gd name="T10" fmla="*/ 255 w 318"/>
              <a:gd name="T11" fmla="*/ 54 h 318"/>
              <a:gd name="T12" fmla="*/ 301 w 318"/>
              <a:gd name="T13" fmla="*/ 163 h 318"/>
              <a:gd name="T14" fmla="*/ 264 w 318"/>
              <a:gd name="T15" fmla="*/ 255 h 318"/>
              <a:gd name="T16" fmla="*/ 155 w 318"/>
              <a:gd name="T17" fmla="*/ 30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318">
                <a:moveTo>
                  <a:pt x="155" y="301"/>
                </a:moveTo>
                <a:cubicBezTo>
                  <a:pt x="63" y="264"/>
                  <a:pt x="63" y="264"/>
                  <a:pt x="63" y="264"/>
                </a:cubicBezTo>
                <a:cubicBezTo>
                  <a:pt x="21" y="247"/>
                  <a:pt x="0" y="198"/>
                  <a:pt x="17" y="155"/>
                </a:cubicBezTo>
                <a:cubicBezTo>
                  <a:pt x="54" y="63"/>
                  <a:pt x="54" y="63"/>
                  <a:pt x="54" y="63"/>
                </a:cubicBezTo>
                <a:cubicBezTo>
                  <a:pt x="72" y="21"/>
                  <a:pt x="120" y="0"/>
                  <a:pt x="163" y="17"/>
                </a:cubicBezTo>
                <a:cubicBezTo>
                  <a:pt x="255" y="54"/>
                  <a:pt x="255" y="54"/>
                  <a:pt x="255" y="54"/>
                </a:cubicBezTo>
                <a:cubicBezTo>
                  <a:pt x="297" y="72"/>
                  <a:pt x="318" y="120"/>
                  <a:pt x="301" y="163"/>
                </a:cubicBezTo>
                <a:cubicBezTo>
                  <a:pt x="264" y="255"/>
                  <a:pt x="264" y="255"/>
                  <a:pt x="264" y="255"/>
                </a:cubicBezTo>
                <a:cubicBezTo>
                  <a:pt x="246" y="297"/>
                  <a:pt x="198" y="318"/>
                  <a:pt x="155" y="301"/>
                </a:cubicBezTo>
                <a:close/>
              </a:path>
            </a:pathLst>
          </a:custGeom>
          <a:solidFill>
            <a:srgbClr val="004F9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DA60BBC-1DF1-433E-86C8-10A25DA9E4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39575" y="367200"/>
            <a:ext cx="1800000" cy="494300"/>
          </a:xfrm>
          <a:prstGeom prst="rect">
            <a:avLst/>
          </a:prstGeom>
        </p:spPr>
      </p:pic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D73F7916-F95B-4374-AD74-3CB9880E0499}"/>
              </a:ext>
            </a:extLst>
          </p:cNvPr>
          <p:cNvSpPr txBox="1">
            <a:spLocks/>
          </p:cNvSpPr>
          <p:nvPr userDrawn="1"/>
        </p:nvSpPr>
        <p:spPr>
          <a:xfrm>
            <a:off x="11353800" y="6235284"/>
            <a:ext cx="801414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s-PE"/>
            </a:defPPr>
            <a:lvl1pPr marL="0" algn="r" defTabSz="914400" rtl="0" eaLnBrk="1" latinLnBrk="0" hangingPunct="1">
              <a:defRPr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120B6E-EA17-4011-858E-080068C379CC}" type="slidenum">
              <a:rPr lang="es-PE" smtClean="0"/>
              <a:pPr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1950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01266C-AC2A-4C1F-AFC6-C4774BB8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6B7C-75DA-4787-81EE-0C02A4D41966}" type="datetimeFigureOut">
              <a:rPr lang="es-PE" smtClean="0"/>
              <a:t>26/04/2025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40F7B8-F7A1-4164-A9C9-CCE625F1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A030EE-9216-4AC0-9F17-C5240A9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0B1B7-68F8-409B-A9A3-BD32ED1FD2D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40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dice 001 0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17B6EB-B87E-65EE-FAFD-86BA2FBA1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8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12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_nnbb1-OiqM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n 52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91071CD9-C683-4976-8F90-FBC7B25AF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76910C58-1DD3-47F1-BEA9-C5AE0ED60E66}"/>
              </a:ext>
            </a:extLst>
          </p:cNvPr>
          <p:cNvSpPr txBox="1">
            <a:spLocks/>
          </p:cNvSpPr>
          <p:nvPr/>
        </p:nvSpPr>
        <p:spPr>
          <a:xfrm>
            <a:off x="940179" y="3961072"/>
            <a:ext cx="2168770" cy="505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s-PE" sz="2000" dirty="0">
                <a:solidFill>
                  <a:srgbClr val="ADC8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2025</a:t>
            </a:r>
            <a:endParaRPr lang="es-ES" sz="2000" dirty="0">
              <a:solidFill>
                <a:srgbClr val="ADC8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564B9B-F7AA-4CA8-959A-BA0D102DC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28" y="1781356"/>
            <a:ext cx="610476" cy="61246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23A503-9F22-4509-AF92-A014B163A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2271" y="5846534"/>
            <a:ext cx="2085013" cy="737680"/>
          </a:xfrm>
          <a:prstGeom prst="rect">
            <a:avLst/>
          </a:prstGeom>
        </p:spPr>
      </p:pic>
      <p:sp>
        <p:nvSpPr>
          <p:cNvPr id="2" name="Subtítulo 2">
            <a:extLst>
              <a:ext uri="{FF2B5EF4-FFF2-40B4-BE49-F238E27FC236}">
                <a16:creationId xmlns:a16="http://schemas.microsoft.com/office/drawing/2014/main" id="{ACAAA701-4DA4-4671-90C4-BE6DB4EE4779}"/>
              </a:ext>
            </a:extLst>
          </p:cNvPr>
          <p:cNvSpPr txBox="1">
            <a:spLocks/>
          </p:cNvSpPr>
          <p:nvPr/>
        </p:nvSpPr>
        <p:spPr>
          <a:xfrm>
            <a:off x="940179" y="2565962"/>
            <a:ext cx="10027071" cy="1395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PE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Inclusivo de Desarrollo Empresarial Rural - PRIDER</a:t>
            </a:r>
          </a:p>
        </p:txBody>
      </p:sp>
    </p:spTree>
    <p:extLst>
      <p:ext uri="{BB962C8B-B14F-4D97-AF65-F5344CB8AC3E}">
        <p14:creationId xmlns:p14="http://schemas.microsoft.com/office/powerpoint/2010/main" val="30094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1">
            <a:extLst>
              <a:ext uri="{FF2B5EF4-FFF2-40B4-BE49-F238E27FC236}">
                <a16:creationId xmlns:a16="http://schemas.microsoft.com/office/drawing/2014/main" id="{DB9B643F-2BD5-2683-A07F-70501E2208AB}"/>
              </a:ext>
            </a:extLst>
          </p:cNvPr>
          <p:cNvSpPr>
            <a:spLocks/>
          </p:cNvSpPr>
          <p:nvPr/>
        </p:nvSpPr>
        <p:spPr bwMode="auto">
          <a:xfrm>
            <a:off x="10645430" y="-25400"/>
            <a:ext cx="1567209" cy="1673422"/>
          </a:xfrm>
          <a:custGeom>
            <a:avLst/>
            <a:gdLst>
              <a:gd name="T0" fmla="*/ 582 w 582"/>
              <a:gd name="T1" fmla="*/ 0 h 622"/>
              <a:gd name="T2" fmla="*/ 122 w 582"/>
              <a:gd name="T3" fmla="*/ 0 h 622"/>
              <a:gd name="T4" fmla="*/ 37 w 582"/>
              <a:gd name="T5" fmla="*/ 211 h 622"/>
              <a:gd name="T6" fmla="*/ 135 w 582"/>
              <a:gd name="T7" fmla="*/ 442 h 622"/>
              <a:gd name="T8" fmla="*/ 564 w 582"/>
              <a:gd name="T9" fmla="*/ 616 h 622"/>
              <a:gd name="T10" fmla="*/ 582 w 582"/>
              <a:gd name="T11" fmla="*/ 622 h 622"/>
              <a:gd name="T12" fmla="*/ 582 w 582"/>
              <a:gd name="T1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622">
                <a:moveTo>
                  <a:pt x="582" y="0"/>
                </a:moveTo>
                <a:cubicBezTo>
                  <a:pt x="122" y="0"/>
                  <a:pt x="122" y="0"/>
                  <a:pt x="122" y="0"/>
                </a:cubicBezTo>
                <a:cubicBezTo>
                  <a:pt x="37" y="211"/>
                  <a:pt x="37" y="211"/>
                  <a:pt x="37" y="211"/>
                </a:cubicBezTo>
                <a:cubicBezTo>
                  <a:pt x="0" y="302"/>
                  <a:pt x="44" y="405"/>
                  <a:pt x="135" y="442"/>
                </a:cubicBezTo>
                <a:cubicBezTo>
                  <a:pt x="564" y="616"/>
                  <a:pt x="564" y="616"/>
                  <a:pt x="564" y="616"/>
                </a:cubicBezTo>
                <a:cubicBezTo>
                  <a:pt x="570" y="618"/>
                  <a:pt x="576" y="620"/>
                  <a:pt x="582" y="622"/>
                </a:cubicBezTo>
                <a:lnTo>
                  <a:pt x="582" y="0"/>
                </a:lnTo>
                <a:close/>
              </a:path>
            </a:pathLst>
          </a:custGeom>
          <a:solidFill>
            <a:srgbClr val="1D49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102704A-A727-A77F-94EB-8F9D48734D22}"/>
              </a:ext>
            </a:extLst>
          </p:cNvPr>
          <p:cNvSpPr txBox="1">
            <a:spLocks/>
          </p:cNvSpPr>
          <p:nvPr/>
        </p:nvSpPr>
        <p:spPr>
          <a:xfrm>
            <a:off x="285199" y="957565"/>
            <a:ext cx="7849510" cy="580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MX" sz="3200" b="1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Impacto del PRIDER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BCCF556-CCA7-720A-FEDA-A6DBDA18F941}"/>
              </a:ext>
            </a:extLst>
          </p:cNvPr>
          <p:cNvCxnSpPr>
            <a:cxnSpLocks/>
          </p:cNvCxnSpPr>
          <p:nvPr/>
        </p:nvCxnSpPr>
        <p:spPr>
          <a:xfrm>
            <a:off x="385162" y="1493611"/>
            <a:ext cx="6948000" cy="0"/>
          </a:xfrm>
          <a:prstGeom prst="line">
            <a:avLst/>
          </a:prstGeom>
          <a:ln w="19050">
            <a:solidFill>
              <a:srgbClr val="004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7">
            <a:extLst>
              <a:ext uri="{FF2B5EF4-FFF2-40B4-BE49-F238E27FC236}">
                <a16:creationId xmlns:a16="http://schemas.microsoft.com/office/drawing/2014/main" id="{2A1E271D-33AF-654F-8D91-4A03BA5E18C9}"/>
              </a:ext>
            </a:extLst>
          </p:cNvPr>
          <p:cNvSpPr>
            <a:spLocks/>
          </p:cNvSpPr>
          <p:nvPr/>
        </p:nvSpPr>
        <p:spPr bwMode="auto">
          <a:xfrm>
            <a:off x="10807299" y="1351090"/>
            <a:ext cx="320675" cy="320675"/>
          </a:xfrm>
          <a:custGeom>
            <a:avLst/>
            <a:gdLst>
              <a:gd name="T0" fmla="*/ 56 w 113"/>
              <a:gd name="T1" fmla="*/ 107 h 113"/>
              <a:gd name="T2" fmla="*/ 23 w 113"/>
              <a:gd name="T3" fmla="*/ 94 h 113"/>
              <a:gd name="T4" fmla="*/ 7 w 113"/>
              <a:gd name="T5" fmla="*/ 55 h 113"/>
              <a:gd name="T6" fmla="*/ 20 w 113"/>
              <a:gd name="T7" fmla="*/ 23 h 113"/>
              <a:gd name="T8" fmla="*/ 58 w 113"/>
              <a:gd name="T9" fmla="*/ 6 h 113"/>
              <a:gd name="T10" fmla="*/ 91 w 113"/>
              <a:gd name="T11" fmla="*/ 19 h 113"/>
              <a:gd name="T12" fmla="*/ 107 w 113"/>
              <a:gd name="T13" fmla="*/ 58 h 113"/>
              <a:gd name="T14" fmla="*/ 94 w 113"/>
              <a:gd name="T15" fmla="*/ 91 h 113"/>
              <a:gd name="T16" fmla="*/ 56 w 113"/>
              <a:gd name="T17" fmla="*/ 10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3">
                <a:moveTo>
                  <a:pt x="56" y="107"/>
                </a:moveTo>
                <a:cubicBezTo>
                  <a:pt x="23" y="94"/>
                  <a:pt x="23" y="94"/>
                  <a:pt x="23" y="94"/>
                </a:cubicBezTo>
                <a:cubicBezTo>
                  <a:pt x="8" y="88"/>
                  <a:pt x="0" y="70"/>
                  <a:pt x="7" y="55"/>
                </a:cubicBezTo>
                <a:cubicBezTo>
                  <a:pt x="20" y="23"/>
                  <a:pt x="20" y="23"/>
                  <a:pt x="20" y="23"/>
                </a:cubicBezTo>
                <a:cubicBezTo>
                  <a:pt x="26" y="8"/>
                  <a:pt x="43" y="0"/>
                  <a:pt x="58" y="6"/>
                </a:cubicBezTo>
                <a:cubicBezTo>
                  <a:pt x="91" y="19"/>
                  <a:pt x="91" y="19"/>
                  <a:pt x="91" y="19"/>
                </a:cubicBezTo>
                <a:cubicBezTo>
                  <a:pt x="106" y="26"/>
                  <a:pt x="113" y="43"/>
                  <a:pt x="107" y="58"/>
                </a:cubicBezTo>
                <a:cubicBezTo>
                  <a:pt x="94" y="91"/>
                  <a:pt x="94" y="91"/>
                  <a:pt x="94" y="91"/>
                </a:cubicBezTo>
                <a:cubicBezTo>
                  <a:pt x="88" y="106"/>
                  <a:pt x="71" y="113"/>
                  <a:pt x="56" y="107"/>
                </a:cubicBezTo>
                <a:close/>
              </a:path>
            </a:pathLst>
          </a:custGeom>
          <a:solidFill>
            <a:srgbClr val="AFCA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0A45419-0A08-16D2-0E8B-35178B55C1A9}"/>
              </a:ext>
            </a:extLst>
          </p:cNvPr>
          <p:cNvSpPr>
            <a:spLocks/>
          </p:cNvSpPr>
          <p:nvPr/>
        </p:nvSpPr>
        <p:spPr bwMode="auto">
          <a:xfrm>
            <a:off x="9988600" y="423062"/>
            <a:ext cx="554179" cy="555411"/>
          </a:xfrm>
          <a:custGeom>
            <a:avLst/>
            <a:gdLst>
              <a:gd name="T0" fmla="*/ 123 w 252"/>
              <a:gd name="T1" fmla="*/ 239 h 253"/>
              <a:gd name="T2" fmla="*/ 50 w 252"/>
              <a:gd name="T3" fmla="*/ 210 h 253"/>
              <a:gd name="T4" fmla="*/ 13 w 252"/>
              <a:gd name="T5" fmla="*/ 123 h 253"/>
              <a:gd name="T6" fmla="*/ 43 w 252"/>
              <a:gd name="T7" fmla="*/ 51 h 253"/>
              <a:gd name="T8" fmla="*/ 129 w 252"/>
              <a:gd name="T9" fmla="*/ 14 h 253"/>
              <a:gd name="T10" fmla="*/ 202 w 252"/>
              <a:gd name="T11" fmla="*/ 43 h 253"/>
              <a:gd name="T12" fmla="*/ 238 w 252"/>
              <a:gd name="T13" fmla="*/ 130 h 253"/>
              <a:gd name="T14" fmla="*/ 209 w 252"/>
              <a:gd name="T15" fmla="*/ 202 h 253"/>
              <a:gd name="T16" fmla="*/ 123 w 252"/>
              <a:gd name="T17" fmla="*/ 239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" h="253">
                <a:moveTo>
                  <a:pt x="123" y="239"/>
                </a:moveTo>
                <a:cubicBezTo>
                  <a:pt x="50" y="210"/>
                  <a:pt x="50" y="210"/>
                  <a:pt x="50" y="210"/>
                </a:cubicBezTo>
                <a:cubicBezTo>
                  <a:pt x="16" y="196"/>
                  <a:pt x="0" y="157"/>
                  <a:pt x="13" y="123"/>
                </a:cubicBezTo>
                <a:cubicBezTo>
                  <a:pt x="43" y="51"/>
                  <a:pt x="43" y="51"/>
                  <a:pt x="43" y="51"/>
                </a:cubicBezTo>
                <a:cubicBezTo>
                  <a:pt x="56" y="17"/>
                  <a:pt x="95" y="0"/>
                  <a:pt x="129" y="14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36" y="57"/>
                  <a:pt x="252" y="96"/>
                  <a:pt x="238" y="130"/>
                </a:cubicBezTo>
                <a:cubicBezTo>
                  <a:pt x="209" y="202"/>
                  <a:pt x="209" y="202"/>
                  <a:pt x="209" y="202"/>
                </a:cubicBezTo>
                <a:cubicBezTo>
                  <a:pt x="195" y="236"/>
                  <a:pt x="157" y="253"/>
                  <a:pt x="123" y="239"/>
                </a:cubicBezTo>
                <a:close/>
              </a:path>
            </a:pathLst>
          </a:custGeom>
          <a:solidFill>
            <a:srgbClr val="AFCA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A307C14-380D-6247-46DF-FEFF35242C41}"/>
              </a:ext>
            </a:extLst>
          </p:cNvPr>
          <p:cNvSpPr txBox="1"/>
          <p:nvPr/>
        </p:nvSpPr>
        <p:spPr>
          <a:xfrm>
            <a:off x="385162" y="1864192"/>
            <a:ext cx="10751574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En el año 2020 se publico el estudio de evaluación de impacto experimental "</a:t>
            </a:r>
            <a:r>
              <a:rPr lang="es-MX" sz="1600" err="1">
                <a:latin typeface="Arial" panose="020B0604020202020204" pitchFamily="34" charset="0"/>
                <a:cs typeface="Arial" panose="020B0604020202020204" pitchFamily="34" charset="0"/>
              </a:rPr>
              <a:t>Savings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 reduce </a:t>
            </a:r>
            <a:r>
              <a:rPr lang="es-MX" sz="1600" err="1">
                <a:latin typeface="Arial" panose="020B0604020202020204" pitchFamily="34" charset="0"/>
                <a:cs typeface="Arial" panose="020B0604020202020204" pitchFamily="34" charset="0"/>
              </a:rPr>
              <a:t>vulnerability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err="1">
                <a:latin typeface="Arial" panose="020B0604020202020204" pitchFamily="34" charset="0"/>
                <a:cs typeface="Arial" panose="020B0604020202020204" pitchFamily="34" charset="0"/>
              </a:rPr>
              <a:t>mixed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err="1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err="1"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es-MX" sz="1600">
                <a:latin typeface="Arial" panose="020B0604020202020204" pitchFamily="34" charset="0"/>
                <a:cs typeface="Arial" panose="020B0604020202020204" pitchFamily="34" charset="0"/>
              </a:rPr>
              <a:t>", realizado en Ayacucho, por los investigadores Martin Valdivia y Verónica Frisancho. El estudio seleccionó de manera aleatoria y estratificada 120 localidades de tratamiento, de un total de 240 elegibles, y comparó la situación de hogares en las localidades de tratamiento con hogares en las localidades de control.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09BB02-AA86-179D-6B18-320B15CD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73" y="3757531"/>
            <a:ext cx="7294952" cy="27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a libre: forma 7">
            <a:extLst>
              <a:ext uri="{FF2B5EF4-FFF2-40B4-BE49-F238E27FC236}">
                <a16:creationId xmlns:a16="http://schemas.microsoft.com/office/drawing/2014/main" id="{2B576E0A-C884-D0F4-EDEA-B5DEC82EF283}"/>
              </a:ext>
            </a:extLst>
          </p:cNvPr>
          <p:cNvSpPr/>
          <p:nvPr/>
        </p:nvSpPr>
        <p:spPr>
          <a:xfrm>
            <a:off x="8682465" y="0"/>
            <a:ext cx="3513533" cy="2263377"/>
          </a:xfrm>
          <a:custGeom>
            <a:avLst/>
            <a:gdLst>
              <a:gd name="connsiteX0" fmla="*/ 75294 w 3513533"/>
              <a:gd name="connsiteY0" fmla="*/ 511207 h 2263377"/>
              <a:gd name="connsiteX1" fmla="*/ 340756 w 3513533"/>
              <a:gd name="connsiteY1" fmla="*/ 1379601 h 2263377"/>
              <a:gd name="connsiteX2" fmla="*/ 1861232 w 3513533"/>
              <a:gd name="connsiteY2" fmla="*/ 2188083 h 2263377"/>
              <a:gd name="connsiteX3" fmla="*/ 2729626 w 3513533"/>
              <a:gd name="connsiteY3" fmla="*/ 1922621 h 2263377"/>
              <a:gd name="connsiteX4" fmla="*/ 3513534 w 3513533"/>
              <a:gd name="connsiteY4" fmla="*/ 448247 h 2263377"/>
              <a:gd name="connsiteX5" fmla="*/ 3513534 w 3513533"/>
              <a:gd name="connsiteY5" fmla="*/ 0 h 2263377"/>
              <a:gd name="connsiteX6" fmla="*/ 347138 w 3513533"/>
              <a:gd name="connsiteY6" fmla="*/ 0 h 2263377"/>
              <a:gd name="connsiteX7" fmla="*/ 75294 w 3513533"/>
              <a:gd name="connsiteY7" fmla="*/ 511207 h 22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13533" h="2263377">
                <a:moveTo>
                  <a:pt x="75294" y="511207"/>
                </a:moveTo>
                <a:cubicBezTo>
                  <a:pt x="-91203" y="824294"/>
                  <a:pt x="27669" y="1213104"/>
                  <a:pt x="340756" y="1379601"/>
                </a:cubicBezTo>
                <a:lnTo>
                  <a:pt x="1861232" y="2188083"/>
                </a:lnTo>
                <a:cubicBezTo>
                  <a:pt x="2174319" y="2354580"/>
                  <a:pt x="2563129" y="2235708"/>
                  <a:pt x="2729626" y="1922621"/>
                </a:cubicBezTo>
                <a:lnTo>
                  <a:pt x="3513534" y="448247"/>
                </a:lnTo>
                <a:lnTo>
                  <a:pt x="3513534" y="0"/>
                </a:lnTo>
                <a:lnTo>
                  <a:pt x="347138" y="0"/>
                </a:lnTo>
                <a:lnTo>
                  <a:pt x="75294" y="511207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" name="Forma libre: forma 8">
            <a:extLst>
              <a:ext uri="{FF2B5EF4-FFF2-40B4-BE49-F238E27FC236}">
                <a16:creationId xmlns:a16="http://schemas.microsoft.com/office/drawing/2014/main" id="{3B49F62B-165E-9B7B-7588-A20CD22A5552}"/>
              </a:ext>
            </a:extLst>
          </p:cNvPr>
          <p:cNvSpPr/>
          <p:nvPr/>
        </p:nvSpPr>
        <p:spPr>
          <a:xfrm>
            <a:off x="7829547" y="0"/>
            <a:ext cx="843061" cy="786767"/>
          </a:xfrm>
          <a:custGeom>
            <a:avLst/>
            <a:gdLst>
              <a:gd name="connsiteX0" fmla="*/ 85727 w 843061"/>
              <a:gd name="connsiteY0" fmla="*/ 587312 h 786767"/>
              <a:gd name="connsiteX1" fmla="*/ 425198 w 843061"/>
              <a:gd name="connsiteY1" fmla="*/ 767810 h 786767"/>
              <a:gd name="connsiteX2" fmla="*/ 643606 w 843061"/>
              <a:gd name="connsiteY2" fmla="*/ 701040 h 786767"/>
              <a:gd name="connsiteX3" fmla="*/ 824105 w 843061"/>
              <a:gd name="connsiteY3" fmla="*/ 361569 h 786767"/>
              <a:gd name="connsiteX4" fmla="*/ 757335 w 843061"/>
              <a:gd name="connsiteY4" fmla="*/ 143161 h 786767"/>
              <a:gd name="connsiteX5" fmla="*/ 487968 w 843061"/>
              <a:gd name="connsiteY5" fmla="*/ 0 h 786767"/>
              <a:gd name="connsiteX6" fmla="*/ 219649 w 843061"/>
              <a:gd name="connsiteY6" fmla="*/ 0 h 786767"/>
              <a:gd name="connsiteX7" fmla="*/ 199360 w 843061"/>
              <a:gd name="connsiteY7" fmla="*/ 29528 h 786767"/>
              <a:gd name="connsiteX8" fmla="*/ 18957 w 843061"/>
              <a:gd name="connsiteY8" fmla="*/ 368903 h 786767"/>
              <a:gd name="connsiteX9" fmla="*/ 85727 w 843061"/>
              <a:gd name="connsiteY9" fmla="*/ 587312 h 786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3061" h="786767">
                <a:moveTo>
                  <a:pt x="85727" y="587312"/>
                </a:moveTo>
                <a:lnTo>
                  <a:pt x="425198" y="767810"/>
                </a:lnTo>
                <a:cubicBezTo>
                  <a:pt x="503970" y="809720"/>
                  <a:pt x="601792" y="779812"/>
                  <a:pt x="643606" y="701040"/>
                </a:cubicBezTo>
                <a:lnTo>
                  <a:pt x="824105" y="361569"/>
                </a:lnTo>
                <a:cubicBezTo>
                  <a:pt x="866015" y="282797"/>
                  <a:pt x="836107" y="184976"/>
                  <a:pt x="757335" y="143161"/>
                </a:cubicBezTo>
                <a:lnTo>
                  <a:pt x="487968" y="0"/>
                </a:lnTo>
                <a:lnTo>
                  <a:pt x="219649" y="0"/>
                </a:lnTo>
                <a:cubicBezTo>
                  <a:pt x="212029" y="8858"/>
                  <a:pt x="205171" y="18669"/>
                  <a:pt x="199360" y="29528"/>
                </a:cubicBezTo>
                <a:lnTo>
                  <a:pt x="18957" y="368903"/>
                </a:lnTo>
                <a:cubicBezTo>
                  <a:pt x="-22953" y="447675"/>
                  <a:pt x="6955" y="545497"/>
                  <a:pt x="85727" y="587312"/>
                </a:cubicBezTo>
                <a:close/>
              </a:path>
            </a:pathLst>
          </a:custGeom>
          <a:solidFill>
            <a:srgbClr val="00B8D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" name="Forma libre: forma 9">
            <a:extLst>
              <a:ext uri="{FF2B5EF4-FFF2-40B4-BE49-F238E27FC236}">
                <a16:creationId xmlns:a16="http://schemas.microsoft.com/office/drawing/2014/main" id="{E1BA5331-815F-7DAC-A378-2B1C9EDD5F87}"/>
              </a:ext>
            </a:extLst>
          </p:cNvPr>
          <p:cNvSpPr/>
          <p:nvPr/>
        </p:nvSpPr>
        <p:spPr>
          <a:xfrm>
            <a:off x="11774517" y="1209291"/>
            <a:ext cx="421483" cy="822104"/>
          </a:xfrm>
          <a:custGeom>
            <a:avLst/>
            <a:gdLst>
              <a:gd name="connsiteX0" fmla="*/ 421483 w 421483"/>
              <a:gd name="connsiteY0" fmla="*/ 20862 h 822104"/>
              <a:gd name="connsiteX1" fmla="*/ 417864 w 421483"/>
              <a:gd name="connsiteY1" fmla="*/ 18957 h 822104"/>
              <a:gd name="connsiteX2" fmla="*/ 199455 w 421483"/>
              <a:gd name="connsiteY2" fmla="*/ 85727 h 822104"/>
              <a:gd name="connsiteX3" fmla="*/ 18957 w 421483"/>
              <a:gd name="connsiteY3" fmla="*/ 425198 h 822104"/>
              <a:gd name="connsiteX4" fmla="*/ 85727 w 421483"/>
              <a:gd name="connsiteY4" fmla="*/ 643606 h 822104"/>
              <a:gd name="connsiteX5" fmla="*/ 421483 w 421483"/>
              <a:gd name="connsiteY5" fmla="*/ 822105 h 822104"/>
              <a:gd name="connsiteX6" fmla="*/ 421483 w 421483"/>
              <a:gd name="connsiteY6" fmla="*/ 20862 h 82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483" h="822104">
                <a:moveTo>
                  <a:pt x="421483" y="20862"/>
                </a:moveTo>
                <a:lnTo>
                  <a:pt x="417864" y="18957"/>
                </a:lnTo>
                <a:cubicBezTo>
                  <a:pt x="339092" y="-22953"/>
                  <a:pt x="241270" y="6955"/>
                  <a:pt x="199455" y="85727"/>
                </a:cubicBezTo>
                <a:lnTo>
                  <a:pt x="18957" y="425198"/>
                </a:lnTo>
                <a:cubicBezTo>
                  <a:pt x="-22953" y="503970"/>
                  <a:pt x="6955" y="601792"/>
                  <a:pt x="85727" y="643606"/>
                </a:cubicBezTo>
                <a:lnTo>
                  <a:pt x="421483" y="822105"/>
                </a:lnTo>
                <a:lnTo>
                  <a:pt x="421483" y="20862"/>
                </a:lnTo>
                <a:close/>
              </a:path>
            </a:pathLst>
          </a:custGeom>
          <a:solidFill>
            <a:srgbClr val="AFCA0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0F3FFFFE-6A59-E1E3-12B0-ACAC599DC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014" y="501925"/>
            <a:ext cx="2096437" cy="569684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EF0EF5FD-152B-4A17-9C5D-1001A461A5F4}"/>
              </a:ext>
            </a:extLst>
          </p:cNvPr>
          <p:cNvSpPr txBox="1">
            <a:spLocks/>
          </p:cNvSpPr>
          <p:nvPr/>
        </p:nvSpPr>
        <p:spPr>
          <a:xfrm>
            <a:off x="528640" y="2384302"/>
            <a:ext cx="5567360" cy="2246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s-PE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Fondo Inclusivo de Desarrollo Empresarial Rural (FIDER) </a:t>
            </a:r>
          </a:p>
        </p:txBody>
      </p:sp>
    </p:spTree>
    <p:extLst>
      <p:ext uri="{BB962C8B-B14F-4D97-AF65-F5344CB8AC3E}">
        <p14:creationId xmlns:p14="http://schemas.microsoft.com/office/powerpoint/2010/main" val="243478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5A386FF4-24ED-DB08-F1FC-E8F46D023E81}"/>
              </a:ext>
            </a:extLst>
          </p:cNvPr>
          <p:cNvSpPr txBox="1">
            <a:spLocks/>
          </p:cNvSpPr>
          <p:nvPr/>
        </p:nvSpPr>
        <p:spPr>
          <a:xfrm>
            <a:off x="640736" y="461109"/>
            <a:ext cx="6997137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PE" sz="3300" b="1" spc="-5" dirty="0">
                <a:solidFill>
                  <a:srgbClr val="00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FIDER</a:t>
            </a:r>
          </a:p>
        </p:txBody>
      </p:sp>
      <p:grpSp>
        <p:nvGrpSpPr>
          <p:cNvPr id="4" name="object 14">
            <a:extLst>
              <a:ext uri="{FF2B5EF4-FFF2-40B4-BE49-F238E27FC236}">
                <a16:creationId xmlns:a16="http://schemas.microsoft.com/office/drawing/2014/main" id="{4ACC0F9D-1906-0C1B-D892-D4F6F9F0A879}"/>
              </a:ext>
            </a:extLst>
          </p:cNvPr>
          <p:cNvGrpSpPr/>
          <p:nvPr/>
        </p:nvGrpSpPr>
        <p:grpSpPr>
          <a:xfrm>
            <a:off x="-13437" y="1064264"/>
            <a:ext cx="8064000" cy="593090"/>
            <a:chOff x="-13436" y="1242479"/>
            <a:chExt cx="5093970" cy="593090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F00D4F12-E9E0-CCEB-A031-D64654A63554}"/>
                </a:ext>
              </a:extLst>
            </p:cNvPr>
            <p:cNvSpPr/>
            <p:nvPr/>
          </p:nvSpPr>
          <p:spPr>
            <a:xfrm>
              <a:off x="-736" y="1255179"/>
              <a:ext cx="5068570" cy="567690"/>
            </a:xfrm>
            <a:custGeom>
              <a:avLst/>
              <a:gdLst/>
              <a:ahLst/>
              <a:cxnLst/>
              <a:rect l="l" t="t" r="r" b="b"/>
              <a:pathLst>
                <a:path w="5068570" h="567689">
                  <a:moveTo>
                    <a:pt x="5065953" y="0"/>
                  </a:moveTo>
                  <a:lnTo>
                    <a:pt x="393966" y="0"/>
                  </a:lnTo>
                  <a:lnTo>
                    <a:pt x="344602" y="6000"/>
                  </a:lnTo>
                  <a:lnTo>
                    <a:pt x="298434" y="23366"/>
                  </a:lnTo>
                  <a:lnTo>
                    <a:pt x="256896" y="51141"/>
                  </a:lnTo>
                  <a:lnTo>
                    <a:pt x="221425" y="88370"/>
                  </a:lnTo>
                  <a:lnTo>
                    <a:pt x="193459" y="134099"/>
                  </a:lnTo>
                  <a:lnTo>
                    <a:pt x="0" y="562000"/>
                  </a:lnTo>
                  <a:lnTo>
                    <a:pt x="1041" y="565518"/>
                  </a:lnTo>
                  <a:lnTo>
                    <a:pt x="4394" y="567397"/>
                  </a:lnTo>
                  <a:lnTo>
                    <a:pt x="5994" y="567601"/>
                  </a:lnTo>
                  <a:lnTo>
                    <a:pt x="7924" y="567601"/>
                  </a:lnTo>
                  <a:lnTo>
                    <a:pt x="9779" y="566419"/>
                  </a:lnTo>
                  <a:lnTo>
                    <a:pt x="202806" y="139471"/>
                  </a:lnTo>
                  <a:lnTo>
                    <a:pt x="229453" y="95923"/>
                  </a:lnTo>
                  <a:lnTo>
                    <a:pt x="263264" y="60456"/>
                  </a:lnTo>
                  <a:lnTo>
                    <a:pt x="302867" y="33986"/>
                  </a:lnTo>
                  <a:lnTo>
                    <a:pt x="346891" y="17431"/>
                  </a:lnTo>
                  <a:lnTo>
                    <a:pt x="393966" y="11709"/>
                  </a:lnTo>
                  <a:lnTo>
                    <a:pt x="5065953" y="11709"/>
                  </a:lnTo>
                  <a:lnTo>
                    <a:pt x="5068316" y="9080"/>
                  </a:lnTo>
                  <a:lnTo>
                    <a:pt x="5068316" y="2628"/>
                  </a:lnTo>
                  <a:lnTo>
                    <a:pt x="5065953" y="0"/>
                  </a:lnTo>
                  <a:close/>
                </a:path>
              </a:pathLst>
            </a:custGeom>
            <a:solidFill>
              <a:srgbClr val="A6C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AA4395F1-1675-B453-E14C-D1DC0C90AE4F}"/>
                </a:ext>
              </a:extLst>
            </p:cNvPr>
            <p:cNvSpPr/>
            <p:nvPr/>
          </p:nvSpPr>
          <p:spPr>
            <a:xfrm>
              <a:off x="-736" y="1255179"/>
              <a:ext cx="5068570" cy="567690"/>
            </a:xfrm>
            <a:custGeom>
              <a:avLst/>
              <a:gdLst/>
              <a:ahLst/>
              <a:cxnLst/>
              <a:rect l="l" t="t" r="r" b="b"/>
              <a:pathLst>
                <a:path w="5068570" h="567689">
                  <a:moveTo>
                    <a:pt x="5994" y="567601"/>
                  </a:moveTo>
                  <a:lnTo>
                    <a:pt x="5194" y="567601"/>
                  </a:lnTo>
                  <a:lnTo>
                    <a:pt x="4394" y="567397"/>
                  </a:lnTo>
                  <a:lnTo>
                    <a:pt x="3632" y="566978"/>
                  </a:lnTo>
                  <a:lnTo>
                    <a:pt x="1041" y="565518"/>
                  </a:lnTo>
                  <a:lnTo>
                    <a:pt x="0" y="562000"/>
                  </a:lnTo>
                  <a:lnTo>
                    <a:pt x="1295" y="559117"/>
                  </a:lnTo>
                  <a:lnTo>
                    <a:pt x="193459" y="134099"/>
                  </a:lnTo>
                  <a:lnTo>
                    <a:pt x="221425" y="88370"/>
                  </a:lnTo>
                  <a:lnTo>
                    <a:pt x="256896" y="51141"/>
                  </a:lnTo>
                  <a:lnTo>
                    <a:pt x="298434" y="23366"/>
                  </a:lnTo>
                  <a:lnTo>
                    <a:pt x="344602" y="6000"/>
                  </a:lnTo>
                  <a:lnTo>
                    <a:pt x="393966" y="0"/>
                  </a:lnTo>
                  <a:lnTo>
                    <a:pt x="5063045" y="0"/>
                  </a:lnTo>
                  <a:lnTo>
                    <a:pt x="5065953" y="0"/>
                  </a:lnTo>
                  <a:lnTo>
                    <a:pt x="5068316" y="2628"/>
                  </a:lnTo>
                  <a:lnTo>
                    <a:pt x="5068316" y="5854"/>
                  </a:lnTo>
                  <a:lnTo>
                    <a:pt x="5068316" y="9080"/>
                  </a:lnTo>
                  <a:lnTo>
                    <a:pt x="5065953" y="11709"/>
                  </a:lnTo>
                  <a:lnTo>
                    <a:pt x="5063045" y="11709"/>
                  </a:lnTo>
                  <a:lnTo>
                    <a:pt x="393966" y="11709"/>
                  </a:lnTo>
                  <a:lnTo>
                    <a:pt x="346891" y="17431"/>
                  </a:lnTo>
                  <a:lnTo>
                    <a:pt x="302867" y="33986"/>
                  </a:lnTo>
                  <a:lnTo>
                    <a:pt x="263264" y="60456"/>
                  </a:lnTo>
                  <a:lnTo>
                    <a:pt x="229453" y="95923"/>
                  </a:lnTo>
                  <a:lnTo>
                    <a:pt x="202806" y="139471"/>
                  </a:lnTo>
                  <a:lnTo>
                    <a:pt x="10706" y="564375"/>
                  </a:lnTo>
                  <a:lnTo>
                    <a:pt x="9779" y="566419"/>
                  </a:lnTo>
                  <a:lnTo>
                    <a:pt x="7924" y="567601"/>
                  </a:lnTo>
                  <a:lnTo>
                    <a:pt x="5994" y="567601"/>
                  </a:lnTo>
                  <a:close/>
                </a:path>
              </a:pathLst>
            </a:custGeom>
            <a:ln w="25399">
              <a:solidFill>
                <a:srgbClr val="A6CE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AE7034E-B091-C652-B927-A27D2A7BCAE9}"/>
              </a:ext>
            </a:extLst>
          </p:cNvPr>
          <p:cNvSpPr txBox="1"/>
          <p:nvPr/>
        </p:nvSpPr>
        <p:spPr>
          <a:xfrm>
            <a:off x="10207487" y="64604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/>
          <a:p>
            <a:pPr algn="l"/>
            <a:endParaRPr lang="es-PE" sz="1900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5582C78-D2C6-2E5F-68BE-852519B22DAA}"/>
              </a:ext>
            </a:extLst>
          </p:cNvPr>
          <p:cNvSpPr txBox="1"/>
          <p:nvPr/>
        </p:nvSpPr>
        <p:spPr>
          <a:xfrm>
            <a:off x="1255934" y="1360809"/>
            <a:ext cx="9680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Fondo Inclusivo de Desarrollo Empresarial Rural (FIDER)</a:t>
            </a:r>
          </a:p>
          <a:p>
            <a:pPr lvl="1" algn="ctr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S/ 50 000 000,00 (cincuenta millones y 00/100 soles)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097413A-7F51-6D2C-4B4E-AEA0D51BFAD7}"/>
              </a:ext>
            </a:extLst>
          </p:cNvPr>
          <p:cNvGrpSpPr/>
          <p:nvPr/>
        </p:nvGrpSpPr>
        <p:grpSpPr>
          <a:xfrm>
            <a:off x="1155992" y="2129027"/>
            <a:ext cx="9880014" cy="567690"/>
            <a:chOff x="1155992" y="2129027"/>
            <a:chExt cx="9880014" cy="567690"/>
          </a:xfrm>
        </p:grpSpPr>
        <p:sp>
          <p:nvSpPr>
            <p:cNvPr id="9" name="Rectángulo redondeado 54">
              <a:extLst>
                <a:ext uri="{FF2B5EF4-FFF2-40B4-BE49-F238E27FC236}">
                  <a16:creationId xmlns:a16="http://schemas.microsoft.com/office/drawing/2014/main" id="{5AF4D4BB-4F71-58EB-4932-5C5F0199D7DE}"/>
                </a:ext>
              </a:extLst>
            </p:cNvPr>
            <p:cNvSpPr/>
            <p:nvPr/>
          </p:nvSpPr>
          <p:spPr>
            <a:xfrm>
              <a:off x="1155992" y="2129027"/>
              <a:ext cx="9880014" cy="567690"/>
            </a:xfrm>
            <a:prstGeom prst="roundRect">
              <a:avLst/>
            </a:prstGeom>
            <a:solidFill>
              <a:srgbClr val="AFCA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3E52468-CEB0-D44A-639F-BD739237EDA7}"/>
                </a:ext>
              </a:extLst>
            </p:cNvPr>
            <p:cNvSpPr txBox="1"/>
            <p:nvPr/>
          </p:nvSpPr>
          <p:spPr>
            <a:xfrm>
              <a:off x="1255934" y="2156245"/>
              <a:ext cx="96801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</a:t>
              </a:r>
              <a:r>
                <a:rPr lang="es-ES" sz="1400" b="1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Fondo Inclusivo de Desarrollo Empresarial Rural</a:t>
              </a:r>
              <a:r>
                <a:rPr lang="es-ES" sz="14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tiene por finalidad el </a:t>
              </a:r>
              <a:r>
                <a:rPr lang="es-MX" sz="1400" dirty="0">
                  <a:solidFill>
                    <a:srgbClr val="1F497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impulsar el desarrollo económico y financiero de las pobladores rurales.</a:t>
              </a:r>
              <a:endParaRPr lang="es-ES" sz="14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16452AC-3FA8-4C24-ED96-189C028E1F72}"/>
              </a:ext>
            </a:extLst>
          </p:cNvPr>
          <p:cNvGrpSpPr/>
          <p:nvPr/>
        </p:nvGrpSpPr>
        <p:grpSpPr>
          <a:xfrm>
            <a:off x="2629586" y="2900318"/>
            <a:ext cx="2716727" cy="3957682"/>
            <a:chOff x="587782" y="1423942"/>
            <a:chExt cx="3030538" cy="4414837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5E5C157-6B94-42EE-9B80-FD2A69EF370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87782" y="1423942"/>
              <a:ext cx="3030538" cy="441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12EEE2E8-FF77-2A8B-3E2E-8134D78C1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695" y="1427117"/>
              <a:ext cx="1919288" cy="2074862"/>
            </a:xfrm>
            <a:custGeom>
              <a:avLst/>
              <a:gdLst>
                <a:gd name="T0" fmla="*/ 27 w 627"/>
                <a:gd name="T1" fmla="*/ 309 h 678"/>
                <a:gd name="T2" fmla="*/ 19 w 627"/>
                <a:gd name="T3" fmla="*/ 419 h 678"/>
                <a:gd name="T4" fmla="*/ 73 w 627"/>
                <a:gd name="T5" fmla="*/ 445 h 678"/>
                <a:gd name="T6" fmla="*/ 116 w 627"/>
                <a:gd name="T7" fmla="*/ 466 h 678"/>
                <a:gd name="T8" fmla="*/ 144 w 627"/>
                <a:gd name="T9" fmla="*/ 477 h 678"/>
                <a:gd name="T10" fmla="*/ 182 w 627"/>
                <a:gd name="T11" fmla="*/ 534 h 678"/>
                <a:gd name="T12" fmla="*/ 146 w 627"/>
                <a:gd name="T13" fmla="*/ 532 h 678"/>
                <a:gd name="T14" fmla="*/ 167 w 627"/>
                <a:gd name="T15" fmla="*/ 642 h 678"/>
                <a:gd name="T16" fmla="*/ 176 w 627"/>
                <a:gd name="T17" fmla="*/ 660 h 678"/>
                <a:gd name="T18" fmla="*/ 195 w 627"/>
                <a:gd name="T19" fmla="*/ 661 h 678"/>
                <a:gd name="T20" fmla="*/ 220 w 627"/>
                <a:gd name="T21" fmla="*/ 632 h 678"/>
                <a:gd name="T22" fmla="*/ 261 w 627"/>
                <a:gd name="T23" fmla="*/ 605 h 678"/>
                <a:gd name="T24" fmla="*/ 281 w 627"/>
                <a:gd name="T25" fmla="*/ 577 h 678"/>
                <a:gd name="T26" fmla="*/ 312 w 627"/>
                <a:gd name="T27" fmla="*/ 579 h 678"/>
                <a:gd name="T28" fmla="*/ 344 w 627"/>
                <a:gd name="T29" fmla="*/ 523 h 678"/>
                <a:gd name="T30" fmla="*/ 368 w 627"/>
                <a:gd name="T31" fmla="*/ 478 h 678"/>
                <a:gd name="T32" fmla="*/ 391 w 627"/>
                <a:gd name="T33" fmla="*/ 412 h 678"/>
                <a:gd name="T34" fmla="*/ 433 w 627"/>
                <a:gd name="T35" fmla="*/ 374 h 678"/>
                <a:gd name="T36" fmla="*/ 484 w 627"/>
                <a:gd name="T37" fmla="*/ 349 h 678"/>
                <a:gd name="T38" fmla="*/ 554 w 627"/>
                <a:gd name="T39" fmla="*/ 329 h 678"/>
                <a:gd name="T40" fmla="*/ 593 w 627"/>
                <a:gd name="T41" fmla="*/ 327 h 678"/>
                <a:gd name="T42" fmla="*/ 621 w 627"/>
                <a:gd name="T43" fmla="*/ 334 h 678"/>
                <a:gd name="T44" fmla="*/ 577 w 627"/>
                <a:gd name="T45" fmla="*/ 297 h 678"/>
                <a:gd name="T46" fmla="*/ 615 w 627"/>
                <a:gd name="T47" fmla="*/ 211 h 678"/>
                <a:gd name="T48" fmla="*/ 550 w 627"/>
                <a:gd name="T49" fmla="*/ 173 h 678"/>
                <a:gd name="T50" fmla="*/ 484 w 627"/>
                <a:gd name="T51" fmla="*/ 169 h 678"/>
                <a:gd name="T52" fmla="*/ 432 w 627"/>
                <a:gd name="T53" fmla="*/ 191 h 678"/>
                <a:gd name="T54" fmla="*/ 376 w 627"/>
                <a:gd name="T55" fmla="*/ 174 h 678"/>
                <a:gd name="T56" fmla="*/ 347 w 627"/>
                <a:gd name="T57" fmla="*/ 134 h 678"/>
                <a:gd name="T58" fmla="*/ 306 w 627"/>
                <a:gd name="T59" fmla="*/ 83 h 678"/>
                <a:gd name="T60" fmla="*/ 277 w 627"/>
                <a:gd name="T61" fmla="*/ 45 h 678"/>
                <a:gd name="T62" fmla="*/ 235 w 627"/>
                <a:gd name="T63" fmla="*/ 15 h 678"/>
                <a:gd name="T64" fmla="*/ 195 w 627"/>
                <a:gd name="T65" fmla="*/ 10 h 678"/>
                <a:gd name="T66" fmla="*/ 190 w 627"/>
                <a:gd name="T67" fmla="*/ 20 h 678"/>
                <a:gd name="T68" fmla="*/ 208 w 627"/>
                <a:gd name="T69" fmla="*/ 74 h 678"/>
                <a:gd name="T70" fmla="*/ 74 w 627"/>
                <a:gd name="T71" fmla="*/ 209 h 678"/>
                <a:gd name="T72" fmla="*/ 19 w 627"/>
                <a:gd name="T73" fmla="*/ 280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7" h="678">
                  <a:moveTo>
                    <a:pt x="19" y="293"/>
                  </a:moveTo>
                  <a:cubicBezTo>
                    <a:pt x="27" y="309"/>
                    <a:pt x="27" y="309"/>
                    <a:pt x="27" y="309"/>
                  </a:cubicBezTo>
                  <a:cubicBezTo>
                    <a:pt x="27" y="372"/>
                    <a:pt x="0" y="370"/>
                    <a:pt x="7" y="377"/>
                  </a:cubicBezTo>
                  <a:cubicBezTo>
                    <a:pt x="14" y="384"/>
                    <a:pt x="14" y="408"/>
                    <a:pt x="19" y="419"/>
                  </a:cubicBezTo>
                  <a:cubicBezTo>
                    <a:pt x="25" y="429"/>
                    <a:pt x="46" y="435"/>
                    <a:pt x="46" y="435"/>
                  </a:cubicBezTo>
                  <a:cubicBezTo>
                    <a:pt x="63" y="452"/>
                    <a:pt x="61" y="443"/>
                    <a:pt x="73" y="445"/>
                  </a:cubicBezTo>
                  <a:cubicBezTo>
                    <a:pt x="86" y="448"/>
                    <a:pt x="93" y="473"/>
                    <a:pt x="101" y="473"/>
                  </a:cubicBezTo>
                  <a:cubicBezTo>
                    <a:pt x="109" y="473"/>
                    <a:pt x="108" y="469"/>
                    <a:pt x="116" y="466"/>
                  </a:cubicBezTo>
                  <a:cubicBezTo>
                    <a:pt x="124" y="463"/>
                    <a:pt x="126" y="466"/>
                    <a:pt x="132" y="471"/>
                  </a:cubicBezTo>
                  <a:cubicBezTo>
                    <a:pt x="137" y="477"/>
                    <a:pt x="144" y="477"/>
                    <a:pt x="144" y="477"/>
                  </a:cubicBezTo>
                  <a:cubicBezTo>
                    <a:pt x="173" y="477"/>
                    <a:pt x="182" y="482"/>
                    <a:pt x="188" y="488"/>
                  </a:cubicBezTo>
                  <a:cubicBezTo>
                    <a:pt x="195" y="495"/>
                    <a:pt x="188" y="522"/>
                    <a:pt x="182" y="534"/>
                  </a:cubicBezTo>
                  <a:cubicBezTo>
                    <a:pt x="177" y="545"/>
                    <a:pt x="175" y="541"/>
                    <a:pt x="166" y="531"/>
                  </a:cubicBezTo>
                  <a:cubicBezTo>
                    <a:pt x="157" y="522"/>
                    <a:pt x="146" y="532"/>
                    <a:pt x="146" y="532"/>
                  </a:cubicBezTo>
                  <a:cubicBezTo>
                    <a:pt x="127" y="564"/>
                    <a:pt x="165" y="625"/>
                    <a:pt x="165" y="625"/>
                  </a:cubicBezTo>
                  <a:cubicBezTo>
                    <a:pt x="165" y="625"/>
                    <a:pt x="172" y="637"/>
                    <a:pt x="167" y="642"/>
                  </a:cubicBezTo>
                  <a:cubicBezTo>
                    <a:pt x="161" y="647"/>
                    <a:pt x="150" y="669"/>
                    <a:pt x="155" y="674"/>
                  </a:cubicBezTo>
                  <a:cubicBezTo>
                    <a:pt x="159" y="678"/>
                    <a:pt x="172" y="664"/>
                    <a:pt x="176" y="660"/>
                  </a:cubicBezTo>
                  <a:cubicBezTo>
                    <a:pt x="181" y="655"/>
                    <a:pt x="183" y="656"/>
                    <a:pt x="187" y="660"/>
                  </a:cubicBezTo>
                  <a:cubicBezTo>
                    <a:pt x="192" y="665"/>
                    <a:pt x="195" y="661"/>
                    <a:pt x="195" y="661"/>
                  </a:cubicBezTo>
                  <a:cubicBezTo>
                    <a:pt x="185" y="651"/>
                    <a:pt x="193" y="641"/>
                    <a:pt x="197" y="636"/>
                  </a:cubicBezTo>
                  <a:cubicBezTo>
                    <a:pt x="201" y="632"/>
                    <a:pt x="220" y="632"/>
                    <a:pt x="220" y="632"/>
                  </a:cubicBezTo>
                  <a:cubicBezTo>
                    <a:pt x="220" y="632"/>
                    <a:pt x="229" y="622"/>
                    <a:pt x="245" y="622"/>
                  </a:cubicBezTo>
                  <a:cubicBezTo>
                    <a:pt x="261" y="622"/>
                    <a:pt x="256" y="615"/>
                    <a:pt x="261" y="605"/>
                  </a:cubicBezTo>
                  <a:cubicBezTo>
                    <a:pt x="266" y="595"/>
                    <a:pt x="255" y="576"/>
                    <a:pt x="260" y="571"/>
                  </a:cubicBezTo>
                  <a:cubicBezTo>
                    <a:pt x="265" y="566"/>
                    <a:pt x="272" y="577"/>
                    <a:pt x="281" y="577"/>
                  </a:cubicBezTo>
                  <a:cubicBezTo>
                    <a:pt x="288" y="577"/>
                    <a:pt x="302" y="583"/>
                    <a:pt x="310" y="586"/>
                  </a:cubicBezTo>
                  <a:cubicBezTo>
                    <a:pt x="311" y="584"/>
                    <a:pt x="312" y="581"/>
                    <a:pt x="312" y="579"/>
                  </a:cubicBezTo>
                  <a:cubicBezTo>
                    <a:pt x="314" y="573"/>
                    <a:pt x="331" y="572"/>
                    <a:pt x="331" y="572"/>
                  </a:cubicBezTo>
                  <a:cubicBezTo>
                    <a:pt x="312" y="550"/>
                    <a:pt x="340" y="530"/>
                    <a:pt x="344" y="523"/>
                  </a:cubicBezTo>
                  <a:cubicBezTo>
                    <a:pt x="347" y="516"/>
                    <a:pt x="364" y="514"/>
                    <a:pt x="371" y="510"/>
                  </a:cubicBezTo>
                  <a:cubicBezTo>
                    <a:pt x="379" y="505"/>
                    <a:pt x="371" y="488"/>
                    <a:pt x="368" y="478"/>
                  </a:cubicBezTo>
                  <a:cubicBezTo>
                    <a:pt x="365" y="467"/>
                    <a:pt x="376" y="459"/>
                    <a:pt x="383" y="453"/>
                  </a:cubicBezTo>
                  <a:cubicBezTo>
                    <a:pt x="389" y="446"/>
                    <a:pt x="391" y="418"/>
                    <a:pt x="391" y="412"/>
                  </a:cubicBezTo>
                  <a:cubicBezTo>
                    <a:pt x="391" y="407"/>
                    <a:pt x="397" y="399"/>
                    <a:pt x="397" y="399"/>
                  </a:cubicBezTo>
                  <a:cubicBezTo>
                    <a:pt x="426" y="390"/>
                    <a:pt x="427" y="374"/>
                    <a:pt x="433" y="374"/>
                  </a:cubicBezTo>
                  <a:cubicBezTo>
                    <a:pt x="440" y="374"/>
                    <a:pt x="456" y="363"/>
                    <a:pt x="460" y="359"/>
                  </a:cubicBezTo>
                  <a:cubicBezTo>
                    <a:pt x="463" y="356"/>
                    <a:pt x="472" y="349"/>
                    <a:pt x="484" y="349"/>
                  </a:cubicBezTo>
                  <a:cubicBezTo>
                    <a:pt x="495" y="349"/>
                    <a:pt x="501" y="347"/>
                    <a:pt x="509" y="346"/>
                  </a:cubicBezTo>
                  <a:cubicBezTo>
                    <a:pt x="518" y="345"/>
                    <a:pt x="549" y="338"/>
                    <a:pt x="554" y="329"/>
                  </a:cubicBezTo>
                  <a:cubicBezTo>
                    <a:pt x="559" y="320"/>
                    <a:pt x="564" y="325"/>
                    <a:pt x="573" y="324"/>
                  </a:cubicBezTo>
                  <a:cubicBezTo>
                    <a:pt x="582" y="323"/>
                    <a:pt x="591" y="320"/>
                    <a:pt x="593" y="327"/>
                  </a:cubicBezTo>
                  <a:cubicBezTo>
                    <a:pt x="595" y="335"/>
                    <a:pt x="603" y="335"/>
                    <a:pt x="607" y="335"/>
                  </a:cubicBezTo>
                  <a:cubicBezTo>
                    <a:pt x="611" y="335"/>
                    <a:pt x="615" y="340"/>
                    <a:pt x="621" y="334"/>
                  </a:cubicBezTo>
                  <a:cubicBezTo>
                    <a:pt x="627" y="328"/>
                    <a:pt x="607" y="308"/>
                    <a:pt x="603" y="304"/>
                  </a:cubicBezTo>
                  <a:cubicBezTo>
                    <a:pt x="599" y="300"/>
                    <a:pt x="586" y="294"/>
                    <a:pt x="577" y="297"/>
                  </a:cubicBezTo>
                  <a:cubicBezTo>
                    <a:pt x="569" y="301"/>
                    <a:pt x="563" y="291"/>
                    <a:pt x="563" y="291"/>
                  </a:cubicBezTo>
                  <a:cubicBezTo>
                    <a:pt x="563" y="291"/>
                    <a:pt x="615" y="219"/>
                    <a:pt x="615" y="211"/>
                  </a:cubicBezTo>
                  <a:cubicBezTo>
                    <a:pt x="615" y="204"/>
                    <a:pt x="572" y="189"/>
                    <a:pt x="572" y="189"/>
                  </a:cubicBezTo>
                  <a:cubicBezTo>
                    <a:pt x="572" y="189"/>
                    <a:pt x="561" y="178"/>
                    <a:pt x="550" y="173"/>
                  </a:cubicBezTo>
                  <a:cubicBezTo>
                    <a:pt x="538" y="168"/>
                    <a:pt x="525" y="185"/>
                    <a:pt x="515" y="185"/>
                  </a:cubicBezTo>
                  <a:cubicBezTo>
                    <a:pt x="505" y="185"/>
                    <a:pt x="492" y="170"/>
                    <a:pt x="484" y="169"/>
                  </a:cubicBezTo>
                  <a:cubicBezTo>
                    <a:pt x="476" y="168"/>
                    <a:pt x="478" y="183"/>
                    <a:pt x="471" y="183"/>
                  </a:cubicBezTo>
                  <a:cubicBezTo>
                    <a:pt x="464" y="183"/>
                    <a:pt x="440" y="198"/>
                    <a:pt x="432" y="191"/>
                  </a:cubicBezTo>
                  <a:cubicBezTo>
                    <a:pt x="425" y="184"/>
                    <a:pt x="412" y="190"/>
                    <a:pt x="396" y="192"/>
                  </a:cubicBezTo>
                  <a:cubicBezTo>
                    <a:pt x="381" y="195"/>
                    <a:pt x="376" y="174"/>
                    <a:pt x="376" y="174"/>
                  </a:cubicBezTo>
                  <a:cubicBezTo>
                    <a:pt x="386" y="158"/>
                    <a:pt x="370" y="141"/>
                    <a:pt x="361" y="143"/>
                  </a:cubicBezTo>
                  <a:cubicBezTo>
                    <a:pt x="352" y="145"/>
                    <a:pt x="347" y="134"/>
                    <a:pt x="347" y="134"/>
                  </a:cubicBezTo>
                  <a:cubicBezTo>
                    <a:pt x="347" y="98"/>
                    <a:pt x="320" y="103"/>
                    <a:pt x="320" y="97"/>
                  </a:cubicBezTo>
                  <a:cubicBezTo>
                    <a:pt x="320" y="90"/>
                    <a:pt x="307" y="90"/>
                    <a:pt x="306" y="83"/>
                  </a:cubicBezTo>
                  <a:cubicBezTo>
                    <a:pt x="305" y="77"/>
                    <a:pt x="290" y="80"/>
                    <a:pt x="287" y="76"/>
                  </a:cubicBezTo>
                  <a:cubicBezTo>
                    <a:pt x="283" y="72"/>
                    <a:pt x="281" y="57"/>
                    <a:pt x="277" y="45"/>
                  </a:cubicBezTo>
                  <a:cubicBezTo>
                    <a:pt x="273" y="33"/>
                    <a:pt x="249" y="31"/>
                    <a:pt x="249" y="22"/>
                  </a:cubicBezTo>
                  <a:cubicBezTo>
                    <a:pt x="249" y="12"/>
                    <a:pt x="238" y="13"/>
                    <a:pt x="235" y="15"/>
                  </a:cubicBezTo>
                  <a:cubicBezTo>
                    <a:pt x="233" y="18"/>
                    <a:pt x="223" y="5"/>
                    <a:pt x="215" y="3"/>
                  </a:cubicBezTo>
                  <a:cubicBezTo>
                    <a:pt x="206" y="0"/>
                    <a:pt x="195" y="10"/>
                    <a:pt x="195" y="10"/>
                  </a:cubicBezTo>
                  <a:cubicBezTo>
                    <a:pt x="195" y="10"/>
                    <a:pt x="175" y="1"/>
                    <a:pt x="175" y="8"/>
                  </a:cubicBezTo>
                  <a:cubicBezTo>
                    <a:pt x="175" y="15"/>
                    <a:pt x="190" y="20"/>
                    <a:pt x="190" y="20"/>
                  </a:cubicBezTo>
                  <a:cubicBezTo>
                    <a:pt x="188" y="38"/>
                    <a:pt x="210" y="35"/>
                    <a:pt x="205" y="48"/>
                  </a:cubicBezTo>
                  <a:cubicBezTo>
                    <a:pt x="200" y="61"/>
                    <a:pt x="208" y="74"/>
                    <a:pt x="208" y="74"/>
                  </a:cubicBezTo>
                  <a:cubicBezTo>
                    <a:pt x="185" y="70"/>
                    <a:pt x="190" y="106"/>
                    <a:pt x="162" y="145"/>
                  </a:cubicBezTo>
                  <a:cubicBezTo>
                    <a:pt x="135" y="183"/>
                    <a:pt x="90" y="204"/>
                    <a:pt x="74" y="209"/>
                  </a:cubicBezTo>
                  <a:cubicBezTo>
                    <a:pt x="61" y="214"/>
                    <a:pt x="31" y="220"/>
                    <a:pt x="6" y="235"/>
                  </a:cubicBezTo>
                  <a:cubicBezTo>
                    <a:pt x="10" y="250"/>
                    <a:pt x="17" y="274"/>
                    <a:pt x="19" y="280"/>
                  </a:cubicBezTo>
                  <a:cubicBezTo>
                    <a:pt x="21" y="289"/>
                    <a:pt x="19" y="293"/>
                    <a:pt x="19" y="293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3C3E289A-94C5-6149-EA23-8DA6C192C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207" y="2155779"/>
              <a:ext cx="446088" cy="957262"/>
            </a:xfrm>
            <a:custGeom>
              <a:avLst/>
              <a:gdLst>
                <a:gd name="T0" fmla="*/ 12 w 146"/>
                <a:gd name="T1" fmla="*/ 166 h 313"/>
                <a:gd name="T2" fmla="*/ 19 w 146"/>
                <a:gd name="T3" fmla="*/ 193 h 313"/>
                <a:gd name="T4" fmla="*/ 7 w 146"/>
                <a:gd name="T5" fmla="*/ 227 h 313"/>
                <a:gd name="T6" fmla="*/ 51 w 146"/>
                <a:gd name="T7" fmla="*/ 272 h 313"/>
                <a:gd name="T8" fmla="*/ 65 w 146"/>
                <a:gd name="T9" fmla="*/ 312 h 313"/>
                <a:gd name="T10" fmla="*/ 86 w 146"/>
                <a:gd name="T11" fmla="*/ 313 h 313"/>
                <a:gd name="T12" fmla="*/ 85 w 146"/>
                <a:gd name="T13" fmla="*/ 293 h 313"/>
                <a:gd name="T14" fmla="*/ 93 w 146"/>
                <a:gd name="T15" fmla="*/ 281 h 313"/>
                <a:gd name="T16" fmla="*/ 115 w 146"/>
                <a:gd name="T17" fmla="*/ 281 h 313"/>
                <a:gd name="T18" fmla="*/ 120 w 146"/>
                <a:gd name="T19" fmla="*/ 240 h 313"/>
                <a:gd name="T20" fmla="*/ 95 w 146"/>
                <a:gd name="T21" fmla="*/ 187 h 313"/>
                <a:gd name="T22" fmla="*/ 92 w 146"/>
                <a:gd name="T23" fmla="*/ 183 h 313"/>
                <a:gd name="T24" fmla="*/ 80 w 146"/>
                <a:gd name="T25" fmla="*/ 142 h 313"/>
                <a:gd name="T26" fmla="*/ 100 w 146"/>
                <a:gd name="T27" fmla="*/ 73 h 313"/>
                <a:gd name="T28" fmla="*/ 92 w 146"/>
                <a:gd name="T29" fmla="*/ 58 h 313"/>
                <a:gd name="T30" fmla="*/ 92 w 146"/>
                <a:gd name="T31" fmla="*/ 45 h 313"/>
                <a:gd name="T32" fmla="*/ 79 w 146"/>
                <a:gd name="T33" fmla="*/ 0 h 313"/>
                <a:gd name="T34" fmla="*/ 70 w 146"/>
                <a:gd name="T35" fmla="*/ 5 h 313"/>
                <a:gd name="T36" fmla="*/ 49 w 146"/>
                <a:gd name="T37" fmla="*/ 39 h 313"/>
                <a:gd name="T38" fmla="*/ 40 w 146"/>
                <a:gd name="T39" fmla="*/ 34 h 313"/>
                <a:gd name="T40" fmla="*/ 33 w 146"/>
                <a:gd name="T41" fmla="*/ 59 h 313"/>
                <a:gd name="T42" fmla="*/ 19 w 146"/>
                <a:gd name="T43" fmla="*/ 91 h 313"/>
                <a:gd name="T44" fmla="*/ 7 w 146"/>
                <a:gd name="T45" fmla="*/ 125 h 313"/>
                <a:gd name="T46" fmla="*/ 18 w 146"/>
                <a:gd name="T47" fmla="*/ 148 h 313"/>
                <a:gd name="T48" fmla="*/ 12 w 146"/>
                <a:gd name="T49" fmla="*/ 16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6" h="313">
                  <a:moveTo>
                    <a:pt x="12" y="166"/>
                  </a:moveTo>
                  <a:cubicBezTo>
                    <a:pt x="12" y="175"/>
                    <a:pt x="19" y="186"/>
                    <a:pt x="19" y="193"/>
                  </a:cubicBezTo>
                  <a:cubicBezTo>
                    <a:pt x="19" y="201"/>
                    <a:pt x="0" y="216"/>
                    <a:pt x="7" y="227"/>
                  </a:cubicBezTo>
                  <a:cubicBezTo>
                    <a:pt x="13" y="238"/>
                    <a:pt x="43" y="264"/>
                    <a:pt x="51" y="272"/>
                  </a:cubicBezTo>
                  <a:cubicBezTo>
                    <a:pt x="60" y="281"/>
                    <a:pt x="65" y="303"/>
                    <a:pt x="65" y="312"/>
                  </a:cubicBezTo>
                  <a:cubicBezTo>
                    <a:pt x="86" y="313"/>
                    <a:pt x="86" y="313"/>
                    <a:pt x="86" y="313"/>
                  </a:cubicBezTo>
                  <a:cubicBezTo>
                    <a:pt x="86" y="313"/>
                    <a:pt x="82" y="300"/>
                    <a:pt x="85" y="293"/>
                  </a:cubicBezTo>
                  <a:cubicBezTo>
                    <a:pt x="89" y="286"/>
                    <a:pt x="89" y="277"/>
                    <a:pt x="93" y="281"/>
                  </a:cubicBezTo>
                  <a:cubicBezTo>
                    <a:pt x="97" y="285"/>
                    <a:pt x="108" y="288"/>
                    <a:pt x="115" y="281"/>
                  </a:cubicBezTo>
                  <a:cubicBezTo>
                    <a:pt x="121" y="275"/>
                    <a:pt x="146" y="254"/>
                    <a:pt x="120" y="240"/>
                  </a:cubicBezTo>
                  <a:cubicBezTo>
                    <a:pt x="95" y="225"/>
                    <a:pt x="75" y="210"/>
                    <a:pt x="95" y="187"/>
                  </a:cubicBezTo>
                  <a:cubicBezTo>
                    <a:pt x="94" y="186"/>
                    <a:pt x="93" y="184"/>
                    <a:pt x="92" y="183"/>
                  </a:cubicBezTo>
                  <a:cubicBezTo>
                    <a:pt x="87" y="173"/>
                    <a:pt x="87" y="148"/>
                    <a:pt x="80" y="142"/>
                  </a:cubicBezTo>
                  <a:cubicBezTo>
                    <a:pt x="73" y="135"/>
                    <a:pt x="100" y="137"/>
                    <a:pt x="100" y="73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2" y="58"/>
                    <a:pt x="94" y="54"/>
                    <a:pt x="92" y="45"/>
                  </a:cubicBezTo>
                  <a:cubicBezTo>
                    <a:pt x="90" y="38"/>
                    <a:pt x="83" y="15"/>
                    <a:pt x="79" y="0"/>
                  </a:cubicBezTo>
                  <a:cubicBezTo>
                    <a:pt x="76" y="1"/>
                    <a:pt x="73" y="3"/>
                    <a:pt x="70" y="5"/>
                  </a:cubicBezTo>
                  <a:cubicBezTo>
                    <a:pt x="42" y="24"/>
                    <a:pt x="56" y="39"/>
                    <a:pt x="49" y="39"/>
                  </a:cubicBezTo>
                  <a:cubicBezTo>
                    <a:pt x="41" y="39"/>
                    <a:pt x="47" y="32"/>
                    <a:pt x="40" y="34"/>
                  </a:cubicBezTo>
                  <a:cubicBezTo>
                    <a:pt x="33" y="37"/>
                    <a:pt x="33" y="59"/>
                    <a:pt x="33" y="59"/>
                  </a:cubicBezTo>
                  <a:cubicBezTo>
                    <a:pt x="10" y="79"/>
                    <a:pt x="33" y="79"/>
                    <a:pt x="19" y="91"/>
                  </a:cubicBezTo>
                  <a:cubicBezTo>
                    <a:pt x="7" y="101"/>
                    <a:pt x="16" y="116"/>
                    <a:pt x="7" y="125"/>
                  </a:cubicBezTo>
                  <a:cubicBezTo>
                    <a:pt x="11" y="132"/>
                    <a:pt x="18" y="144"/>
                    <a:pt x="18" y="148"/>
                  </a:cubicBezTo>
                  <a:cubicBezTo>
                    <a:pt x="18" y="153"/>
                    <a:pt x="12" y="157"/>
                    <a:pt x="12" y="166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5C549B0-7AE6-DF66-897F-2091F23E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895" y="3109867"/>
              <a:ext cx="692150" cy="471487"/>
            </a:xfrm>
            <a:custGeom>
              <a:avLst/>
              <a:gdLst>
                <a:gd name="T0" fmla="*/ 118 w 226"/>
                <a:gd name="T1" fmla="*/ 134 h 154"/>
                <a:gd name="T2" fmla="*/ 126 w 226"/>
                <a:gd name="T3" fmla="*/ 111 h 154"/>
                <a:gd name="T4" fmla="*/ 144 w 226"/>
                <a:gd name="T5" fmla="*/ 89 h 154"/>
                <a:gd name="T6" fmla="*/ 162 w 226"/>
                <a:gd name="T7" fmla="*/ 82 h 154"/>
                <a:gd name="T8" fmla="*/ 172 w 226"/>
                <a:gd name="T9" fmla="*/ 94 h 154"/>
                <a:gd name="T10" fmla="*/ 195 w 226"/>
                <a:gd name="T11" fmla="*/ 123 h 154"/>
                <a:gd name="T12" fmla="*/ 212 w 226"/>
                <a:gd name="T13" fmla="*/ 121 h 154"/>
                <a:gd name="T14" fmla="*/ 226 w 226"/>
                <a:gd name="T15" fmla="*/ 124 h 154"/>
                <a:gd name="T16" fmla="*/ 222 w 226"/>
                <a:gd name="T17" fmla="*/ 97 h 154"/>
                <a:gd name="T18" fmla="*/ 185 w 226"/>
                <a:gd name="T19" fmla="*/ 81 h 154"/>
                <a:gd name="T20" fmla="*/ 179 w 226"/>
                <a:gd name="T21" fmla="*/ 46 h 154"/>
                <a:gd name="T22" fmla="*/ 166 w 226"/>
                <a:gd name="T23" fmla="*/ 18 h 154"/>
                <a:gd name="T24" fmla="*/ 155 w 226"/>
                <a:gd name="T25" fmla="*/ 0 h 154"/>
                <a:gd name="T26" fmla="*/ 156 w 226"/>
                <a:gd name="T27" fmla="*/ 1 h 154"/>
                <a:gd name="T28" fmla="*/ 138 w 226"/>
                <a:gd name="T29" fmla="*/ 1 h 154"/>
                <a:gd name="T30" fmla="*/ 156 w 226"/>
                <a:gd name="T31" fmla="*/ 39 h 154"/>
                <a:gd name="T32" fmla="*/ 139 w 226"/>
                <a:gd name="T33" fmla="*/ 56 h 154"/>
                <a:gd name="T34" fmla="*/ 117 w 226"/>
                <a:gd name="T35" fmla="*/ 62 h 154"/>
                <a:gd name="T36" fmla="*/ 85 w 226"/>
                <a:gd name="T37" fmla="*/ 47 h 154"/>
                <a:gd name="T38" fmla="*/ 54 w 226"/>
                <a:gd name="T39" fmla="*/ 56 h 154"/>
                <a:gd name="T40" fmla="*/ 29 w 226"/>
                <a:gd name="T41" fmla="*/ 29 h 154"/>
                <a:gd name="T42" fmla="*/ 29 w 226"/>
                <a:gd name="T43" fmla="*/ 3 h 154"/>
                <a:gd name="T44" fmla="*/ 0 w 226"/>
                <a:gd name="T45" fmla="*/ 14 h 154"/>
                <a:gd name="T46" fmla="*/ 13 w 226"/>
                <a:gd name="T47" fmla="*/ 41 h 154"/>
                <a:gd name="T48" fmla="*/ 52 w 226"/>
                <a:gd name="T49" fmla="*/ 94 h 154"/>
                <a:gd name="T50" fmla="*/ 62 w 226"/>
                <a:gd name="T51" fmla="*/ 106 h 154"/>
                <a:gd name="T52" fmla="*/ 79 w 226"/>
                <a:gd name="T53" fmla="*/ 134 h 154"/>
                <a:gd name="T54" fmla="*/ 88 w 226"/>
                <a:gd name="T55" fmla="*/ 154 h 154"/>
                <a:gd name="T56" fmla="*/ 118 w 226"/>
                <a:gd name="T57" fmla="*/ 1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6" h="154">
                  <a:moveTo>
                    <a:pt x="118" y="134"/>
                  </a:moveTo>
                  <a:cubicBezTo>
                    <a:pt x="128" y="130"/>
                    <a:pt x="121" y="115"/>
                    <a:pt x="126" y="111"/>
                  </a:cubicBezTo>
                  <a:cubicBezTo>
                    <a:pt x="131" y="106"/>
                    <a:pt x="144" y="89"/>
                    <a:pt x="144" y="89"/>
                  </a:cubicBezTo>
                  <a:cubicBezTo>
                    <a:pt x="144" y="89"/>
                    <a:pt x="154" y="84"/>
                    <a:pt x="162" y="82"/>
                  </a:cubicBezTo>
                  <a:cubicBezTo>
                    <a:pt x="170" y="80"/>
                    <a:pt x="166" y="88"/>
                    <a:pt x="172" y="94"/>
                  </a:cubicBezTo>
                  <a:cubicBezTo>
                    <a:pt x="178" y="100"/>
                    <a:pt x="192" y="120"/>
                    <a:pt x="195" y="123"/>
                  </a:cubicBezTo>
                  <a:cubicBezTo>
                    <a:pt x="198" y="125"/>
                    <a:pt x="206" y="121"/>
                    <a:pt x="212" y="121"/>
                  </a:cubicBezTo>
                  <a:cubicBezTo>
                    <a:pt x="219" y="121"/>
                    <a:pt x="226" y="130"/>
                    <a:pt x="226" y="124"/>
                  </a:cubicBezTo>
                  <a:cubicBezTo>
                    <a:pt x="226" y="118"/>
                    <a:pt x="225" y="106"/>
                    <a:pt x="222" y="97"/>
                  </a:cubicBezTo>
                  <a:cubicBezTo>
                    <a:pt x="219" y="88"/>
                    <a:pt x="191" y="87"/>
                    <a:pt x="185" y="81"/>
                  </a:cubicBezTo>
                  <a:cubicBezTo>
                    <a:pt x="180" y="75"/>
                    <a:pt x="179" y="52"/>
                    <a:pt x="179" y="46"/>
                  </a:cubicBezTo>
                  <a:cubicBezTo>
                    <a:pt x="179" y="41"/>
                    <a:pt x="166" y="24"/>
                    <a:pt x="166" y="18"/>
                  </a:cubicBezTo>
                  <a:cubicBezTo>
                    <a:pt x="166" y="14"/>
                    <a:pt x="159" y="5"/>
                    <a:pt x="155" y="0"/>
                  </a:cubicBezTo>
                  <a:cubicBezTo>
                    <a:pt x="156" y="1"/>
                    <a:pt x="156" y="1"/>
                    <a:pt x="156" y="1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138" y="19"/>
                    <a:pt x="156" y="39"/>
                    <a:pt x="156" y="39"/>
                  </a:cubicBezTo>
                  <a:cubicBezTo>
                    <a:pt x="135" y="39"/>
                    <a:pt x="149" y="56"/>
                    <a:pt x="139" y="56"/>
                  </a:cubicBezTo>
                  <a:cubicBezTo>
                    <a:pt x="129" y="56"/>
                    <a:pt x="122" y="62"/>
                    <a:pt x="117" y="62"/>
                  </a:cubicBezTo>
                  <a:cubicBezTo>
                    <a:pt x="112" y="62"/>
                    <a:pt x="96" y="47"/>
                    <a:pt x="85" y="47"/>
                  </a:cubicBezTo>
                  <a:cubicBezTo>
                    <a:pt x="73" y="47"/>
                    <a:pt x="54" y="56"/>
                    <a:pt x="54" y="56"/>
                  </a:cubicBezTo>
                  <a:cubicBezTo>
                    <a:pt x="54" y="38"/>
                    <a:pt x="29" y="29"/>
                    <a:pt x="29" y="29"/>
                  </a:cubicBezTo>
                  <a:cubicBezTo>
                    <a:pt x="32" y="19"/>
                    <a:pt x="29" y="3"/>
                    <a:pt x="29" y="3"/>
                  </a:cubicBezTo>
                  <a:cubicBezTo>
                    <a:pt x="16" y="1"/>
                    <a:pt x="6" y="8"/>
                    <a:pt x="0" y="14"/>
                  </a:cubicBezTo>
                  <a:cubicBezTo>
                    <a:pt x="6" y="24"/>
                    <a:pt x="10" y="34"/>
                    <a:pt x="13" y="41"/>
                  </a:cubicBezTo>
                  <a:cubicBezTo>
                    <a:pt x="18" y="54"/>
                    <a:pt x="42" y="86"/>
                    <a:pt x="52" y="94"/>
                  </a:cubicBezTo>
                  <a:cubicBezTo>
                    <a:pt x="62" y="101"/>
                    <a:pt x="62" y="106"/>
                    <a:pt x="62" y="106"/>
                  </a:cubicBezTo>
                  <a:cubicBezTo>
                    <a:pt x="65" y="124"/>
                    <a:pt x="79" y="118"/>
                    <a:pt x="79" y="134"/>
                  </a:cubicBezTo>
                  <a:cubicBezTo>
                    <a:pt x="79" y="146"/>
                    <a:pt x="85" y="150"/>
                    <a:pt x="88" y="154"/>
                  </a:cubicBezTo>
                  <a:cubicBezTo>
                    <a:pt x="97" y="145"/>
                    <a:pt x="112" y="137"/>
                    <a:pt x="118" y="134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27CD804D-5ED3-13E3-079C-012D3B72B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870" y="2243092"/>
              <a:ext cx="241300" cy="200025"/>
            </a:xfrm>
            <a:custGeom>
              <a:avLst/>
              <a:gdLst>
                <a:gd name="T0" fmla="*/ 47 w 79"/>
                <a:gd name="T1" fmla="*/ 54 h 65"/>
                <a:gd name="T2" fmla="*/ 47 w 79"/>
                <a:gd name="T3" fmla="*/ 53 h 65"/>
                <a:gd name="T4" fmla="*/ 69 w 79"/>
                <a:gd name="T5" fmla="*/ 47 h 65"/>
                <a:gd name="T6" fmla="*/ 67 w 79"/>
                <a:gd name="T7" fmla="*/ 30 h 65"/>
                <a:gd name="T8" fmla="*/ 59 w 79"/>
                <a:gd name="T9" fmla="*/ 3 h 65"/>
                <a:gd name="T10" fmla="*/ 31 w 79"/>
                <a:gd name="T11" fmla="*/ 25 h 65"/>
                <a:gd name="T12" fmla="*/ 0 w 79"/>
                <a:gd name="T13" fmla="*/ 57 h 65"/>
                <a:gd name="T14" fmla="*/ 22 w 79"/>
                <a:gd name="T15" fmla="*/ 65 h 65"/>
                <a:gd name="T16" fmla="*/ 47 w 79"/>
                <a:gd name="T1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65">
                  <a:moveTo>
                    <a:pt x="47" y="54"/>
                  </a:moveTo>
                  <a:cubicBezTo>
                    <a:pt x="47" y="53"/>
                    <a:pt x="47" y="53"/>
                    <a:pt x="47" y="53"/>
                  </a:cubicBezTo>
                  <a:cubicBezTo>
                    <a:pt x="50" y="50"/>
                    <a:pt x="59" y="56"/>
                    <a:pt x="69" y="47"/>
                  </a:cubicBezTo>
                  <a:cubicBezTo>
                    <a:pt x="79" y="37"/>
                    <a:pt x="67" y="41"/>
                    <a:pt x="67" y="30"/>
                  </a:cubicBezTo>
                  <a:cubicBezTo>
                    <a:pt x="67" y="19"/>
                    <a:pt x="59" y="3"/>
                    <a:pt x="59" y="3"/>
                  </a:cubicBezTo>
                  <a:cubicBezTo>
                    <a:pt x="53" y="0"/>
                    <a:pt x="42" y="19"/>
                    <a:pt x="31" y="25"/>
                  </a:cubicBezTo>
                  <a:cubicBezTo>
                    <a:pt x="23" y="29"/>
                    <a:pt x="10" y="45"/>
                    <a:pt x="0" y="57"/>
                  </a:cubicBezTo>
                  <a:cubicBezTo>
                    <a:pt x="4" y="61"/>
                    <a:pt x="11" y="65"/>
                    <a:pt x="22" y="65"/>
                  </a:cubicBezTo>
                  <a:cubicBezTo>
                    <a:pt x="37" y="65"/>
                    <a:pt x="39" y="55"/>
                    <a:pt x="47" y="54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41582031-CB78-7A16-0589-43700A787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957" y="2409779"/>
              <a:ext cx="508000" cy="574675"/>
            </a:xfrm>
            <a:custGeom>
              <a:avLst/>
              <a:gdLst>
                <a:gd name="T0" fmla="*/ 84 w 166"/>
                <a:gd name="T1" fmla="*/ 148 h 188"/>
                <a:gd name="T2" fmla="*/ 109 w 166"/>
                <a:gd name="T3" fmla="*/ 122 h 188"/>
                <a:gd name="T4" fmla="*/ 124 w 166"/>
                <a:gd name="T5" fmla="*/ 141 h 188"/>
                <a:gd name="T6" fmla="*/ 153 w 166"/>
                <a:gd name="T7" fmla="*/ 146 h 188"/>
                <a:gd name="T8" fmla="*/ 157 w 166"/>
                <a:gd name="T9" fmla="*/ 114 h 188"/>
                <a:gd name="T10" fmla="*/ 154 w 166"/>
                <a:gd name="T11" fmla="*/ 97 h 188"/>
                <a:gd name="T12" fmla="*/ 166 w 166"/>
                <a:gd name="T13" fmla="*/ 72 h 188"/>
                <a:gd name="T14" fmla="*/ 144 w 166"/>
                <a:gd name="T15" fmla="*/ 42 h 188"/>
                <a:gd name="T16" fmla="*/ 123 w 166"/>
                <a:gd name="T17" fmla="*/ 35 h 188"/>
                <a:gd name="T18" fmla="*/ 95 w 166"/>
                <a:gd name="T19" fmla="*/ 18 h 188"/>
                <a:gd name="T20" fmla="*/ 81 w 166"/>
                <a:gd name="T21" fmla="*/ 33 h 188"/>
                <a:gd name="T22" fmla="*/ 73 w 166"/>
                <a:gd name="T23" fmla="*/ 37 h 188"/>
                <a:gd name="T24" fmla="*/ 77 w 166"/>
                <a:gd name="T25" fmla="*/ 12 h 188"/>
                <a:gd name="T26" fmla="*/ 67 w 166"/>
                <a:gd name="T27" fmla="*/ 0 h 188"/>
                <a:gd name="T28" fmla="*/ 42 w 166"/>
                <a:gd name="T29" fmla="*/ 11 h 188"/>
                <a:gd name="T30" fmla="*/ 20 w 166"/>
                <a:gd name="T31" fmla="*/ 3 h 188"/>
                <a:gd name="T32" fmla="*/ 8 w 166"/>
                <a:gd name="T33" fmla="*/ 18 h 188"/>
                <a:gd name="T34" fmla="*/ 0 w 166"/>
                <a:gd name="T35" fmla="*/ 48 h 188"/>
                <a:gd name="T36" fmla="*/ 18 w 166"/>
                <a:gd name="T37" fmla="*/ 80 h 188"/>
                <a:gd name="T38" fmla="*/ 11 w 166"/>
                <a:gd name="T39" fmla="*/ 86 h 188"/>
                <a:gd name="T40" fmla="*/ 36 w 166"/>
                <a:gd name="T41" fmla="*/ 136 h 188"/>
                <a:gd name="T42" fmla="*/ 21 w 166"/>
                <a:gd name="T43" fmla="*/ 146 h 188"/>
                <a:gd name="T44" fmla="*/ 13 w 166"/>
                <a:gd name="T45" fmla="*/ 156 h 188"/>
                <a:gd name="T46" fmla="*/ 59 w 166"/>
                <a:gd name="T47" fmla="*/ 188 h 188"/>
                <a:gd name="T48" fmla="*/ 84 w 166"/>
                <a:gd name="T49" fmla="*/ 14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" h="188">
                  <a:moveTo>
                    <a:pt x="84" y="148"/>
                  </a:moveTo>
                  <a:cubicBezTo>
                    <a:pt x="106" y="132"/>
                    <a:pt x="109" y="155"/>
                    <a:pt x="109" y="122"/>
                  </a:cubicBezTo>
                  <a:cubicBezTo>
                    <a:pt x="109" y="122"/>
                    <a:pt x="120" y="129"/>
                    <a:pt x="124" y="141"/>
                  </a:cubicBezTo>
                  <a:cubicBezTo>
                    <a:pt x="126" y="147"/>
                    <a:pt x="149" y="158"/>
                    <a:pt x="153" y="146"/>
                  </a:cubicBezTo>
                  <a:cubicBezTo>
                    <a:pt x="157" y="134"/>
                    <a:pt x="138" y="133"/>
                    <a:pt x="157" y="114"/>
                  </a:cubicBezTo>
                  <a:cubicBezTo>
                    <a:pt x="157" y="114"/>
                    <a:pt x="160" y="103"/>
                    <a:pt x="154" y="97"/>
                  </a:cubicBezTo>
                  <a:cubicBezTo>
                    <a:pt x="148" y="92"/>
                    <a:pt x="157" y="78"/>
                    <a:pt x="166" y="72"/>
                  </a:cubicBezTo>
                  <a:cubicBezTo>
                    <a:pt x="153" y="66"/>
                    <a:pt x="145" y="50"/>
                    <a:pt x="144" y="42"/>
                  </a:cubicBezTo>
                  <a:cubicBezTo>
                    <a:pt x="142" y="32"/>
                    <a:pt x="132" y="35"/>
                    <a:pt x="123" y="35"/>
                  </a:cubicBezTo>
                  <a:cubicBezTo>
                    <a:pt x="113" y="35"/>
                    <a:pt x="103" y="18"/>
                    <a:pt x="95" y="18"/>
                  </a:cubicBezTo>
                  <a:cubicBezTo>
                    <a:pt x="87" y="18"/>
                    <a:pt x="86" y="27"/>
                    <a:pt x="81" y="33"/>
                  </a:cubicBezTo>
                  <a:cubicBezTo>
                    <a:pt x="75" y="38"/>
                    <a:pt x="73" y="37"/>
                    <a:pt x="73" y="37"/>
                  </a:cubicBezTo>
                  <a:cubicBezTo>
                    <a:pt x="55" y="29"/>
                    <a:pt x="90" y="11"/>
                    <a:pt x="77" y="12"/>
                  </a:cubicBezTo>
                  <a:cubicBezTo>
                    <a:pt x="65" y="14"/>
                    <a:pt x="65" y="4"/>
                    <a:pt x="67" y="0"/>
                  </a:cubicBezTo>
                  <a:cubicBezTo>
                    <a:pt x="59" y="1"/>
                    <a:pt x="57" y="11"/>
                    <a:pt x="42" y="11"/>
                  </a:cubicBezTo>
                  <a:cubicBezTo>
                    <a:pt x="31" y="11"/>
                    <a:pt x="24" y="7"/>
                    <a:pt x="20" y="3"/>
                  </a:cubicBezTo>
                  <a:cubicBezTo>
                    <a:pt x="15" y="10"/>
                    <a:pt x="11" y="15"/>
                    <a:pt x="8" y="18"/>
                  </a:cubicBezTo>
                  <a:cubicBezTo>
                    <a:pt x="1" y="24"/>
                    <a:pt x="0" y="33"/>
                    <a:pt x="0" y="48"/>
                  </a:cubicBezTo>
                  <a:cubicBezTo>
                    <a:pt x="0" y="64"/>
                    <a:pt x="24" y="77"/>
                    <a:pt x="18" y="80"/>
                  </a:cubicBezTo>
                  <a:cubicBezTo>
                    <a:pt x="11" y="84"/>
                    <a:pt x="11" y="86"/>
                    <a:pt x="11" y="86"/>
                  </a:cubicBezTo>
                  <a:cubicBezTo>
                    <a:pt x="9" y="107"/>
                    <a:pt x="38" y="107"/>
                    <a:pt x="36" y="136"/>
                  </a:cubicBezTo>
                  <a:cubicBezTo>
                    <a:pt x="36" y="146"/>
                    <a:pt x="29" y="146"/>
                    <a:pt x="21" y="146"/>
                  </a:cubicBezTo>
                  <a:cubicBezTo>
                    <a:pt x="14" y="146"/>
                    <a:pt x="13" y="156"/>
                    <a:pt x="13" y="156"/>
                  </a:cubicBezTo>
                  <a:cubicBezTo>
                    <a:pt x="8" y="167"/>
                    <a:pt x="33" y="176"/>
                    <a:pt x="59" y="188"/>
                  </a:cubicBezTo>
                  <a:cubicBezTo>
                    <a:pt x="62" y="179"/>
                    <a:pt x="68" y="159"/>
                    <a:pt x="84" y="148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DF15946B-DDDE-9C08-64FD-1EF9A43DA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32" y="2536779"/>
              <a:ext cx="444500" cy="762000"/>
            </a:xfrm>
            <a:custGeom>
              <a:avLst/>
              <a:gdLst>
                <a:gd name="T0" fmla="*/ 127 w 145"/>
                <a:gd name="T1" fmla="*/ 188 h 249"/>
                <a:gd name="T2" fmla="*/ 124 w 145"/>
                <a:gd name="T3" fmla="*/ 187 h 249"/>
                <a:gd name="T4" fmla="*/ 110 w 145"/>
                <a:gd name="T5" fmla="*/ 147 h 249"/>
                <a:gd name="T6" fmla="*/ 66 w 145"/>
                <a:gd name="T7" fmla="*/ 102 h 249"/>
                <a:gd name="T8" fmla="*/ 78 w 145"/>
                <a:gd name="T9" fmla="*/ 68 h 249"/>
                <a:gd name="T10" fmla="*/ 71 w 145"/>
                <a:gd name="T11" fmla="*/ 41 h 249"/>
                <a:gd name="T12" fmla="*/ 77 w 145"/>
                <a:gd name="T13" fmla="*/ 23 h 249"/>
                <a:gd name="T14" fmla="*/ 66 w 145"/>
                <a:gd name="T15" fmla="*/ 0 h 249"/>
                <a:gd name="T16" fmla="*/ 60 w 145"/>
                <a:gd name="T17" fmla="*/ 3 h 249"/>
                <a:gd name="T18" fmla="*/ 36 w 145"/>
                <a:gd name="T19" fmla="*/ 32 h 249"/>
                <a:gd name="T20" fmla="*/ 28 w 145"/>
                <a:gd name="T21" fmla="*/ 30 h 249"/>
                <a:gd name="T22" fmla="*/ 16 w 145"/>
                <a:gd name="T23" fmla="*/ 55 h 249"/>
                <a:gd name="T24" fmla="*/ 19 w 145"/>
                <a:gd name="T25" fmla="*/ 72 h 249"/>
                <a:gd name="T26" fmla="*/ 15 w 145"/>
                <a:gd name="T27" fmla="*/ 104 h 249"/>
                <a:gd name="T28" fmla="*/ 14 w 145"/>
                <a:gd name="T29" fmla="*/ 106 h 249"/>
                <a:gd name="T30" fmla="*/ 26 w 145"/>
                <a:gd name="T31" fmla="*/ 116 h 249"/>
                <a:gd name="T32" fmla="*/ 10 w 145"/>
                <a:gd name="T33" fmla="*/ 140 h 249"/>
                <a:gd name="T34" fmla="*/ 20 w 145"/>
                <a:gd name="T35" fmla="*/ 164 h 249"/>
                <a:gd name="T36" fmla="*/ 32 w 145"/>
                <a:gd name="T37" fmla="*/ 168 h 249"/>
                <a:gd name="T38" fmla="*/ 23 w 145"/>
                <a:gd name="T39" fmla="*/ 182 h 249"/>
                <a:gd name="T40" fmla="*/ 18 w 145"/>
                <a:gd name="T41" fmla="*/ 192 h 249"/>
                <a:gd name="T42" fmla="*/ 18 w 145"/>
                <a:gd name="T43" fmla="*/ 216 h 249"/>
                <a:gd name="T44" fmla="*/ 43 w 145"/>
                <a:gd name="T45" fmla="*/ 243 h 249"/>
                <a:gd name="T46" fmla="*/ 74 w 145"/>
                <a:gd name="T47" fmla="*/ 234 h 249"/>
                <a:gd name="T48" fmla="*/ 106 w 145"/>
                <a:gd name="T49" fmla="*/ 249 h 249"/>
                <a:gd name="T50" fmla="*/ 128 w 145"/>
                <a:gd name="T51" fmla="*/ 243 h 249"/>
                <a:gd name="T52" fmla="*/ 145 w 145"/>
                <a:gd name="T53" fmla="*/ 226 h 249"/>
                <a:gd name="T54" fmla="*/ 127 w 145"/>
                <a:gd name="T55" fmla="*/ 18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5" h="249">
                  <a:moveTo>
                    <a:pt x="127" y="188"/>
                  </a:moveTo>
                  <a:cubicBezTo>
                    <a:pt x="124" y="187"/>
                    <a:pt x="124" y="187"/>
                    <a:pt x="124" y="187"/>
                  </a:cubicBezTo>
                  <a:cubicBezTo>
                    <a:pt x="124" y="178"/>
                    <a:pt x="119" y="156"/>
                    <a:pt x="110" y="147"/>
                  </a:cubicBezTo>
                  <a:cubicBezTo>
                    <a:pt x="102" y="139"/>
                    <a:pt x="72" y="113"/>
                    <a:pt x="66" y="102"/>
                  </a:cubicBezTo>
                  <a:cubicBezTo>
                    <a:pt x="59" y="91"/>
                    <a:pt x="78" y="76"/>
                    <a:pt x="78" y="68"/>
                  </a:cubicBezTo>
                  <a:cubicBezTo>
                    <a:pt x="78" y="61"/>
                    <a:pt x="71" y="50"/>
                    <a:pt x="71" y="41"/>
                  </a:cubicBezTo>
                  <a:cubicBezTo>
                    <a:pt x="71" y="32"/>
                    <a:pt x="77" y="28"/>
                    <a:pt x="77" y="23"/>
                  </a:cubicBezTo>
                  <a:cubicBezTo>
                    <a:pt x="77" y="19"/>
                    <a:pt x="70" y="7"/>
                    <a:pt x="66" y="0"/>
                  </a:cubicBezTo>
                  <a:cubicBezTo>
                    <a:pt x="65" y="1"/>
                    <a:pt x="63" y="2"/>
                    <a:pt x="60" y="3"/>
                  </a:cubicBezTo>
                  <a:cubicBezTo>
                    <a:pt x="43" y="11"/>
                    <a:pt x="54" y="33"/>
                    <a:pt x="36" y="32"/>
                  </a:cubicBezTo>
                  <a:cubicBezTo>
                    <a:pt x="33" y="32"/>
                    <a:pt x="31" y="31"/>
                    <a:pt x="28" y="30"/>
                  </a:cubicBezTo>
                  <a:cubicBezTo>
                    <a:pt x="19" y="36"/>
                    <a:pt x="10" y="50"/>
                    <a:pt x="16" y="55"/>
                  </a:cubicBezTo>
                  <a:cubicBezTo>
                    <a:pt x="22" y="61"/>
                    <a:pt x="19" y="72"/>
                    <a:pt x="19" y="72"/>
                  </a:cubicBezTo>
                  <a:cubicBezTo>
                    <a:pt x="0" y="91"/>
                    <a:pt x="19" y="92"/>
                    <a:pt x="15" y="104"/>
                  </a:cubicBezTo>
                  <a:cubicBezTo>
                    <a:pt x="15" y="105"/>
                    <a:pt x="15" y="105"/>
                    <a:pt x="14" y="106"/>
                  </a:cubicBezTo>
                  <a:cubicBezTo>
                    <a:pt x="19" y="108"/>
                    <a:pt x="26" y="111"/>
                    <a:pt x="26" y="116"/>
                  </a:cubicBezTo>
                  <a:cubicBezTo>
                    <a:pt x="26" y="124"/>
                    <a:pt x="13" y="133"/>
                    <a:pt x="10" y="140"/>
                  </a:cubicBezTo>
                  <a:cubicBezTo>
                    <a:pt x="7" y="146"/>
                    <a:pt x="20" y="164"/>
                    <a:pt x="20" y="164"/>
                  </a:cubicBezTo>
                  <a:cubicBezTo>
                    <a:pt x="20" y="164"/>
                    <a:pt x="31" y="160"/>
                    <a:pt x="32" y="168"/>
                  </a:cubicBezTo>
                  <a:cubicBezTo>
                    <a:pt x="35" y="180"/>
                    <a:pt x="23" y="175"/>
                    <a:pt x="23" y="182"/>
                  </a:cubicBezTo>
                  <a:cubicBezTo>
                    <a:pt x="23" y="186"/>
                    <a:pt x="20" y="189"/>
                    <a:pt x="18" y="192"/>
                  </a:cubicBezTo>
                  <a:cubicBezTo>
                    <a:pt x="19" y="196"/>
                    <a:pt x="21" y="208"/>
                    <a:pt x="18" y="216"/>
                  </a:cubicBezTo>
                  <a:cubicBezTo>
                    <a:pt x="18" y="216"/>
                    <a:pt x="43" y="225"/>
                    <a:pt x="43" y="243"/>
                  </a:cubicBezTo>
                  <a:cubicBezTo>
                    <a:pt x="43" y="243"/>
                    <a:pt x="62" y="234"/>
                    <a:pt x="74" y="234"/>
                  </a:cubicBezTo>
                  <a:cubicBezTo>
                    <a:pt x="85" y="234"/>
                    <a:pt x="101" y="249"/>
                    <a:pt x="106" y="249"/>
                  </a:cubicBezTo>
                  <a:cubicBezTo>
                    <a:pt x="111" y="249"/>
                    <a:pt x="118" y="243"/>
                    <a:pt x="128" y="243"/>
                  </a:cubicBezTo>
                  <a:cubicBezTo>
                    <a:pt x="138" y="243"/>
                    <a:pt x="124" y="226"/>
                    <a:pt x="145" y="226"/>
                  </a:cubicBezTo>
                  <a:cubicBezTo>
                    <a:pt x="145" y="226"/>
                    <a:pt x="127" y="206"/>
                    <a:pt x="127" y="188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0A43F12-9BB9-123D-C19C-22A9CCE9C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395" y="2535192"/>
              <a:ext cx="414338" cy="763587"/>
            </a:xfrm>
            <a:custGeom>
              <a:avLst/>
              <a:gdLst>
                <a:gd name="T0" fmla="*/ 33 w 135"/>
                <a:gd name="T1" fmla="*/ 245 h 250"/>
                <a:gd name="T2" fmla="*/ 33 w 135"/>
                <a:gd name="T3" fmla="*/ 245 h 250"/>
                <a:gd name="T4" fmla="*/ 33 w 135"/>
                <a:gd name="T5" fmla="*/ 244 h 250"/>
                <a:gd name="T6" fmla="*/ 20 w 135"/>
                <a:gd name="T7" fmla="*/ 224 h 250"/>
                <a:gd name="T8" fmla="*/ 8 w 135"/>
                <a:gd name="T9" fmla="*/ 218 h 250"/>
                <a:gd name="T10" fmla="*/ 7 w 135"/>
                <a:gd name="T11" fmla="*/ 217 h 250"/>
                <a:gd name="T12" fmla="*/ 7 w 135"/>
                <a:gd name="T13" fmla="*/ 217 h 250"/>
                <a:gd name="T14" fmla="*/ 9 w 135"/>
                <a:gd name="T15" fmla="*/ 206 h 250"/>
                <a:gd name="T16" fmla="*/ 8 w 135"/>
                <a:gd name="T17" fmla="*/ 193 h 250"/>
                <a:gd name="T18" fmla="*/ 8 w 135"/>
                <a:gd name="T19" fmla="*/ 192 h 250"/>
                <a:gd name="T20" fmla="*/ 12 w 135"/>
                <a:gd name="T21" fmla="*/ 183 h 250"/>
                <a:gd name="T22" fmla="*/ 18 w 135"/>
                <a:gd name="T23" fmla="*/ 178 h 250"/>
                <a:gd name="T24" fmla="*/ 22 w 135"/>
                <a:gd name="T25" fmla="*/ 172 h 250"/>
                <a:gd name="T26" fmla="*/ 22 w 135"/>
                <a:gd name="T27" fmla="*/ 169 h 250"/>
                <a:gd name="T28" fmla="*/ 16 w 135"/>
                <a:gd name="T29" fmla="*/ 165 h 250"/>
                <a:gd name="T30" fmla="*/ 11 w 135"/>
                <a:gd name="T31" fmla="*/ 166 h 250"/>
                <a:gd name="T32" fmla="*/ 10 w 135"/>
                <a:gd name="T33" fmla="*/ 166 h 250"/>
                <a:gd name="T34" fmla="*/ 0 w 135"/>
                <a:gd name="T35" fmla="*/ 143 h 250"/>
                <a:gd name="T36" fmla="*/ 0 w 135"/>
                <a:gd name="T37" fmla="*/ 140 h 250"/>
                <a:gd name="T38" fmla="*/ 15 w 135"/>
                <a:gd name="T39" fmla="*/ 117 h 250"/>
                <a:gd name="T40" fmla="*/ 4 w 135"/>
                <a:gd name="T41" fmla="*/ 107 h 250"/>
                <a:gd name="T42" fmla="*/ 4 w 135"/>
                <a:gd name="T43" fmla="*/ 107 h 250"/>
                <a:gd name="T44" fmla="*/ 4 w 135"/>
                <a:gd name="T45" fmla="*/ 107 h 250"/>
                <a:gd name="T46" fmla="*/ 5 w 135"/>
                <a:gd name="T47" fmla="*/ 105 h 250"/>
                <a:gd name="T48" fmla="*/ 5 w 135"/>
                <a:gd name="T49" fmla="*/ 102 h 250"/>
                <a:gd name="T50" fmla="*/ 0 w 135"/>
                <a:gd name="T51" fmla="*/ 87 h 250"/>
                <a:gd name="T52" fmla="*/ 9 w 135"/>
                <a:gd name="T53" fmla="*/ 73 h 250"/>
                <a:gd name="T54" fmla="*/ 9 w 135"/>
                <a:gd name="T55" fmla="*/ 67 h 250"/>
                <a:gd name="T56" fmla="*/ 6 w 135"/>
                <a:gd name="T57" fmla="*/ 57 h 250"/>
                <a:gd name="T58" fmla="*/ 4 w 135"/>
                <a:gd name="T59" fmla="*/ 52 h 250"/>
                <a:gd name="T60" fmla="*/ 18 w 135"/>
                <a:gd name="T61" fmla="*/ 31 h 250"/>
                <a:gd name="T62" fmla="*/ 18 w 135"/>
                <a:gd name="T63" fmla="*/ 31 h 250"/>
                <a:gd name="T64" fmla="*/ 26 w 135"/>
                <a:gd name="T65" fmla="*/ 33 h 250"/>
                <a:gd name="T66" fmla="*/ 27 w 135"/>
                <a:gd name="T67" fmla="*/ 33 h 250"/>
                <a:gd name="T68" fmla="*/ 38 w 135"/>
                <a:gd name="T69" fmla="*/ 21 h 250"/>
                <a:gd name="T70" fmla="*/ 50 w 135"/>
                <a:gd name="T71" fmla="*/ 4 h 250"/>
                <a:gd name="T72" fmla="*/ 56 w 135"/>
                <a:gd name="T73" fmla="*/ 0 h 250"/>
                <a:gd name="T74" fmla="*/ 56 w 135"/>
                <a:gd name="T75" fmla="*/ 0 h 250"/>
                <a:gd name="T76" fmla="*/ 56 w 135"/>
                <a:gd name="T77" fmla="*/ 0 h 250"/>
                <a:gd name="T78" fmla="*/ 67 w 135"/>
                <a:gd name="T79" fmla="*/ 24 h 250"/>
                <a:gd name="T80" fmla="*/ 62 w 135"/>
                <a:gd name="T81" fmla="*/ 42 h 250"/>
                <a:gd name="T82" fmla="*/ 69 w 135"/>
                <a:gd name="T83" fmla="*/ 69 h 250"/>
                <a:gd name="T84" fmla="*/ 55 w 135"/>
                <a:gd name="T85" fmla="*/ 98 h 250"/>
                <a:gd name="T86" fmla="*/ 56 w 135"/>
                <a:gd name="T87" fmla="*/ 103 h 250"/>
                <a:gd name="T88" fmla="*/ 100 w 135"/>
                <a:gd name="T89" fmla="*/ 148 h 250"/>
                <a:gd name="T90" fmla="*/ 115 w 135"/>
                <a:gd name="T91" fmla="*/ 188 h 250"/>
                <a:gd name="T92" fmla="*/ 117 w 135"/>
                <a:gd name="T93" fmla="*/ 188 h 250"/>
                <a:gd name="T94" fmla="*/ 117 w 135"/>
                <a:gd name="T95" fmla="*/ 188 h 250"/>
                <a:gd name="T96" fmla="*/ 118 w 135"/>
                <a:gd name="T97" fmla="*/ 188 h 250"/>
                <a:gd name="T98" fmla="*/ 118 w 135"/>
                <a:gd name="T99" fmla="*/ 189 h 250"/>
                <a:gd name="T100" fmla="*/ 118 w 135"/>
                <a:gd name="T101" fmla="*/ 190 h 250"/>
                <a:gd name="T102" fmla="*/ 126 w 135"/>
                <a:gd name="T103" fmla="*/ 215 h 250"/>
                <a:gd name="T104" fmla="*/ 135 w 135"/>
                <a:gd name="T105" fmla="*/ 226 h 250"/>
                <a:gd name="T106" fmla="*/ 135 w 135"/>
                <a:gd name="T107" fmla="*/ 227 h 250"/>
                <a:gd name="T108" fmla="*/ 135 w 135"/>
                <a:gd name="T109" fmla="*/ 227 h 250"/>
                <a:gd name="T110" fmla="*/ 123 w 135"/>
                <a:gd name="T111" fmla="*/ 241 h 250"/>
                <a:gd name="T112" fmla="*/ 118 w 135"/>
                <a:gd name="T113" fmla="*/ 244 h 250"/>
                <a:gd name="T114" fmla="*/ 96 w 135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5" h="250">
                  <a:moveTo>
                    <a:pt x="64" y="236"/>
                  </a:moveTo>
                  <a:cubicBezTo>
                    <a:pt x="52" y="23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5"/>
                  </a:cubicBezTo>
                  <a:cubicBezTo>
                    <a:pt x="33" y="245"/>
                    <a:pt x="33" y="245"/>
                    <a:pt x="33" y="244"/>
                  </a:cubicBezTo>
                  <a:cubicBezTo>
                    <a:pt x="33" y="244"/>
                    <a:pt x="33" y="244"/>
                    <a:pt x="33" y="244"/>
                  </a:cubicBezTo>
                  <a:cubicBezTo>
                    <a:pt x="33" y="235"/>
                    <a:pt x="26" y="229"/>
                    <a:pt x="20" y="224"/>
                  </a:cubicBezTo>
                  <a:cubicBezTo>
                    <a:pt x="20" y="224"/>
                    <a:pt x="20" y="224"/>
                    <a:pt x="20" y="224"/>
                  </a:cubicBezTo>
                  <a:cubicBezTo>
                    <a:pt x="14" y="220"/>
                    <a:pt x="8" y="218"/>
                    <a:pt x="8" y="218"/>
                  </a:cubicBezTo>
                  <a:cubicBezTo>
                    <a:pt x="8" y="218"/>
                    <a:pt x="8" y="218"/>
                    <a:pt x="8" y="218"/>
                  </a:cubicBezTo>
                  <a:cubicBezTo>
                    <a:pt x="7" y="218"/>
                    <a:pt x="7" y="218"/>
                    <a:pt x="7" y="217"/>
                  </a:cubicBezTo>
                  <a:cubicBezTo>
                    <a:pt x="7" y="217"/>
                    <a:pt x="7" y="217"/>
                    <a:pt x="7" y="217"/>
                  </a:cubicBezTo>
                  <a:cubicBezTo>
                    <a:pt x="7" y="217"/>
                    <a:pt x="7" y="217"/>
                    <a:pt x="7" y="217"/>
                  </a:cubicBezTo>
                  <a:cubicBezTo>
                    <a:pt x="7" y="217"/>
                    <a:pt x="7" y="217"/>
                    <a:pt x="7" y="217"/>
                  </a:cubicBezTo>
                  <a:cubicBezTo>
                    <a:pt x="8" y="214"/>
                    <a:pt x="9" y="210"/>
                    <a:pt x="9" y="206"/>
                  </a:cubicBezTo>
                  <a:cubicBezTo>
                    <a:pt x="9" y="206"/>
                    <a:pt x="9" y="206"/>
                    <a:pt x="9" y="206"/>
                  </a:cubicBezTo>
                  <a:cubicBezTo>
                    <a:pt x="9" y="200"/>
                    <a:pt x="8" y="195"/>
                    <a:pt x="8" y="193"/>
                  </a:cubicBezTo>
                  <a:cubicBezTo>
                    <a:pt x="8" y="193"/>
                    <a:pt x="8" y="193"/>
                    <a:pt x="8" y="193"/>
                  </a:cubicBezTo>
                  <a:cubicBezTo>
                    <a:pt x="7" y="193"/>
                    <a:pt x="8" y="193"/>
                    <a:pt x="8" y="192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10" y="190"/>
                    <a:pt x="12" y="186"/>
                    <a:pt x="12" y="183"/>
                  </a:cubicBezTo>
                  <a:cubicBezTo>
                    <a:pt x="12" y="183"/>
                    <a:pt x="12" y="183"/>
                    <a:pt x="12" y="183"/>
                  </a:cubicBezTo>
                  <a:cubicBezTo>
                    <a:pt x="12" y="180"/>
                    <a:pt x="15" y="179"/>
                    <a:pt x="18" y="178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20" y="177"/>
                    <a:pt x="22" y="176"/>
                    <a:pt x="22" y="172"/>
                  </a:cubicBezTo>
                  <a:cubicBezTo>
                    <a:pt x="22" y="172"/>
                    <a:pt x="22" y="172"/>
                    <a:pt x="22" y="172"/>
                  </a:cubicBezTo>
                  <a:cubicBezTo>
                    <a:pt x="22" y="171"/>
                    <a:pt x="22" y="170"/>
                    <a:pt x="22" y="169"/>
                  </a:cubicBezTo>
                  <a:cubicBezTo>
                    <a:pt x="22" y="169"/>
                    <a:pt x="22" y="169"/>
                    <a:pt x="22" y="169"/>
                  </a:cubicBezTo>
                  <a:cubicBezTo>
                    <a:pt x="21" y="166"/>
                    <a:pt x="19" y="165"/>
                    <a:pt x="16" y="165"/>
                  </a:cubicBezTo>
                  <a:cubicBezTo>
                    <a:pt x="16" y="165"/>
                    <a:pt x="16" y="165"/>
                    <a:pt x="16" y="165"/>
                  </a:cubicBezTo>
                  <a:cubicBezTo>
                    <a:pt x="13" y="165"/>
                    <a:pt x="11" y="166"/>
                    <a:pt x="11" y="166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0" y="166"/>
                    <a:pt x="0" y="151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2"/>
                    <a:pt x="0" y="141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3" y="133"/>
                    <a:pt x="15" y="125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3"/>
                    <a:pt x="9" y="109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6"/>
                    <a:pt x="4" y="106"/>
                    <a:pt x="5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4"/>
                    <a:pt x="5" y="103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96"/>
                    <a:pt x="0" y="93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4"/>
                    <a:pt x="2" y="79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9" y="72"/>
                    <a:pt x="9" y="70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3"/>
                    <a:pt x="9" y="59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4" y="55"/>
                    <a:pt x="4" y="54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45"/>
                    <a:pt x="11" y="36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0"/>
                    <a:pt x="18" y="30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21" y="32"/>
                    <a:pt x="23" y="32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35" y="33"/>
                    <a:pt x="37" y="28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15"/>
                    <a:pt x="41" y="7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3" y="3"/>
                    <a:pt x="54" y="2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1" y="8"/>
                    <a:pt x="67" y="20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9"/>
                    <a:pt x="62" y="33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51"/>
                    <a:pt x="69" y="62"/>
                    <a:pt x="69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76"/>
                    <a:pt x="54" y="88"/>
                    <a:pt x="55" y="98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9"/>
                    <a:pt x="55" y="101"/>
                    <a:pt x="56" y="103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63" y="114"/>
                    <a:pt x="92" y="139"/>
                    <a:pt x="100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9" y="156"/>
                    <a:pt x="115" y="178"/>
                    <a:pt x="115" y="188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7" y="189"/>
                    <a:pt x="117" y="189"/>
                    <a:pt x="117" y="189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7" y="188"/>
                    <a:pt x="118" y="188"/>
                    <a:pt x="118" y="188"/>
                  </a:cubicBezTo>
                  <a:cubicBezTo>
                    <a:pt x="118" y="188"/>
                    <a:pt x="118" y="188"/>
                    <a:pt x="118" y="188"/>
                  </a:cubicBezTo>
                  <a:cubicBezTo>
                    <a:pt x="118" y="188"/>
                    <a:pt x="118" y="188"/>
                    <a:pt x="118" y="189"/>
                  </a:cubicBezTo>
                  <a:cubicBezTo>
                    <a:pt x="118" y="189"/>
                    <a:pt x="118" y="189"/>
                    <a:pt x="118" y="189"/>
                  </a:cubicBezTo>
                  <a:cubicBezTo>
                    <a:pt x="118" y="189"/>
                    <a:pt x="118" y="189"/>
                    <a:pt x="118" y="190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8"/>
                    <a:pt x="122" y="208"/>
                    <a:pt x="126" y="215"/>
                  </a:cubicBezTo>
                  <a:cubicBezTo>
                    <a:pt x="126" y="215"/>
                    <a:pt x="126" y="215"/>
                    <a:pt x="126" y="215"/>
                  </a:cubicBezTo>
                  <a:cubicBezTo>
                    <a:pt x="131" y="222"/>
                    <a:pt x="135" y="226"/>
                    <a:pt x="135" y="226"/>
                  </a:cubicBezTo>
                  <a:cubicBezTo>
                    <a:pt x="135" y="226"/>
                    <a:pt x="135" y="226"/>
                    <a:pt x="135" y="226"/>
                  </a:cubicBezTo>
                  <a:cubicBezTo>
                    <a:pt x="135" y="226"/>
                    <a:pt x="135" y="227"/>
                    <a:pt x="135" y="227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20" y="227"/>
                    <a:pt x="124" y="236"/>
                    <a:pt x="123" y="241"/>
                  </a:cubicBezTo>
                  <a:cubicBezTo>
                    <a:pt x="123" y="241"/>
                    <a:pt x="123" y="241"/>
                    <a:pt x="123" y="241"/>
                  </a:cubicBezTo>
                  <a:cubicBezTo>
                    <a:pt x="122" y="243"/>
                    <a:pt x="121" y="244"/>
                    <a:pt x="118" y="244"/>
                  </a:cubicBezTo>
                  <a:cubicBezTo>
                    <a:pt x="118" y="244"/>
                    <a:pt x="118" y="244"/>
                    <a:pt x="118" y="244"/>
                  </a:cubicBezTo>
                  <a:cubicBezTo>
                    <a:pt x="108" y="244"/>
                    <a:pt x="102" y="250"/>
                    <a:pt x="96" y="250"/>
                  </a:cubicBezTo>
                  <a:cubicBezTo>
                    <a:pt x="96" y="250"/>
                    <a:pt x="96" y="250"/>
                    <a:pt x="96" y="250"/>
                  </a:cubicBezTo>
                  <a:cubicBezTo>
                    <a:pt x="91" y="250"/>
                    <a:pt x="75" y="235"/>
                    <a:pt x="64" y="236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F31327FB-D6DD-4A99-A5DD-9BB58DDBB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395" y="2536779"/>
              <a:ext cx="411163" cy="762000"/>
            </a:xfrm>
            <a:custGeom>
              <a:avLst/>
              <a:gdLst>
                <a:gd name="T0" fmla="*/ 118 w 134"/>
                <a:gd name="T1" fmla="*/ 243 h 249"/>
                <a:gd name="T2" fmla="*/ 122 w 134"/>
                <a:gd name="T3" fmla="*/ 240 h 249"/>
                <a:gd name="T4" fmla="*/ 122 w 134"/>
                <a:gd name="T5" fmla="*/ 234 h 249"/>
                <a:gd name="T6" fmla="*/ 134 w 134"/>
                <a:gd name="T7" fmla="*/ 225 h 249"/>
                <a:gd name="T8" fmla="*/ 117 w 134"/>
                <a:gd name="T9" fmla="*/ 189 h 249"/>
                <a:gd name="T10" fmla="*/ 117 w 134"/>
                <a:gd name="T11" fmla="*/ 188 h 249"/>
                <a:gd name="T12" fmla="*/ 114 w 134"/>
                <a:gd name="T13" fmla="*/ 188 h 249"/>
                <a:gd name="T14" fmla="*/ 114 w 134"/>
                <a:gd name="T15" fmla="*/ 187 h 249"/>
                <a:gd name="T16" fmla="*/ 100 w 134"/>
                <a:gd name="T17" fmla="*/ 148 h 249"/>
                <a:gd name="T18" fmla="*/ 55 w 134"/>
                <a:gd name="T19" fmla="*/ 102 h 249"/>
                <a:gd name="T20" fmla="*/ 54 w 134"/>
                <a:gd name="T21" fmla="*/ 97 h 249"/>
                <a:gd name="T22" fmla="*/ 68 w 134"/>
                <a:gd name="T23" fmla="*/ 68 h 249"/>
                <a:gd name="T24" fmla="*/ 61 w 134"/>
                <a:gd name="T25" fmla="*/ 41 h 249"/>
                <a:gd name="T26" fmla="*/ 67 w 134"/>
                <a:gd name="T27" fmla="*/ 23 h 249"/>
                <a:gd name="T28" fmla="*/ 56 w 134"/>
                <a:gd name="T29" fmla="*/ 0 h 249"/>
                <a:gd name="T30" fmla="*/ 51 w 134"/>
                <a:gd name="T31" fmla="*/ 4 h 249"/>
                <a:gd name="T32" fmla="*/ 39 w 134"/>
                <a:gd name="T33" fmla="*/ 20 h 249"/>
                <a:gd name="T34" fmla="*/ 27 w 134"/>
                <a:gd name="T35" fmla="*/ 32 h 249"/>
                <a:gd name="T36" fmla="*/ 26 w 134"/>
                <a:gd name="T37" fmla="*/ 32 h 249"/>
                <a:gd name="T38" fmla="*/ 18 w 134"/>
                <a:gd name="T39" fmla="*/ 30 h 249"/>
                <a:gd name="T40" fmla="*/ 5 w 134"/>
                <a:gd name="T41" fmla="*/ 51 h 249"/>
                <a:gd name="T42" fmla="*/ 6 w 134"/>
                <a:gd name="T43" fmla="*/ 55 h 249"/>
                <a:gd name="T44" fmla="*/ 10 w 134"/>
                <a:gd name="T45" fmla="*/ 66 h 249"/>
                <a:gd name="T46" fmla="*/ 9 w 134"/>
                <a:gd name="T47" fmla="*/ 72 h 249"/>
                <a:gd name="T48" fmla="*/ 1 w 134"/>
                <a:gd name="T49" fmla="*/ 86 h 249"/>
                <a:gd name="T50" fmla="*/ 6 w 134"/>
                <a:gd name="T51" fmla="*/ 101 h 249"/>
                <a:gd name="T52" fmla="*/ 6 w 134"/>
                <a:gd name="T53" fmla="*/ 104 h 249"/>
                <a:gd name="T54" fmla="*/ 5 w 134"/>
                <a:gd name="T55" fmla="*/ 106 h 249"/>
                <a:gd name="T56" fmla="*/ 16 w 134"/>
                <a:gd name="T57" fmla="*/ 116 h 249"/>
                <a:gd name="T58" fmla="*/ 1 w 134"/>
                <a:gd name="T59" fmla="*/ 140 h 249"/>
                <a:gd name="T60" fmla="*/ 0 w 134"/>
                <a:gd name="T61" fmla="*/ 142 h 249"/>
                <a:gd name="T62" fmla="*/ 11 w 134"/>
                <a:gd name="T63" fmla="*/ 164 h 249"/>
                <a:gd name="T64" fmla="*/ 16 w 134"/>
                <a:gd name="T65" fmla="*/ 163 h 249"/>
                <a:gd name="T66" fmla="*/ 23 w 134"/>
                <a:gd name="T67" fmla="*/ 168 h 249"/>
                <a:gd name="T68" fmla="*/ 23 w 134"/>
                <a:gd name="T69" fmla="*/ 171 h 249"/>
                <a:gd name="T70" fmla="*/ 18 w 134"/>
                <a:gd name="T71" fmla="*/ 178 h 249"/>
                <a:gd name="T72" fmla="*/ 13 w 134"/>
                <a:gd name="T73" fmla="*/ 182 h 249"/>
                <a:gd name="T74" fmla="*/ 8 w 134"/>
                <a:gd name="T75" fmla="*/ 192 h 249"/>
                <a:gd name="T76" fmla="*/ 10 w 134"/>
                <a:gd name="T77" fmla="*/ 205 h 249"/>
                <a:gd name="T78" fmla="*/ 8 w 134"/>
                <a:gd name="T79" fmla="*/ 216 h 249"/>
                <a:gd name="T80" fmla="*/ 33 w 134"/>
                <a:gd name="T81" fmla="*/ 243 h 249"/>
                <a:gd name="T82" fmla="*/ 64 w 134"/>
                <a:gd name="T83" fmla="*/ 234 h 249"/>
                <a:gd name="T84" fmla="*/ 96 w 134"/>
                <a:gd name="T85" fmla="*/ 24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4" h="249">
                  <a:moveTo>
                    <a:pt x="96" y="248"/>
                  </a:moveTo>
                  <a:cubicBezTo>
                    <a:pt x="101" y="249"/>
                    <a:pt x="108" y="243"/>
                    <a:pt x="118" y="243"/>
                  </a:cubicBezTo>
                  <a:cubicBezTo>
                    <a:pt x="118" y="243"/>
                    <a:pt x="118" y="243"/>
                    <a:pt x="118" y="243"/>
                  </a:cubicBezTo>
                  <a:cubicBezTo>
                    <a:pt x="121" y="243"/>
                    <a:pt x="121" y="242"/>
                    <a:pt x="122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2" y="239"/>
                    <a:pt x="122" y="236"/>
                    <a:pt x="122" y="234"/>
                  </a:cubicBezTo>
                  <a:cubicBezTo>
                    <a:pt x="122" y="234"/>
                    <a:pt x="122" y="234"/>
                    <a:pt x="122" y="234"/>
                  </a:cubicBezTo>
                  <a:cubicBezTo>
                    <a:pt x="122" y="230"/>
                    <a:pt x="124" y="225"/>
                    <a:pt x="134" y="225"/>
                  </a:cubicBezTo>
                  <a:cubicBezTo>
                    <a:pt x="134" y="225"/>
                    <a:pt x="134" y="225"/>
                    <a:pt x="134" y="225"/>
                  </a:cubicBezTo>
                  <a:cubicBezTo>
                    <a:pt x="131" y="222"/>
                    <a:pt x="117" y="205"/>
                    <a:pt x="117" y="189"/>
                  </a:cubicBezTo>
                  <a:cubicBezTo>
                    <a:pt x="117" y="189"/>
                    <a:pt x="117" y="189"/>
                    <a:pt x="117" y="189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7" y="188"/>
                    <a:pt x="117" y="188"/>
                    <a:pt x="117" y="188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4" y="188"/>
                    <a:pt x="114" y="188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78"/>
                    <a:pt x="108" y="156"/>
                    <a:pt x="100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91" y="139"/>
                    <a:pt x="62" y="11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4" y="100"/>
                    <a:pt x="54" y="99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86"/>
                    <a:pt x="68" y="74"/>
                    <a:pt x="6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61"/>
                    <a:pt x="61" y="50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1" y="32"/>
                    <a:pt x="67" y="28"/>
                    <a:pt x="67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19"/>
                    <a:pt x="60" y="8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5" y="1"/>
                    <a:pt x="53" y="3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2" y="7"/>
                    <a:pt x="40" y="14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27"/>
                    <a:pt x="36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2"/>
                    <a:pt x="21" y="31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1" y="35"/>
                    <a:pt x="5" y="45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9" y="58"/>
                    <a:pt x="10" y="62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9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3" y="79"/>
                    <a:pt x="1" y="83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91"/>
                    <a:pt x="6" y="95"/>
                    <a:pt x="6" y="101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6" y="102"/>
                    <a:pt x="6" y="103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5"/>
                    <a:pt x="5" y="105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10" y="108"/>
                    <a:pt x="16" y="111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24"/>
                    <a:pt x="4" y="133"/>
                    <a:pt x="1" y="140"/>
                  </a:cubicBezTo>
                  <a:cubicBezTo>
                    <a:pt x="1" y="140"/>
                    <a:pt x="1" y="140"/>
                    <a:pt x="1" y="140"/>
                  </a:cubicBezTo>
                  <a:cubicBezTo>
                    <a:pt x="1" y="140"/>
                    <a:pt x="0" y="141"/>
                    <a:pt x="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9"/>
                    <a:pt x="9" y="162"/>
                    <a:pt x="11" y="164"/>
                  </a:cubicBezTo>
                  <a:cubicBezTo>
                    <a:pt x="11" y="164"/>
                    <a:pt x="11" y="164"/>
                    <a:pt x="11" y="164"/>
                  </a:cubicBezTo>
                  <a:cubicBezTo>
                    <a:pt x="11" y="164"/>
                    <a:pt x="14" y="163"/>
                    <a:pt x="16" y="163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9" y="163"/>
                    <a:pt x="22" y="164"/>
                    <a:pt x="23" y="168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23" y="169"/>
                    <a:pt x="23" y="170"/>
                    <a:pt x="23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3" y="175"/>
                    <a:pt x="20" y="177"/>
                    <a:pt x="18" y="178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15" y="179"/>
                    <a:pt x="13" y="179"/>
                    <a:pt x="13" y="182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3" y="186"/>
                    <a:pt x="11" y="189"/>
                    <a:pt x="8" y="192"/>
                  </a:cubicBezTo>
                  <a:cubicBezTo>
                    <a:pt x="8" y="192"/>
                    <a:pt x="8" y="192"/>
                    <a:pt x="8" y="192"/>
                  </a:cubicBezTo>
                  <a:cubicBezTo>
                    <a:pt x="9" y="194"/>
                    <a:pt x="10" y="199"/>
                    <a:pt x="10" y="205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10" y="209"/>
                    <a:pt x="9" y="213"/>
                    <a:pt x="8" y="216"/>
                  </a:cubicBezTo>
                  <a:cubicBezTo>
                    <a:pt x="8" y="216"/>
                    <a:pt x="8" y="216"/>
                    <a:pt x="8" y="216"/>
                  </a:cubicBezTo>
                  <a:cubicBezTo>
                    <a:pt x="11" y="217"/>
                    <a:pt x="33" y="226"/>
                    <a:pt x="33" y="243"/>
                  </a:cubicBezTo>
                  <a:cubicBezTo>
                    <a:pt x="33" y="243"/>
                    <a:pt x="33" y="243"/>
                    <a:pt x="33" y="243"/>
                  </a:cubicBezTo>
                  <a:cubicBezTo>
                    <a:pt x="37" y="241"/>
                    <a:pt x="53" y="234"/>
                    <a:pt x="64" y="234"/>
                  </a:cubicBezTo>
                  <a:cubicBezTo>
                    <a:pt x="64" y="234"/>
                    <a:pt x="64" y="234"/>
                    <a:pt x="64" y="234"/>
                  </a:cubicBezTo>
                  <a:cubicBezTo>
                    <a:pt x="76" y="234"/>
                    <a:pt x="92" y="249"/>
                    <a:pt x="96" y="248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29FD1D6-4DCB-F179-4894-918FDDB15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32" y="2782842"/>
              <a:ext cx="349250" cy="369887"/>
            </a:xfrm>
            <a:custGeom>
              <a:avLst/>
              <a:gdLst>
                <a:gd name="T0" fmla="*/ 111 w 114"/>
                <a:gd name="T1" fmla="*/ 88 h 121"/>
                <a:gd name="T2" fmla="*/ 99 w 114"/>
                <a:gd name="T3" fmla="*/ 84 h 121"/>
                <a:gd name="T4" fmla="*/ 89 w 114"/>
                <a:gd name="T5" fmla="*/ 60 h 121"/>
                <a:gd name="T6" fmla="*/ 105 w 114"/>
                <a:gd name="T7" fmla="*/ 36 h 121"/>
                <a:gd name="T8" fmla="*/ 93 w 114"/>
                <a:gd name="T9" fmla="*/ 26 h 121"/>
                <a:gd name="T10" fmla="*/ 65 w 114"/>
                <a:gd name="T11" fmla="*/ 19 h 121"/>
                <a:gd name="T12" fmla="*/ 50 w 114"/>
                <a:gd name="T13" fmla="*/ 0 h 121"/>
                <a:gd name="T14" fmla="*/ 25 w 114"/>
                <a:gd name="T15" fmla="*/ 26 h 121"/>
                <a:gd name="T16" fmla="*/ 0 w 114"/>
                <a:gd name="T17" fmla="*/ 66 h 121"/>
                <a:gd name="T18" fmla="*/ 1 w 114"/>
                <a:gd name="T19" fmla="*/ 67 h 121"/>
                <a:gd name="T20" fmla="*/ 51 w 114"/>
                <a:gd name="T21" fmla="*/ 99 h 121"/>
                <a:gd name="T22" fmla="*/ 68 w 114"/>
                <a:gd name="T23" fmla="*/ 121 h 121"/>
                <a:gd name="T24" fmla="*/ 97 w 114"/>
                <a:gd name="T25" fmla="*/ 110 h 121"/>
                <a:gd name="T26" fmla="*/ 97 w 114"/>
                <a:gd name="T27" fmla="*/ 112 h 121"/>
                <a:gd name="T28" fmla="*/ 102 w 114"/>
                <a:gd name="T29" fmla="*/ 102 h 121"/>
                <a:gd name="T30" fmla="*/ 111 w 114"/>
                <a:gd name="T31" fmla="*/ 8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21">
                  <a:moveTo>
                    <a:pt x="111" y="88"/>
                  </a:moveTo>
                  <a:cubicBezTo>
                    <a:pt x="110" y="80"/>
                    <a:pt x="99" y="84"/>
                    <a:pt x="99" y="84"/>
                  </a:cubicBezTo>
                  <a:cubicBezTo>
                    <a:pt x="99" y="84"/>
                    <a:pt x="86" y="66"/>
                    <a:pt x="89" y="60"/>
                  </a:cubicBezTo>
                  <a:cubicBezTo>
                    <a:pt x="92" y="53"/>
                    <a:pt x="105" y="44"/>
                    <a:pt x="105" y="36"/>
                  </a:cubicBezTo>
                  <a:cubicBezTo>
                    <a:pt x="105" y="31"/>
                    <a:pt x="98" y="28"/>
                    <a:pt x="93" y="26"/>
                  </a:cubicBezTo>
                  <a:cubicBezTo>
                    <a:pt x="87" y="35"/>
                    <a:pt x="67" y="24"/>
                    <a:pt x="65" y="19"/>
                  </a:cubicBezTo>
                  <a:cubicBezTo>
                    <a:pt x="61" y="7"/>
                    <a:pt x="50" y="0"/>
                    <a:pt x="50" y="0"/>
                  </a:cubicBezTo>
                  <a:cubicBezTo>
                    <a:pt x="50" y="33"/>
                    <a:pt x="47" y="10"/>
                    <a:pt x="25" y="26"/>
                  </a:cubicBezTo>
                  <a:cubicBezTo>
                    <a:pt x="9" y="37"/>
                    <a:pt x="3" y="57"/>
                    <a:pt x="0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23" y="77"/>
                    <a:pt x="45" y="93"/>
                    <a:pt x="51" y="99"/>
                  </a:cubicBezTo>
                  <a:cubicBezTo>
                    <a:pt x="58" y="104"/>
                    <a:pt x="64" y="112"/>
                    <a:pt x="68" y="121"/>
                  </a:cubicBezTo>
                  <a:cubicBezTo>
                    <a:pt x="74" y="115"/>
                    <a:pt x="84" y="108"/>
                    <a:pt x="97" y="110"/>
                  </a:cubicBezTo>
                  <a:cubicBezTo>
                    <a:pt x="97" y="110"/>
                    <a:pt x="97" y="111"/>
                    <a:pt x="97" y="112"/>
                  </a:cubicBezTo>
                  <a:cubicBezTo>
                    <a:pt x="99" y="109"/>
                    <a:pt x="102" y="106"/>
                    <a:pt x="102" y="102"/>
                  </a:cubicBezTo>
                  <a:cubicBezTo>
                    <a:pt x="102" y="95"/>
                    <a:pt x="114" y="100"/>
                    <a:pt x="111" y="88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13D04902-A656-62DE-8E68-C16161560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807" y="2727279"/>
              <a:ext cx="592138" cy="792162"/>
            </a:xfrm>
            <a:custGeom>
              <a:avLst/>
              <a:gdLst>
                <a:gd name="T0" fmla="*/ 122 w 193"/>
                <a:gd name="T1" fmla="*/ 238 h 259"/>
                <a:gd name="T2" fmla="*/ 141 w 193"/>
                <a:gd name="T3" fmla="*/ 259 h 259"/>
                <a:gd name="T4" fmla="*/ 153 w 193"/>
                <a:gd name="T5" fmla="*/ 251 h 259"/>
                <a:gd name="T6" fmla="*/ 153 w 193"/>
                <a:gd name="T7" fmla="*/ 251 h 259"/>
                <a:gd name="T8" fmla="*/ 165 w 193"/>
                <a:gd name="T9" fmla="*/ 220 h 259"/>
                <a:gd name="T10" fmla="*/ 163 w 193"/>
                <a:gd name="T11" fmla="*/ 203 h 259"/>
                <a:gd name="T12" fmla="*/ 144 w 193"/>
                <a:gd name="T13" fmla="*/ 110 h 259"/>
                <a:gd name="T14" fmla="*/ 164 w 193"/>
                <a:gd name="T15" fmla="*/ 109 h 259"/>
                <a:gd name="T16" fmla="*/ 181 w 193"/>
                <a:gd name="T17" fmla="*/ 111 h 259"/>
                <a:gd name="T18" fmla="*/ 186 w 193"/>
                <a:gd name="T19" fmla="*/ 66 h 259"/>
                <a:gd name="T20" fmla="*/ 142 w 193"/>
                <a:gd name="T21" fmla="*/ 55 h 259"/>
                <a:gd name="T22" fmla="*/ 130 w 193"/>
                <a:gd name="T23" fmla="*/ 49 h 259"/>
                <a:gd name="T24" fmla="*/ 114 w 193"/>
                <a:gd name="T25" fmla="*/ 43 h 259"/>
                <a:gd name="T26" fmla="*/ 99 w 193"/>
                <a:gd name="T27" fmla="*/ 51 h 259"/>
                <a:gd name="T28" fmla="*/ 71 w 193"/>
                <a:gd name="T29" fmla="*/ 23 h 259"/>
                <a:gd name="T30" fmla="*/ 44 w 193"/>
                <a:gd name="T31" fmla="*/ 12 h 259"/>
                <a:gd name="T32" fmla="*/ 20 w 193"/>
                <a:gd name="T33" fmla="*/ 0 h 259"/>
                <a:gd name="T34" fmla="*/ 45 w 193"/>
                <a:gd name="T35" fmla="*/ 53 h 259"/>
                <a:gd name="T36" fmla="*/ 40 w 193"/>
                <a:gd name="T37" fmla="*/ 94 h 259"/>
                <a:gd name="T38" fmla="*/ 18 w 193"/>
                <a:gd name="T39" fmla="*/ 94 h 259"/>
                <a:gd name="T40" fmla="*/ 10 w 193"/>
                <a:gd name="T41" fmla="*/ 106 h 259"/>
                <a:gd name="T42" fmla="*/ 10 w 193"/>
                <a:gd name="T43" fmla="*/ 125 h 259"/>
                <a:gd name="T44" fmla="*/ 21 w 193"/>
                <a:gd name="T45" fmla="*/ 143 h 259"/>
                <a:gd name="T46" fmla="*/ 34 w 193"/>
                <a:gd name="T47" fmla="*/ 171 h 259"/>
                <a:gd name="T48" fmla="*/ 40 w 193"/>
                <a:gd name="T49" fmla="*/ 206 h 259"/>
                <a:gd name="T50" fmla="*/ 77 w 193"/>
                <a:gd name="T51" fmla="*/ 222 h 259"/>
                <a:gd name="T52" fmla="*/ 81 w 193"/>
                <a:gd name="T53" fmla="*/ 246 h 259"/>
                <a:gd name="T54" fmla="*/ 95 w 193"/>
                <a:gd name="T55" fmla="*/ 248 h 259"/>
                <a:gd name="T56" fmla="*/ 122 w 193"/>
                <a:gd name="T57" fmla="*/ 238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3" h="259">
                  <a:moveTo>
                    <a:pt x="122" y="238"/>
                  </a:moveTo>
                  <a:cubicBezTo>
                    <a:pt x="122" y="223"/>
                    <a:pt x="132" y="259"/>
                    <a:pt x="141" y="259"/>
                  </a:cubicBezTo>
                  <a:cubicBezTo>
                    <a:pt x="146" y="259"/>
                    <a:pt x="150" y="255"/>
                    <a:pt x="153" y="251"/>
                  </a:cubicBezTo>
                  <a:cubicBezTo>
                    <a:pt x="153" y="251"/>
                    <a:pt x="153" y="251"/>
                    <a:pt x="153" y="251"/>
                  </a:cubicBezTo>
                  <a:cubicBezTo>
                    <a:pt x="148" y="247"/>
                    <a:pt x="159" y="225"/>
                    <a:pt x="165" y="220"/>
                  </a:cubicBezTo>
                  <a:cubicBezTo>
                    <a:pt x="170" y="214"/>
                    <a:pt x="163" y="203"/>
                    <a:pt x="163" y="203"/>
                  </a:cubicBezTo>
                  <a:cubicBezTo>
                    <a:pt x="163" y="203"/>
                    <a:pt x="125" y="142"/>
                    <a:pt x="144" y="110"/>
                  </a:cubicBezTo>
                  <a:cubicBezTo>
                    <a:pt x="144" y="110"/>
                    <a:pt x="155" y="100"/>
                    <a:pt x="164" y="109"/>
                  </a:cubicBezTo>
                  <a:cubicBezTo>
                    <a:pt x="174" y="118"/>
                    <a:pt x="175" y="123"/>
                    <a:pt x="181" y="111"/>
                  </a:cubicBezTo>
                  <a:cubicBezTo>
                    <a:pt x="186" y="100"/>
                    <a:pt x="193" y="72"/>
                    <a:pt x="186" y="66"/>
                  </a:cubicBezTo>
                  <a:cubicBezTo>
                    <a:pt x="180" y="60"/>
                    <a:pt x="171" y="55"/>
                    <a:pt x="142" y="55"/>
                  </a:cubicBezTo>
                  <a:cubicBezTo>
                    <a:pt x="142" y="55"/>
                    <a:pt x="135" y="54"/>
                    <a:pt x="130" y="49"/>
                  </a:cubicBezTo>
                  <a:cubicBezTo>
                    <a:pt x="124" y="43"/>
                    <a:pt x="122" y="40"/>
                    <a:pt x="114" y="43"/>
                  </a:cubicBezTo>
                  <a:cubicBezTo>
                    <a:pt x="106" y="46"/>
                    <a:pt x="107" y="51"/>
                    <a:pt x="99" y="51"/>
                  </a:cubicBezTo>
                  <a:cubicBezTo>
                    <a:pt x="91" y="51"/>
                    <a:pt x="84" y="25"/>
                    <a:pt x="71" y="23"/>
                  </a:cubicBezTo>
                  <a:cubicBezTo>
                    <a:pt x="59" y="20"/>
                    <a:pt x="61" y="29"/>
                    <a:pt x="44" y="12"/>
                  </a:cubicBezTo>
                  <a:cubicBezTo>
                    <a:pt x="44" y="12"/>
                    <a:pt x="27" y="8"/>
                    <a:pt x="20" y="0"/>
                  </a:cubicBezTo>
                  <a:cubicBezTo>
                    <a:pt x="0" y="23"/>
                    <a:pt x="20" y="38"/>
                    <a:pt x="45" y="53"/>
                  </a:cubicBezTo>
                  <a:cubicBezTo>
                    <a:pt x="71" y="67"/>
                    <a:pt x="46" y="88"/>
                    <a:pt x="40" y="94"/>
                  </a:cubicBezTo>
                  <a:cubicBezTo>
                    <a:pt x="33" y="101"/>
                    <a:pt x="22" y="98"/>
                    <a:pt x="18" y="94"/>
                  </a:cubicBezTo>
                  <a:cubicBezTo>
                    <a:pt x="14" y="90"/>
                    <a:pt x="14" y="99"/>
                    <a:pt x="10" y="106"/>
                  </a:cubicBezTo>
                  <a:cubicBezTo>
                    <a:pt x="8" y="112"/>
                    <a:pt x="9" y="121"/>
                    <a:pt x="10" y="125"/>
                  </a:cubicBezTo>
                  <a:cubicBezTo>
                    <a:pt x="14" y="130"/>
                    <a:pt x="21" y="139"/>
                    <a:pt x="21" y="143"/>
                  </a:cubicBezTo>
                  <a:cubicBezTo>
                    <a:pt x="21" y="149"/>
                    <a:pt x="34" y="166"/>
                    <a:pt x="34" y="171"/>
                  </a:cubicBezTo>
                  <a:cubicBezTo>
                    <a:pt x="34" y="177"/>
                    <a:pt x="35" y="200"/>
                    <a:pt x="40" y="206"/>
                  </a:cubicBezTo>
                  <a:cubicBezTo>
                    <a:pt x="46" y="212"/>
                    <a:pt x="74" y="213"/>
                    <a:pt x="77" y="222"/>
                  </a:cubicBezTo>
                  <a:cubicBezTo>
                    <a:pt x="80" y="230"/>
                    <a:pt x="81" y="240"/>
                    <a:pt x="81" y="246"/>
                  </a:cubicBezTo>
                  <a:cubicBezTo>
                    <a:pt x="84" y="247"/>
                    <a:pt x="89" y="248"/>
                    <a:pt x="95" y="248"/>
                  </a:cubicBezTo>
                  <a:cubicBezTo>
                    <a:pt x="108" y="248"/>
                    <a:pt x="122" y="253"/>
                    <a:pt x="122" y="238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0C7243B9-D559-D16C-A94E-CC1AD8D38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382" y="2724104"/>
              <a:ext cx="550863" cy="795337"/>
            </a:xfrm>
            <a:custGeom>
              <a:avLst/>
              <a:gdLst>
                <a:gd name="T0" fmla="*/ 114 w 180"/>
                <a:gd name="T1" fmla="*/ 235 h 260"/>
                <a:gd name="T2" fmla="*/ 114 w 180"/>
                <a:gd name="T3" fmla="*/ 236 h 260"/>
                <a:gd name="T4" fmla="*/ 113 w 180"/>
                <a:gd name="T5" fmla="*/ 236 h 260"/>
                <a:gd name="T6" fmla="*/ 113 w 180"/>
                <a:gd name="T7" fmla="*/ 239 h 260"/>
                <a:gd name="T8" fmla="*/ 110 w 180"/>
                <a:gd name="T9" fmla="*/ 248 h 260"/>
                <a:gd name="T10" fmla="*/ 102 w 180"/>
                <a:gd name="T11" fmla="*/ 250 h 260"/>
                <a:gd name="T12" fmla="*/ 86 w 180"/>
                <a:gd name="T13" fmla="*/ 249 h 260"/>
                <a:gd name="T14" fmla="*/ 72 w 180"/>
                <a:gd name="T15" fmla="*/ 248 h 260"/>
                <a:gd name="T16" fmla="*/ 72 w 180"/>
                <a:gd name="T17" fmla="*/ 247 h 260"/>
                <a:gd name="T18" fmla="*/ 68 w 180"/>
                <a:gd name="T19" fmla="*/ 223 h 260"/>
                <a:gd name="T20" fmla="*/ 51 w 180"/>
                <a:gd name="T21" fmla="*/ 214 h 260"/>
                <a:gd name="T22" fmla="*/ 31 w 180"/>
                <a:gd name="T23" fmla="*/ 207 h 260"/>
                <a:gd name="T24" fmla="*/ 25 w 180"/>
                <a:gd name="T25" fmla="*/ 172 h 260"/>
                <a:gd name="T26" fmla="*/ 11 w 180"/>
                <a:gd name="T27" fmla="*/ 144 h 260"/>
                <a:gd name="T28" fmla="*/ 1 w 180"/>
                <a:gd name="T29" fmla="*/ 126 h 260"/>
                <a:gd name="T30" fmla="*/ 1 w 180"/>
                <a:gd name="T31" fmla="*/ 126 h 260"/>
                <a:gd name="T32" fmla="*/ 0 w 180"/>
                <a:gd name="T33" fmla="*/ 115 h 260"/>
                <a:gd name="T34" fmla="*/ 1 w 180"/>
                <a:gd name="T35" fmla="*/ 107 h 260"/>
                <a:gd name="T36" fmla="*/ 4 w 180"/>
                <a:gd name="T37" fmla="*/ 98 h 260"/>
                <a:gd name="T38" fmla="*/ 8 w 180"/>
                <a:gd name="T39" fmla="*/ 94 h 260"/>
                <a:gd name="T40" fmla="*/ 10 w 180"/>
                <a:gd name="T41" fmla="*/ 95 h 260"/>
                <a:gd name="T42" fmla="*/ 20 w 180"/>
                <a:gd name="T43" fmla="*/ 99 h 260"/>
                <a:gd name="T44" fmla="*/ 30 w 180"/>
                <a:gd name="T45" fmla="*/ 95 h 260"/>
                <a:gd name="T46" fmla="*/ 47 w 180"/>
                <a:gd name="T47" fmla="*/ 69 h 260"/>
                <a:gd name="T48" fmla="*/ 35 w 180"/>
                <a:gd name="T49" fmla="*/ 54 h 260"/>
                <a:gd name="T50" fmla="*/ 2 w 180"/>
                <a:gd name="T51" fmla="*/ 18 h 260"/>
                <a:gd name="T52" fmla="*/ 10 w 180"/>
                <a:gd name="T53" fmla="*/ 0 h 260"/>
                <a:gd name="T54" fmla="*/ 11 w 180"/>
                <a:gd name="T55" fmla="*/ 0 h 260"/>
                <a:gd name="T56" fmla="*/ 11 w 180"/>
                <a:gd name="T57" fmla="*/ 0 h 260"/>
                <a:gd name="T58" fmla="*/ 35 w 180"/>
                <a:gd name="T59" fmla="*/ 13 h 260"/>
                <a:gd name="T60" fmla="*/ 51 w 180"/>
                <a:gd name="T61" fmla="*/ 24 h 260"/>
                <a:gd name="T62" fmla="*/ 58 w 180"/>
                <a:gd name="T63" fmla="*/ 23 h 260"/>
                <a:gd name="T64" fmla="*/ 62 w 180"/>
                <a:gd name="T65" fmla="*/ 23 h 260"/>
                <a:gd name="T66" fmla="*/ 78 w 180"/>
                <a:gd name="T67" fmla="*/ 39 h 260"/>
                <a:gd name="T68" fmla="*/ 90 w 180"/>
                <a:gd name="T69" fmla="*/ 51 h 260"/>
                <a:gd name="T70" fmla="*/ 105 w 180"/>
                <a:gd name="T71" fmla="*/ 44 h 260"/>
                <a:gd name="T72" fmla="*/ 111 w 180"/>
                <a:gd name="T73" fmla="*/ 43 h 260"/>
                <a:gd name="T74" fmla="*/ 121 w 180"/>
                <a:gd name="T75" fmla="*/ 49 h 260"/>
                <a:gd name="T76" fmla="*/ 133 w 180"/>
                <a:gd name="T77" fmla="*/ 56 h 260"/>
                <a:gd name="T78" fmla="*/ 178 w 180"/>
                <a:gd name="T79" fmla="*/ 67 h 260"/>
                <a:gd name="T80" fmla="*/ 180 w 180"/>
                <a:gd name="T81" fmla="*/ 77 h 260"/>
                <a:gd name="T82" fmla="*/ 172 w 180"/>
                <a:gd name="T83" fmla="*/ 112 h 260"/>
                <a:gd name="T84" fmla="*/ 166 w 180"/>
                <a:gd name="T85" fmla="*/ 120 h 260"/>
                <a:gd name="T86" fmla="*/ 155 w 180"/>
                <a:gd name="T87" fmla="*/ 110 h 260"/>
                <a:gd name="T88" fmla="*/ 146 w 180"/>
                <a:gd name="T89" fmla="*/ 106 h 260"/>
                <a:gd name="T90" fmla="*/ 139 w 180"/>
                <a:gd name="T91" fmla="*/ 109 h 260"/>
                <a:gd name="T92" fmla="*/ 136 w 180"/>
                <a:gd name="T93" fmla="*/ 111 h 260"/>
                <a:gd name="T94" fmla="*/ 130 w 180"/>
                <a:gd name="T95" fmla="*/ 133 h 260"/>
                <a:gd name="T96" fmla="*/ 143 w 180"/>
                <a:gd name="T97" fmla="*/ 180 h 260"/>
                <a:gd name="T98" fmla="*/ 155 w 180"/>
                <a:gd name="T99" fmla="*/ 204 h 260"/>
                <a:gd name="T100" fmla="*/ 158 w 180"/>
                <a:gd name="T101" fmla="*/ 215 h 260"/>
                <a:gd name="T102" fmla="*/ 156 w 180"/>
                <a:gd name="T103" fmla="*/ 221 h 260"/>
                <a:gd name="T104" fmla="*/ 143 w 180"/>
                <a:gd name="T105" fmla="*/ 249 h 260"/>
                <a:gd name="T106" fmla="*/ 144 w 180"/>
                <a:gd name="T107" fmla="*/ 252 h 260"/>
                <a:gd name="T108" fmla="*/ 144 w 180"/>
                <a:gd name="T109" fmla="*/ 252 h 260"/>
                <a:gd name="T110" fmla="*/ 144 w 180"/>
                <a:gd name="T111" fmla="*/ 253 h 260"/>
                <a:gd name="T112" fmla="*/ 132 w 180"/>
                <a:gd name="T113" fmla="*/ 260 h 260"/>
                <a:gd name="T114" fmla="*/ 115 w 180"/>
                <a:gd name="T115" fmla="*/ 23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0" h="260">
                  <a:moveTo>
                    <a:pt x="115" y="236"/>
                  </a:moveTo>
                  <a:cubicBezTo>
                    <a:pt x="114" y="236"/>
                    <a:pt x="114" y="235"/>
                    <a:pt x="114" y="235"/>
                  </a:cubicBezTo>
                  <a:cubicBezTo>
                    <a:pt x="114" y="235"/>
                    <a:pt x="114" y="235"/>
                    <a:pt x="114" y="235"/>
                  </a:cubicBezTo>
                  <a:cubicBezTo>
                    <a:pt x="114" y="235"/>
                    <a:pt x="114" y="235"/>
                    <a:pt x="114" y="236"/>
                  </a:cubicBezTo>
                  <a:cubicBezTo>
                    <a:pt x="114" y="236"/>
                    <a:pt x="114" y="236"/>
                    <a:pt x="114" y="236"/>
                  </a:cubicBezTo>
                  <a:cubicBezTo>
                    <a:pt x="114" y="236"/>
                    <a:pt x="114" y="236"/>
                    <a:pt x="113" y="236"/>
                  </a:cubicBezTo>
                  <a:cubicBezTo>
                    <a:pt x="113" y="236"/>
                    <a:pt x="113" y="236"/>
                    <a:pt x="113" y="236"/>
                  </a:cubicBezTo>
                  <a:cubicBezTo>
                    <a:pt x="113" y="237"/>
                    <a:pt x="113" y="237"/>
                    <a:pt x="113" y="239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3" y="243"/>
                    <a:pt x="112" y="246"/>
                    <a:pt x="110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8" y="249"/>
                    <a:pt x="105" y="250"/>
                    <a:pt x="102" y="250"/>
                  </a:cubicBezTo>
                  <a:cubicBezTo>
                    <a:pt x="102" y="250"/>
                    <a:pt x="102" y="250"/>
                    <a:pt x="102" y="250"/>
                  </a:cubicBezTo>
                  <a:cubicBezTo>
                    <a:pt x="97" y="250"/>
                    <a:pt x="92" y="249"/>
                    <a:pt x="86" y="249"/>
                  </a:cubicBezTo>
                  <a:cubicBezTo>
                    <a:pt x="86" y="249"/>
                    <a:pt x="86" y="249"/>
                    <a:pt x="86" y="249"/>
                  </a:cubicBezTo>
                  <a:cubicBezTo>
                    <a:pt x="80" y="249"/>
                    <a:pt x="75" y="248"/>
                    <a:pt x="72" y="248"/>
                  </a:cubicBezTo>
                  <a:cubicBezTo>
                    <a:pt x="72" y="248"/>
                    <a:pt x="72" y="248"/>
                    <a:pt x="72" y="248"/>
                  </a:cubicBezTo>
                  <a:cubicBezTo>
                    <a:pt x="72" y="248"/>
                    <a:pt x="72" y="247"/>
                    <a:pt x="72" y="247"/>
                  </a:cubicBezTo>
                  <a:cubicBezTo>
                    <a:pt x="72" y="247"/>
                    <a:pt x="72" y="247"/>
                    <a:pt x="72" y="247"/>
                  </a:cubicBezTo>
                  <a:cubicBezTo>
                    <a:pt x="71" y="241"/>
                    <a:pt x="70" y="231"/>
                    <a:pt x="68" y="223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7" y="219"/>
                    <a:pt x="59" y="216"/>
                    <a:pt x="51" y="214"/>
                  </a:cubicBezTo>
                  <a:cubicBezTo>
                    <a:pt x="51" y="214"/>
                    <a:pt x="51" y="214"/>
                    <a:pt x="51" y="214"/>
                  </a:cubicBezTo>
                  <a:cubicBezTo>
                    <a:pt x="43" y="212"/>
                    <a:pt x="34" y="210"/>
                    <a:pt x="31" y="207"/>
                  </a:cubicBezTo>
                  <a:cubicBezTo>
                    <a:pt x="31" y="207"/>
                    <a:pt x="31" y="207"/>
                    <a:pt x="31" y="207"/>
                  </a:cubicBezTo>
                  <a:cubicBezTo>
                    <a:pt x="25" y="201"/>
                    <a:pt x="25" y="178"/>
                    <a:pt x="25" y="172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5" y="167"/>
                    <a:pt x="11" y="151"/>
                    <a:pt x="11" y="144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1" y="141"/>
                    <a:pt x="5" y="132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cubicBezTo>
                    <a:pt x="0" y="123"/>
                    <a:pt x="0" y="119"/>
                    <a:pt x="0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2"/>
                    <a:pt x="0" y="109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2" y="104"/>
                    <a:pt x="3" y="101"/>
                    <a:pt x="4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5" y="96"/>
                    <a:pt x="6" y="94"/>
                    <a:pt x="8" y="94"/>
                  </a:cubicBezTo>
                  <a:cubicBezTo>
                    <a:pt x="8" y="94"/>
                    <a:pt x="8" y="94"/>
                    <a:pt x="8" y="94"/>
                  </a:cubicBezTo>
                  <a:cubicBezTo>
                    <a:pt x="8" y="94"/>
                    <a:pt x="9" y="94"/>
                    <a:pt x="10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2" y="97"/>
                    <a:pt x="16" y="99"/>
                    <a:pt x="20" y="99"/>
                  </a:cubicBezTo>
                  <a:cubicBezTo>
                    <a:pt x="20" y="99"/>
                    <a:pt x="20" y="99"/>
                    <a:pt x="20" y="99"/>
                  </a:cubicBezTo>
                  <a:cubicBezTo>
                    <a:pt x="24" y="99"/>
                    <a:pt x="27" y="98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5" y="90"/>
                    <a:pt x="47" y="80"/>
                    <a:pt x="47" y="69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64"/>
                    <a:pt x="44" y="59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18" y="44"/>
                    <a:pt x="2" y="33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3"/>
                    <a:pt x="5" y="7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8" y="9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44" y="22"/>
                    <a:pt x="48" y="24"/>
                    <a:pt x="51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24"/>
                    <a:pt x="55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9" y="23"/>
                    <a:pt x="61" y="23"/>
                    <a:pt x="62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69" y="25"/>
                    <a:pt x="74" y="32"/>
                    <a:pt x="78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3" y="45"/>
                    <a:pt x="87" y="52"/>
                    <a:pt x="90" y="51"/>
                  </a:cubicBezTo>
                  <a:cubicBezTo>
                    <a:pt x="90" y="51"/>
                    <a:pt x="90" y="51"/>
                    <a:pt x="90" y="51"/>
                  </a:cubicBezTo>
                  <a:cubicBezTo>
                    <a:pt x="98" y="52"/>
                    <a:pt x="97" y="47"/>
                    <a:pt x="105" y="44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7" y="43"/>
                    <a:pt x="109" y="43"/>
                    <a:pt x="111" y="43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5" y="43"/>
                    <a:pt x="117" y="45"/>
                    <a:pt x="121" y="49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27" y="55"/>
                    <a:pt x="133" y="56"/>
                    <a:pt x="133" y="56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62" y="56"/>
                    <a:pt x="171" y="60"/>
                    <a:pt x="178" y="67"/>
                  </a:cubicBezTo>
                  <a:cubicBezTo>
                    <a:pt x="178" y="67"/>
                    <a:pt x="178" y="67"/>
                    <a:pt x="178" y="67"/>
                  </a:cubicBezTo>
                  <a:cubicBezTo>
                    <a:pt x="180" y="69"/>
                    <a:pt x="180" y="73"/>
                    <a:pt x="180" y="77"/>
                  </a:cubicBezTo>
                  <a:cubicBezTo>
                    <a:pt x="180" y="77"/>
                    <a:pt x="180" y="77"/>
                    <a:pt x="180" y="77"/>
                  </a:cubicBezTo>
                  <a:cubicBezTo>
                    <a:pt x="180" y="88"/>
                    <a:pt x="176" y="104"/>
                    <a:pt x="172" y="112"/>
                  </a:cubicBezTo>
                  <a:cubicBezTo>
                    <a:pt x="172" y="112"/>
                    <a:pt x="172" y="112"/>
                    <a:pt x="172" y="112"/>
                  </a:cubicBezTo>
                  <a:cubicBezTo>
                    <a:pt x="169" y="117"/>
                    <a:pt x="168" y="120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3" y="119"/>
                    <a:pt x="160" y="116"/>
                    <a:pt x="155" y="110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2" y="107"/>
                    <a:pt x="149" y="106"/>
                    <a:pt x="146" y="106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3" y="106"/>
                    <a:pt x="141" y="108"/>
                    <a:pt x="139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37" y="110"/>
                    <a:pt x="136" y="111"/>
                    <a:pt x="136" y="111"/>
                  </a:cubicBezTo>
                  <a:cubicBezTo>
                    <a:pt x="136" y="111"/>
                    <a:pt x="136" y="111"/>
                    <a:pt x="136" y="111"/>
                  </a:cubicBezTo>
                  <a:cubicBezTo>
                    <a:pt x="132" y="117"/>
                    <a:pt x="130" y="125"/>
                    <a:pt x="130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0" y="149"/>
                    <a:pt x="136" y="166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9" y="194"/>
                    <a:pt x="155" y="204"/>
                    <a:pt x="155" y="204"/>
                  </a:cubicBezTo>
                  <a:cubicBezTo>
                    <a:pt x="155" y="204"/>
                    <a:pt x="155" y="204"/>
                    <a:pt x="155" y="204"/>
                  </a:cubicBezTo>
                  <a:cubicBezTo>
                    <a:pt x="155" y="204"/>
                    <a:pt x="158" y="210"/>
                    <a:pt x="158" y="215"/>
                  </a:cubicBezTo>
                  <a:cubicBezTo>
                    <a:pt x="158" y="215"/>
                    <a:pt x="158" y="215"/>
                    <a:pt x="158" y="215"/>
                  </a:cubicBezTo>
                  <a:cubicBezTo>
                    <a:pt x="158" y="217"/>
                    <a:pt x="158" y="219"/>
                    <a:pt x="156" y="221"/>
                  </a:cubicBezTo>
                  <a:cubicBezTo>
                    <a:pt x="156" y="221"/>
                    <a:pt x="156" y="221"/>
                    <a:pt x="156" y="221"/>
                  </a:cubicBezTo>
                  <a:cubicBezTo>
                    <a:pt x="152" y="225"/>
                    <a:pt x="143" y="241"/>
                    <a:pt x="143" y="249"/>
                  </a:cubicBezTo>
                  <a:cubicBezTo>
                    <a:pt x="143" y="249"/>
                    <a:pt x="143" y="249"/>
                    <a:pt x="143" y="249"/>
                  </a:cubicBezTo>
                  <a:cubicBezTo>
                    <a:pt x="143" y="250"/>
                    <a:pt x="143" y="251"/>
                    <a:pt x="144" y="252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44" y="252"/>
                    <a:pt x="144" y="252"/>
                    <a:pt x="144" y="252"/>
                  </a:cubicBezTo>
                  <a:cubicBezTo>
                    <a:pt x="144" y="252"/>
                    <a:pt x="144" y="253"/>
                    <a:pt x="144" y="253"/>
                  </a:cubicBezTo>
                  <a:cubicBezTo>
                    <a:pt x="144" y="253"/>
                    <a:pt x="144" y="253"/>
                    <a:pt x="144" y="253"/>
                  </a:cubicBezTo>
                  <a:cubicBezTo>
                    <a:pt x="141" y="256"/>
                    <a:pt x="137" y="260"/>
                    <a:pt x="132" y="260"/>
                  </a:cubicBezTo>
                  <a:cubicBezTo>
                    <a:pt x="132" y="260"/>
                    <a:pt x="132" y="260"/>
                    <a:pt x="132" y="260"/>
                  </a:cubicBezTo>
                  <a:cubicBezTo>
                    <a:pt x="125" y="260"/>
                    <a:pt x="118" y="241"/>
                    <a:pt x="115" y="236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E0C67ECE-927C-A3F1-2CEE-2F461E5DD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770" y="3354342"/>
              <a:ext cx="458788" cy="679450"/>
            </a:xfrm>
            <a:custGeom>
              <a:avLst/>
              <a:gdLst>
                <a:gd name="T0" fmla="*/ 78 w 150"/>
                <a:gd name="T1" fmla="*/ 193 h 222"/>
                <a:gd name="T2" fmla="*/ 81 w 150"/>
                <a:gd name="T3" fmla="*/ 202 h 222"/>
                <a:gd name="T4" fmla="*/ 90 w 150"/>
                <a:gd name="T5" fmla="*/ 215 h 222"/>
                <a:gd name="T6" fmla="*/ 115 w 150"/>
                <a:gd name="T7" fmla="*/ 197 h 222"/>
                <a:gd name="T8" fmla="*/ 133 w 150"/>
                <a:gd name="T9" fmla="*/ 179 h 222"/>
                <a:gd name="T10" fmla="*/ 138 w 150"/>
                <a:gd name="T11" fmla="*/ 167 h 222"/>
                <a:gd name="T12" fmla="*/ 126 w 150"/>
                <a:gd name="T13" fmla="*/ 138 h 222"/>
                <a:gd name="T14" fmla="*/ 138 w 150"/>
                <a:gd name="T15" fmla="*/ 112 h 222"/>
                <a:gd name="T16" fmla="*/ 150 w 150"/>
                <a:gd name="T17" fmla="*/ 93 h 222"/>
                <a:gd name="T18" fmla="*/ 109 w 150"/>
                <a:gd name="T19" fmla="*/ 43 h 222"/>
                <a:gd name="T20" fmla="*/ 107 w 150"/>
                <a:gd name="T21" fmla="*/ 43 h 222"/>
                <a:gd name="T22" fmla="*/ 84 w 150"/>
                <a:gd name="T23" fmla="*/ 14 h 222"/>
                <a:gd name="T24" fmla="*/ 74 w 150"/>
                <a:gd name="T25" fmla="*/ 2 h 222"/>
                <a:gd name="T26" fmla="*/ 56 w 150"/>
                <a:gd name="T27" fmla="*/ 9 h 222"/>
                <a:gd name="T28" fmla="*/ 38 w 150"/>
                <a:gd name="T29" fmla="*/ 31 h 222"/>
                <a:gd name="T30" fmla="*/ 30 w 150"/>
                <a:gd name="T31" fmla="*/ 54 h 222"/>
                <a:gd name="T32" fmla="*/ 0 w 150"/>
                <a:gd name="T33" fmla="*/ 74 h 222"/>
                <a:gd name="T34" fmla="*/ 1 w 150"/>
                <a:gd name="T35" fmla="*/ 78 h 222"/>
                <a:gd name="T36" fmla="*/ 37 w 150"/>
                <a:gd name="T37" fmla="*/ 144 h 222"/>
                <a:gd name="T38" fmla="*/ 63 w 150"/>
                <a:gd name="T39" fmla="*/ 207 h 222"/>
                <a:gd name="T40" fmla="*/ 72 w 150"/>
                <a:gd name="T41" fmla="*/ 189 h 222"/>
                <a:gd name="T42" fmla="*/ 78 w 150"/>
                <a:gd name="T43" fmla="*/ 19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222">
                  <a:moveTo>
                    <a:pt x="78" y="193"/>
                  </a:moveTo>
                  <a:cubicBezTo>
                    <a:pt x="75" y="197"/>
                    <a:pt x="77" y="202"/>
                    <a:pt x="81" y="202"/>
                  </a:cubicBezTo>
                  <a:cubicBezTo>
                    <a:pt x="86" y="202"/>
                    <a:pt x="83" y="208"/>
                    <a:pt x="90" y="215"/>
                  </a:cubicBezTo>
                  <a:cubicBezTo>
                    <a:pt x="97" y="222"/>
                    <a:pt x="108" y="205"/>
                    <a:pt x="115" y="197"/>
                  </a:cubicBezTo>
                  <a:cubicBezTo>
                    <a:pt x="123" y="189"/>
                    <a:pt x="133" y="179"/>
                    <a:pt x="133" y="179"/>
                  </a:cubicBezTo>
                  <a:cubicBezTo>
                    <a:pt x="133" y="179"/>
                    <a:pt x="143" y="167"/>
                    <a:pt x="138" y="167"/>
                  </a:cubicBezTo>
                  <a:cubicBezTo>
                    <a:pt x="133" y="167"/>
                    <a:pt x="126" y="143"/>
                    <a:pt x="126" y="138"/>
                  </a:cubicBezTo>
                  <a:cubicBezTo>
                    <a:pt x="126" y="134"/>
                    <a:pt x="138" y="118"/>
                    <a:pt x="138" y="112"/>
                  </a:cubicBezTo>
                  <a:cubicBezTo>
                    <a:pt x="138" y="105"/>
                    <a:pt x="150" y="93"/>
                    <a:pt x="150" y="93"/>
                  </a:cubicBezTo>
                  <a:cubicBezTo>
                    <a:pt x="119" y="80"/>
                    <a:pt x="111" y="53"/>
                    <a:pt x="109" y="43"/>
                  </a:cubicBezTo>
                  <a:cubicBezTo>
                    <a:pt x="108" y="43"/>
                    <a:pt x="108" y="43"/>
                    <a:pt x="107" y="43"/>
                  </a:cubicBezTo>
                  <a:cubicBezTo>
                    <a:pt x="104" y="40"/>
                    <a:pt x="90" y="20"/>
                    <a:pt x="84" y="14"/>
                  </a:cubicBezTo>
                  <a:cubicBezTo>
                    <a:pt x="78" y="8"/>
                    <a:pt x="82" y="0"/>
                    <a:pt x="74" y="2"/>
                  </a:cubicBezTo>
                  <a:cubicBezTo>
                    <a:pt x="66" y="4"/>
                    <a:pt x="56" y="9"/>
                    <a:pt x="56" y="9"/>
                  </a:cubicBezTo>
                  <a:cubicBezTo>
                    <a:pt x="56" y="9"/>
                    <a:pt x="43" y="26"/>
                    <a:pt x="38" y="31"/>
                  </a:cubicBezTo>
                  <a:cubicBezTo>
                    <a:pt x="33" y="35"/>
                    <a:pt x="40" y="50"/>
                    <a:pt x="30" y="54"/>
                  </a:cubicBezTo>
                  <a:cubicBezTo>
                    <a:pt x="24" y="57"/>
                    <a:pt x="9" y="65"/>
                    <a:pt x="0" y="74"/>
                  </a:cubicBezTo>
                  <a:cubicBezTo>
                    <a:pt x="1" y="75"/>
                    <a:pt x="1" y="76"/>
                    <a:pt x="1" y="78"/>
                  </a:cubicBezTo>
                  <a:cubicBezTo>
                    <a:pt x="1" y="84"/>
                    <a:pt x="37" y="144"/>
                    <a:pt x="37" y="144"/>
                  </a:cubicBezTo>
                  <a:cubicBezTo>
                    <a:pt x="36" y="159"/>
                    <a:pt x="50" y="185"/>
                    <a:pt x="63" y="207"/>
                  </a:cubicBezTo>
                  <a:cubicBezTo>
                    <a:pt x="67" y="201"/>
                    <a:pt x="69" y="192"/>
                    <a:pt x="72" y="189"/>
                  </a:cubicBezTo>
                  <a:cubicBezTo>
                    <a:pt x="76" y="185"/>
                    <a:pt x="82" y="189"/>
                    <a:pt x="78" y="193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5AABD4B9-8CC0-99C0-009A-324E86E02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3145" y="3409904"/>
              <a:ext cx="666750" cy="525462"/>
            </a:xfrm>
            <a:custGeom>
              <a:avLst/>
              <a:gdLst>
                <a:gd name="T0" fmla="*/ 41 w 218"/>
                <a:gd name="T1" fmla="*/ 172 h 172"/>
                <a:gd name="T2" fmla="*/ 72 w 218"/>
                <a:gd name="T3" fmla="*/ 159 h 172"/>
                <a:gd name="T4" fmla="*/ 94 w 218"/>
                <a:gd name="T5" fmla="*/ 168 h 172"/>
                <a:gd name="T6" fmla="*/ 117 w 218"/>
                <a:gd name="T7" fmla="*/ 161 h 172"/>
                <a:gd name="T8" fmla="*/ 117 w 218"/>
                <a:gd name="T9" fmla="*/ 131 h 172"/>
                <a:gd name="T10" fmla="*/ 166 w 218"/>
                <a:gd name="T11" fmla="*/ 120 h 172"/>
                <a:gd name="T12" fmla="*/ 211 w 218"/>
                <a:gd name="T13" fmla="*/ 107 h 172"/>
                <a:gd name="T14" fmla="*/ 197 w 218"/>
                <a:gd name="T15" fmla="*/ 87 h 172"/>
                <a:gd name="T16" fmla="*/ 209 w 218"/>
                <a:gd name="T17" fmla="*/ 40 h 172"/>
                <a:gd name="T18" fmla="*/ 203 w 218"/>
                <a:gd name="T19" fmla="*/ 28 h 172"/>
                <a:gd name="T20" fmla="*/ 150 w 218"/>
                <a:gd name="T21" fmla="*/ 78 h 172"/>
                <a:gd name="T22" fmla="*/ 126 w 218"/>
                <a:gd name="T23" fmla="*/ 90 h 172"/>
                <a:gd name="T24" fmla="*/ 113 w 218"/>
                <a:gd name="T25" fmla="*/ 66 h 172"/>
                <a:gd name="T26" fmla="*/ 103 w 218"/>
                <a:gd name="T27" fmla="*/ 38 h 172"/>
                <a:gd name="T28" fmla="*/ 99 w 218"/>
                <a:gd name="T29" fmla="*/ 31 h 172"/>
                <a:gd name="T30" fmla="*/ 89 w 218"/>
                <a:gd name="T31" fmla="*/ 36 h 172"/>
                <a:gd name="T32" fmla="*/ 70 w 218"/>
                <a:gd name="T33" fmla="*/ 15 h 172"/>
                <a:gd name="T34" fmla="*/ 43 w 218"/>
                <a:gd name="T35" fmla="*/ 25 h 172"/>
                <a:gd name="T36" fmla="*/ 29 w 218"/>
                <a:gd name="T37" fmla="*/ 23 h 172"/>
                <a:gd name="T38" fmla="*/ 29 w 218"/>
                <a:gd name="T39" fmla="*/ 26 h 172"/>
                <a:gd name="T40" fmla="*/ 15 w 218"/>
                <a:gd name="T41" fmla="*/ 23 h 172"/>
                <a:gd name="T42" fmla="*/ 0 w 218"/>
                <a:gd name="T43" fmla="*/ 25 h 172"/>
                <a:gd name="T44" fmla="*/ 41 w 218"/>
                <a:gd name="T45" fmla="*/ 75 h 172"/>
                <a:gd name="T46" fmla="*/ 29 w 218"/>
                <a:gd name="T47" fmla="*/ 94 h 172"/>
                <a:gd name="T48" fmla="*/ 17 w 218"/>
                <a:gd name="T49" fmla="*/ 120 h 172"/>
                <a:gd name="T50" fmla="*/ 29 w 218"/>
                <a:gd name="T51" fmla="*/ 149 h 172"/>
                <a:gd name="T52" fmla="*/ 26 w 218"/>
                <a:gd name="T53" fmla="*/ 159 h 172"/>
                <a:gd name="T54" fmla="*/ 41 w 218"/>
                <a:gd name="T55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8" h="172">
                  <a:moveTo>
                    <a:pt x="41" y="172"/>
                  </a:moveTo>
                  <a:cubicBezTo>
                    <a:pt x="48" y="172"/>
                    <a:pt x="66" y="153"/>
                    <a:pt x="72" y="159"/>
                  </a:cubicBezTo>
                  <a:cubicBezTo>
                    <a:pt x="79" y="166"/>
                    <a:pt x="81" y="168"/>
                    <a:pt x="94" y="168"/>
                  </a:cubicBezTo>
                  <a:cubicBezTo>
                    <a:pt x="106" y="168"/>
                    <a:pt x="117" y="161"/>
                    <a:pt x="117" y="161"/>
                  </a:cubicBezTo>
                  <a:cubicBezTo>
                    <a:pt x="109" y="153"/>
                    <a:pt x="117" y="131"/>
                    <a:pt x="117" y="131"/>
                  </a:cubicBezTo>
                  <a:cubicBezTo>
                    <a:pt x="140" y="131"/>
                    <a:pt x="161" y="120"/>
                    <a:pt x="166" y="120"/>
                  </a:cubicBezTo>
                  <a:cubicBezTo>
                    <a:pt x="171" y="120"/>
                    <a:pt x="205" y="113"/>
                    <a:pt x="211" y="107"/>
                  </a:cubicBezTo>
                  <a:cubicBezTo>
                    <a:pt x="218" y="101"/>
                    <a:pt x="200" y="90"/>
                    <a:pt x="197" y="87"/>
                  </a:cubicBezTo>
                  <a:cubicBezTo>
                    <a:pt x="193" y="84"/>
                    <a:pt x="201" y="48"/>
                    <a:pt x="209" y="40"/>
                  </a:cubicBezTo>
                  <a:cubicBezTo>
                    <a:pt x="217" y="32"/>
                    <a:pt x="203" y="28"/>
                    <a:pt x="203" y="28"/>
                  </a:cubicBezTo>
                  <a:cubicBezTo>
                    <a:pt x="177" y="28"/>
                    <a:pt x="150" y="78"/>
                    <a:pt x="150" y="78"/>
                  </a:cubicBezTo>
                  <a:cubicBezTo>
                    <a:pt x="150" y="78"/>
                    <a:pt x="136" y="90"/>
                    <a:pt x="126" y="90"/>
                  </a:cubicBezTo>
                  <a:cubicBezTo>
                    <a:pt x="116" y="90"/>
                    <a:pt x="113" y="72"/>
                    <a:pt x="113" y="66"/>
                  </a:cubicBezTo>
                  <a:cubicBezTo>
                    <a:pt x="113" y="61"/>
                    <a:pt x="105" y="45"/>
                    <a:pt x="103" y="38"/>
                  </a:cubicBezTo>
                  <a:cubicBezTo>
                    <a:pt x="102" y="35"/>
                    <a:pt x="100" y="33"/>
                    <a:pt x="99" y="31"/>
                  </a:cubicBezTo>
                  <a:cubicBezTo>
                    <a:pt x="96" y="34"/>
                    <a:pt x="93" y="36"/>
                    <a:pt x="89" y="36"/>
                  </a:cubicBezTo>
                  <a:cubicBezTo>
                    <a:pt x="80" y="36"/>
                    <a:pt x="70" y="0"/>
                    <a:pt x="70" y="15"/>
                  </a:cubicBezTo>
                  <a:cubicBezTo>
                    <a:pt x="70" y="30"/>
                    <a:pt x="56" y="25"/>
                    <a:pt x="43" y="25"/>
                  </a:cubicBezTo>
                  <a:cubicBezTo>
                    <a:pt x="37" y="25"/>
                    <a:pt x="32" y="24"/>
                    <a:pt x="29" y="23"/>
                  </a:cubicBezTo>
                  <a:cubicBezTo>
                    <a:pt x="29" y="24"/>
                    <a:pt x="29" y="25"/>
                    <a:pt x="29" y="26"/>
                  </a:cubicBezTo>
                  <a:cubicBezTo>
                    <a:pt x="29" y="32"/>
                    <a:pt x="22" y="23"/>
                    <a:pt x="15" y="23"/>
                  </a:cubicBezTo>
                  <a:cubicBezTo>
                    <a:pt x="10" y="23"/>
                    <a:pt x="4" y="26"/>
                    <a:pt x="0" y="25"/>
                  </a:cubicBezTo>
                  <a:cubicBezTo>
                    <a:pt x="2" y="35"/>
                    <a:pt x="10" y="62"/>
                    <a:pt x="41" y="75"/>
                  </a:cubicBezTo>
                  <a:cubicBezTo>
                    <a:pt x="41" y="75"/>
                    <a:pt x="29" y="87"/>
                    <a:pt x="29" y="94"/>
                  </a:cubicBezTo>
                  <a:cubicBezTo>
                    <a:pt x="29" y="100"/>
                    <a:pt x="17" y="116"/>
                    <a:pt x="17" y="120"/>
                  </a:cubicBezTo>
                  <a:cubicBezTo>
                    <a:pt x="17" y="125"/>
                    <a:pt x="24" y="149"/>
                    <a:pt x="29" y="149"/>
                  </a:cubicBezTo>
                  <a:cubicBezTo>
                    <a:pt x="32" y="149"/>
                    <a:pt x="28" y="156"/>
                    <a:pt x="26" y="159"/>
                  </a:cubicBezTo>
                  <a:cubicBezTo>
                    <a:pt x="34" y="162"/>
                    <a:pt x="35" y="172"/>
                    <a:pt x="41" y="172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E1EE985-3422-4C63-BFAB-BD2DF87D4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1732" y="3736929"/>
              <a:ext cx="603250" cy="360362"/>
            </a:xfrm>
            <a:custGeom>
              <a:avLst/>
              <a:gdLst>
                <a:gd name="T0" fmla="*/ 21 w 197"/>
                <a:gd name="T1" fmla="*/ 118 h 118"/>
                <a:gd name="T2" fmla="*/ 46 w 197"/>
                <a:gd name="T3" fmla="*/ 101 h 118"/>
                <a:gd name="T4" fmla="*/ 99 w 197"/>
                <a:gd name="T5" fmla="*/ 94 h 118"/>
                <a:gd name="T6" fmla="*/ 130 w 197"/>
                <a:gd name="T7" fmla="*/ 81 h 118"/>
                <a:gd name="T8" fmla="*/ 167 w 197"/>
                <a:gd name="T9" fmla="*/ 101 h 118"/>
                <a:gd name="T10" fmla="*/ 197 w 197"/>
                <a:gd name="T11" fmla="*/ 73 h 118"/>
                <a:gd name="T12" fmla="*/ 182 w 197"/>
                <a:gd name="T13" fmla="*/ 42 h 118"/>
                <a:gd name="T14" fmla="*/ 177 w 197"/>
                <a:gd name="T15" fmla="*/ 16 h 118"/>
                <a:gd name="T16" fmla="*/ 170 w 197"/>
                <a:gd name="T17" fmla="*/ 0 h 118"/>
                <a:gd name="T18" fmla="*/ 169 w 197"/>
                <a:gd name="T19" fmla="*/ 0 h 118"/>
                <a:gd name="T20" fmla="*/ 124 w 197"/>
                <a:gd name="T21" fmla="*/ 13 h 118"/>
                <a:gd name="T22" fmla="*/ 75 w 197"/>
                <a:gd name="T23" fmla="*/ 24 h 118"/>
                <a:gd name="T24" fmla="*/ 75 w 197"/>
                <a:gd name="T25" fmla="*/ 54 h 118"/>
                <a:gd name="T26" fmla="*/ 52 w 197"/>
                <a:gd name="T27" fmla="*/ 61 h 118"/>
                <a:gd name="T28" fmla="*/ 30 w 197"/>
                <a:gd name="T29" fmla="*/ 52 h 118"/>
                <a:gd name="T30" fmla="*/ 0 w 197"/>
                <a:gd name="T31" fmla="*/ 65 h 118"/>
                <a:gd name="T32" fmla="*/ 13 w 197"/>
                <a:gd name="T33" fmla="*/ 103 h 118"/>
                <a:gd name="T34" fmla="*/ 21 w 197"/>
                <a:gd name="T3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7" h="118">
                  <a:moveTo>
                    <a:pt x="21" y="118"/>
                  </a:moveTo>
                  <a:cubicBezTo>
                    <a:pt x="44" y="118"/>
                    <a:pt x="39" y="101"/>
                    <a:pt x="46" y="101"/>
                  </a:cubicBezTo>
                  <a:cubicBezTo>
                    <a:pt x="52" y="101"/>
                    <a:pt x="85" y="94"/>
                    <a:pt x="99" y="94"/>
                  </a:cubicBezTo>
                  <a:cubicBezTo>
                    <a:pt x="112" y="94"/>
                    <a:pt x="124" y="87"/>
                    <a:pt x="130" y="81"/>
                  </a:cubicBezTo>
                  <a:cubicBezTo>
                    <a:pt x="135" y="76"/>
                    <a:pt x="155" y="101"/>
                    <a:pt x="167" y="101"/>
                  </a:cubicBezTo>
                  <a:cubicBezTo>
                    <a:pt x="179" y="101"/>
                    <a:pt x="197" y="73"/>
                    <a:pt x="197" y="73"/>
                  </a:cubicBezTo>
                  <a:cubicBezTo>
                    <a:pt x="193" y="73"/>
                    <a:pt x="184" y="54"/>
                    <a:pt x="182" y="42"/>
                  </a:cubicBezTo>
                  <a:cubicBezTo>
                    <a:pt x="179" y="31"/>
                    <a:pt x="177" y="23"/>
                    <a:pt x="177" y="16"/>
                  </a:cubicBezTo>
                  <a:cubicBezTo>
                    <a:pt x="177" y="12"/>
                    <a:pt x="173" y="5"/>
                    <a:pt x="170" y="0"/>
                  </a:cubicBezTo>
                  <a:cubicBezTo>
                    <a:pt x="170" y="0"/>
                    <a:pt x="170" y="0"/>
                    <a:pt x="169" y="0"/>
                  </a:cubicBezTo>
                  <a:cubicBezTo>
                    <a:pt x="163" y="6"/>
                    <a:pt x="129" y="13"/>
                    <a:pt x="124" y="13"/>
                  </a:cubicBezTo>
                  <a:cubicBezTo>
                    <a:pt x="119" y="13"/>
                    <a:pt x="98" y="24"/>
                    <a:pt x="75" y="24"/>
                  </a:cubicBezTo>
                  <a:cubicBezTo>
                    <a:pt x="75" y="24"/>
                    <a:pt x="67" y="46"/>
                    <a:pt x="75" y="54"/>
                  </a:cubicBezTo>
                  <a:cubicBezTo>
                    <a:pt x="75" y="54"/>
                    <a:pt x="64" y="61"/>
                    <a:pt x="52" y="61"/>
                  </a:cubicBezTo>
                  <a:cubicBezTo>
                    <a:pt x="39" y="61"/>
                    <a:pt x="37" y="59"/>
                    <a:pt x="30" y="52"/>
                  </a:cubicBezTo>
                  <a:cubicBezTo>
                    <a:pt x="24" y="46"/>
                    <a:pt x="7" y="64"/>
                    <a:pt x="0" y="65"/>
                  </a:cubicBezTo>
                  <a:cubicBezTo>
                    <a:pt x="6" y="76"/>
                    <a:pt x="13" y="95"/>
                    <a:pt x="13" y="103"/>
                  </a:cubicBezTo>
                  <a:cubicBezTo>
                    <a:pt x="13" y="112"/>
                    <a:pt x="21" y="118"/>
                    <a:pt x="21" y="118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D9D40B43-9496-26CC-5270-8F1196352F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8557" y="3733754"/>
              <a:ext cx="608013" cy="363537"/>
            </a:xfrm>
            <a:custGeom>
              <a:avLst/>
              <a:gdLst>
                <a:gd name="T0" fmla="*/ 22 w 199"/>
                <a:gd name="T1" fmla="*/ 119 h 119"/>
                <a:gd name="T2" fmla="*/ 22 w 199"/>
                <a:gd name="T3" fmla="*/ 119 h 119"/>
                <a:gd name="T4" fmla="*/ 21 w 199"/>
                <a:gd name="T5" fmla="*/ 119 h 119"/>
                <a:gd name="T6" fmla="*/ 14 w 199"/>
                <a:gd name="T7" fmla="*/ 104 h 119"/>
                <a:gd name="T8" fmla="*/ 1 w 199"/>
                <a:gd name="T9" fmla="*/ 66 h 119"/>
                <a:gd name="T10" fmla="*/ 0 w 199"/>
                <a:gd name="T11" fmla="*/ 66 h 119"/>
                <a:gd name="T12" fmla="*/ 1 w 199"/>
                <a:gd name="T13" fmla="*/ 65 h 119"/>
                <a:gd name="T14" fmla="*/ 28 w 199"/>
                <a:gd name="T15" fmla="*/ 52 h 119"/>
                <a:gd name="T16" fmla="*/ 32 w 199"/>
                <a:gd name="T17" fmla="*/ 53 h 119"/>
                <a:gd name="T18" fmla="*/ 53 w 199"/>
                <a:gd name="T19" fmla="*/ 62 h 119"/>
                <a:gd name="T20" fmla="*/ 75 w 199"/>
                <a:gd name="T21" fmla="*/ 55 h 119"/>
                <a:gd name="T22" fmla="*/ 72 w 199"/>
                <a:gd name="T23" fmla="*/ 44 h 119"/>
                <a:gd name="T24" fmla="*/ 75 w 199"/>
                <a:gd name="T25" fmla="*/ 25 h 119"/>
                <a:gd name="T26" fmla="*/ 76 w 199"/>
                <a:gd name="T27" fmla="*/ 24 h 119"/>
                <a:gd name="T28" fmla="*/ 125 w 199"/>
                <a:gd name="T29" fmla="*/ 14 h 119"/>
                <a:gd name="T30" fmla="*/ 170 w 199"/>
                <a:gd name="T31" fmla="*/ 1 h 119"/>
                <a:gd name="T32" fmla="*/ 170 w 199"/>
                <a:gd name="T33" fmla="*/ 0 h 119"/>
                <a:gd name="T34" fmla="*/ 171 w 199"/>
                <a:gd name="T35" fmla="*/ 0 h 119"/>
                <a:gd name="T36" fmla="*/ 171 w 199"/>
                <a:gd name="T37" fmla="*/ 1 h 119"/>
                <a:gd name="T38" fmla="*/ 179 w 199"/>
                <a:gd name="T39" fmla="*/ 17 h 119"/>
                <a:gd name="T40" fmla="*/ 183 w 199"/>
                <a:gd name="T41" fmla="*/ 43 h 119"/>
                <a:gd name="T42" fmla="*/ 190 w 199"/>
                <a:gd name="T43" fmla="*/ 63 h 119"/>
                <a:gd name="T44" fmla="*/ 198 w 199"/>
                <a:gd name="T45" fmla="*/ 74 h 119"/>
                <a:gd name="T46" fmla="*/ 199 w 199"/>
                <a:gd name="T47" fmla="*/ 74 h 119"/>
                <a:gd name="T48" fmla="*/ 199 w 199"/>
                <a:gd name="T49" fmla="*/ 74 h 119"/>
                <a:gd name="T50" fmla="*/ 168 w 199"/>
                <a:gd name="T51" fmla="*/ 103 h 119"/>
                <a:gd name="T52" fmla="*/ 149 w 199"/>
                <a:gd name="T53" fmla="*/ 92 h 119"/>
                <a:gd name="T54" fmla="*/ 133 w 199"/>
                <a:gd name="T55" fmla="*/ 82 h 119"/>
                <a:gd name="T56" fmla="*/ 131 w 199"/>
                <a:gd name="T57" fmla="*/ 82 h 119"/>
                <a:gd name="T58" fmla="*/ 100 w 199"/>
                <a:gd name="T59" fmla="*/ 95 h 119"/>
                <a:gd name="T60" fmla="*/ 47 w 199"/>
                <a:gd name="T61" fmla="*/ 102 h 119"/>
                <a:gd name="T62" fmla="*/ 41 w 199"/>
                <a:gd name="T63" fmla="*/ 111 h 119"/>
                <a:gd name="T64" fmla="*/ 22 w 199"/>
                <a:gd name="T65" fmla="*/ 119 h 119"/>
                <a:gd name="T66" fmla="*/ 14 w 199"/>
                <a:gd name="T67" fmla="*/ 104 h 119"/>
                <a:gd name="T68" fmla="*/ 22 w 199"/>
                <a:gd name="T69" fmla="*/ 118 h 119"/>
                <a:gd name="T70" fmla="*/ 40 w 199"/>
                <a:gd name="T71" fmla="*/ 110 h 119"/>
                <a:gd name="T72" fmla="*/ 47 w 199"/>
                <a:gd name="T73" fmla="*/ 102 h 119"/>
                <a:gd name="T74" fmla="*/ 100 w 199"/>
                <a:gd name="T75" fmla="*/ 94 h 119"/>
                <a:gd name="T76" fmla="*/ 131 w 199"/>
                <a:gd name="T77" fmla="*/ 82 h 119"/>
                <a:gd name="T78" fmla="*/ 133 w 199"/>
                <a:gd name="T79" fmla="*/ 81 h 119"/>
                <a:gd name="T80" fmla="*/ 149 w 199"/>
                <a:gd name="T81" fmla="*/ 92 h 119"/>
                <a:gd name="T82" fmla="*/ 168 w 199"/>
                <a:gd name="T83" fmla="*/ 102 h 119"/>
                <a:gd name="T84" fmla="*/ 187 w 199"/>
                <a:gd name="T85" fmla="*/ 88 h 119"/>
                <a:gd name="T86" fmla="*/ 198 w 199"/>
                <a:gd name="T87" fmla="*/ 74 h 119"/>
                <a:gd name="T88" fmla="*/ 189 w 199"/>
                <a:gd name="T89" fmla="*/ 63 h 119"/>
                <a:gd name="T90" fmla="*/ 182 w 199"/>
                <a:gd name="T91" fmla="*/ 43 h 119"/>
                <a:gd name="T92" fmla="*/ 178 w 199"/>
                <a:gd name="T93" fmla="*/ 17 h 119"/>
                <a:gd name="T94" fmla="*/ 171 w 199"/>
                <a:gd name="T95" fmla="*/ 1 h 119"/>
                <a:gd name="T96" fmla="*/ 171 w 199"/>
                <a:gd name="T97" fmla="*/ 1 h 119"/>
                <a:gd name="T98" fmla="*/ 125 w 199"/>
                <a:gd name="T99" fmla="*/ 15 h 119"/>
                <a:gd name="T100" fmla="*/ 76 w 199"/>
                <a:gd name="T101" fmla="*/ 25 h 119"/>
                <a:gd name="T102" fmla="*/ 73 w 199"/>
                <a:gd name="T103" fmla="*/ 44 h 119"/>
                <a:gd name="T104" fmla="*/ 76 w 199"/>
                <a:gd name="T105" fmla="*/ 55 h 119"/>
                <a:gd name="T106" fmla="*/ 76 w 199"/>
                <a:gd name="T107" fmla="*/ 55 h 119"/>
                <a:gd name="T108" fmla="*/ 76 w 199"/>
                <a:gd name="T109" fmla="*/ 56 h 119"/>
                <a:gd name="T110" fmla="*/ 53 w 199"/>
                <a:gd name="T111" fmla="*/ 63 h 119"/>
                <a:gd name="T112" fmla="*/ 31 w 199"/>
                <a:gd name="T113" fmla="*/ 54 h 119"/>
                <a:gd name="T114" fmla="*/ 28 w 199"/>
                <a:gd name="T115" fmla="*/ 52 h 119"/>
                <a:gd name="T116" fmla="*/ 2 w 199"/>
                <a:gd name="T117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" h="119">
                  <a:moveTo>
                    <a:pt x="22" y="119"/>
                  </a:moveTo>
                  <a:cubicBezTo>
                    <a:pt x="22" y="119"/>
                    <a:pt x="22" y="119"/>
                    <a:pt x="22" y="119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1" y="119"/>
                    <a:pt x="14" y="114"/>
                    <a:pt x="14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96"/>
                    <a:pt x="7" y="77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1" y="66"/>
                    <a:pt x="1" y="66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7" y="64"/>
                    <a:pt x="20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31" y="52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8" y="59"/>
                    <a:pt x="40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63" y="62"/>
                    <a:pt x="73" y="57"/>
                    <a:pt x="75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3" y="52"/>
                    <a:pt x="72" y="48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35"/>
                    <a:pt x="75" y="25"/>
                    <a:pt x="75" y="2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6" y="25"/>
                    <a:pt x="76" y="24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99" y="24"/>
                    <a:pt x="119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9" y="14"/>
                    <a:pt x="164" y="7"/>
                    <a:pt x="170" y="1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0" y="1"/>
                    <a:pt x="170" y="1"/>
                    <a:pt x="17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70" y="0"/>
                    <a:pt x="171" y="0"/>
                    <a:pt x="171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0"/>
                    <a:pt x="171" y="0"/>
                    <a:pt x="171" y="1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4" y="5"/>
                    <a:pt x="179" y="12"/>
                    <a:pt x="179" y="17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79" y="24"/>
                    <a:pt x="181" y="32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4" y="49"/>
                    <a:pt x="187" y="56"/>
                    <a:pt x="190" y="63"/>
                  </a:cubicBezTo>
                  <a:cubicBezTo>
                    <a:pt x="190" y="63"/>
                    <a:pt x="190" y="63"/>
                    <a:pt x="190" y="63"/>
                  </a:cubicBezTo>
                  <a:cubicBezTo>
                    <a:pt x="193" y="69"/>
                    <a:pt x="197" y="74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99" y="74"/>
                    <a:pt x="199" y="74"/>
                  </a:cubicBezTo>
                  <a:cubicBezTo>
                    <a:pt x="199" y="74"/>
                    <a:pt x="181" y="103"/>
                    <a:pt x="168" y="103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2" y="103"/>
                    <a:pt x="155" y="97"/>
                    <a:pt x="149" y="92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2" y="87"/>
                    <a:pt x="136" y="82"/>
                    <a:pt x="133" y="82"/>
                  </a:cubicBezTo>
                  <a:cubicBezTo>
                    <a:pt x="133" y="82"/>
                    <a:pt x="133" y="82"/>
                    <a:pt x="133" y="82"/>
                  </a:cubicBezTo>
                  <a:cubicBezTo>
                    <a:pt x="132" y="82"/>
                    <a:pt x="132" y="82"/>
                    <a:pt x="131" y="82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26" y="88"/>
                    <a:pt x="113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87" y="95"/>
                    <a:pt x="53" y="102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4" y="102"/>
                    <a:pt x="43" y="106"/>
                    <a:pt x="41" y="111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38" y="115"/>
                    <a:pt x="33" y="119"/>
                    <a:pt x="22" y="119"/>
                  </a:cubicBezTo>
                  <a:cubicBezTo>
                    <a:pt x="22" y="119"/>
                    <a:pt x="22" y="119"/>
                    <a:pt x="22" y="119"/>
                  </a:cubicBezTo>
                  <a:cubicBezTo>
                    <a:pt x="22" y="119"/>
                    <a:pt x="22" y="119"/>
                    <a:pt x="22" y="119"/>
                  </a:cubicBezTo>
                  <a:close/>
                  <a:moveTo>
                    <a:pt x="14" y="104"/>
                  </a:moveTo>
                  <a:cubicBezTo>
                    <a:pt x="14" y="113"/>
                    <a:pt x="21" y="117"/>
                    <a:pt x="22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33" y="118"/>
                    <a:pt x="37" y="114"/>
                    <a:pt x="40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3" y="106"/>
                    <a:pt x="43" y="102"/>
                    <a:pt x="47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2"/>
                    <a:pt x="86" y="94"/>
                    <a:pt x="100" y="94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113" y="94"/>
                    <a:pt x="125" y="87"/>
                    <a:pt x="131" y="82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1"/>
                    <a:pt x="132" y="81"/>
                    <a:pt x="133" y="81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37" y="81"/>
                    <a:pt x="143" y="86"/>
                    <a:pt x="149" y="92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56" y="97"/>
                    <a:pt x="163" y="102"/>
                    <a:pt x="168" y="102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74" y="102"/>
                    <a:pt x="181" y="95"/>
                    <a:pt x="187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92" y="82"/>
                    <a:pt x="197" y="76"/>
                    <a:pt x="198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5" y="73"/>
                    <a:pt x="192" y="69"/>
                    <a:pt x="189" y="63"/>
                  </a:cubicBezTo>
                  <a:cubicBezTo>
                    <a:pt x="189" y="63"/>
                    <a:pt x="189" y="63"/>
                    <a:pt x="189" y="63"/>
                  </a:cubicBezTo>
                  <a:cubicBezTo>
                    <a:pt x="186" y="57"/>
                    <a:pt x="184" y="49"/>
                    <a:pt x="182" y="43"/>
                  </a:cubicBezTo>
                  <a:cubicBezTo>
                    <a:pt x="182" y="43"/>
                    <a:pt x="182" y="43"/>
                    <a:pt x="182" y="43"/>
                  </a:cubicBezTo>
                  <a:cubicBezTo>
                    <a:pt x="180" y="32"/>
                    <a:pt x="178" y="24"/>
                    <a:pt x="178" y="17"/>
                  </a:cubicBezTo>
                  <a:cubicBezTo>
                    <a:pt x="178" y="17"/>
                    <a:pt x="178" y="17"/>
                    <a:pt x="178" y="17"/>
                  </a:cubicBezTo>
                  <a:cubicBezTo>
                    <a:pt x="178" y="13"/>
                    <a:pt x="174" y="6"/>
                    <a:pt x="171" y="1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71" y="1"/>
                    <a:pt x="171" y="1"/>
                    <a:pt x="171" y="1"/>
                  </a:cubicBezTo>
                  <a:cubicBezTo>
                    <a:pt x="164" y="8"/>
                    <a:pt x="130" y="15"/>
                    <a:pt x="125" y="15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0" y="15"/>
                    <a:pt x="99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7"/>
                    <a:pt x="73" y="36"/>
                    <a:pt x="73" y="4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73" y="48"/>
                    <a:pt x="74" y="52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65" y="63"/>
                    <a:pt x="5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40" y="63"/>
                    <a:pt x="37" y="60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3"/>
                    <a:pt x="29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1" y="52"/>
                    <a:pt x="8" y="64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8" y="77"/>
                    <a:pt x="14" y="96"/>
                    <a:pt x="14" y="104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6DBFFA00-0AEE-073D-30B0-E4CFB93E2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857" y="3895679"/>
              <a:ext cx="590550" cy="738187"/>
            </a:xfrm>
            <a:custGeom>
              <a:avLst/>
              <a:gdLst>
                <a:gd name="T0" fmla="*/ 170 w 193"/>
                <a:gd name="T1" fmla="*/ 212 h 241"/>
                <a:gd name="T2" fmla="*/ 188 w 193"/>
                <a:gd name="T3" fmla="*/ 189 h 241"/>
                <a:gd name="T4" fmla="*/ 183 w 193"/>
                <a:gd name="T5" fmla="*/ 175 h 241"/>
                <a:gd name="T6" fmla="*/ 151 w 193"/>
                <a:gd name="T7" fmla="*/ 138 h 241"/>
                <a:gd name="T8" fmla="*/ 127 w 193"/>
                <a:gd name="T9" fmla="*/ 103 h 241"/>
                <a:gd name="T10" fmla="*/ 108 w 193"/>
                <a:gd name="T11" fmla="*/ 65 h 241"/>
                <a:gd name="T12" fmla="*/ 101 w 193"/>
                <a:gd name="T13" fmla="*/ 51 h 241"/>
                <a:gd name="T14" fmla="*/ 88 w 193"/>
                <a:gd name="T15" fmla="*/ 13 h 241"/>
                <a:gd name="T16" fmla="*/ 87 w 193"/>
                <a:gd name="T17" fmla="*/ 13 h 241"/>
                <a:gd name="T18" fmla="*/ 72 w 193"/>
                <a:gd name="T19" fmla="*/ 0 h 241"/>
                <a:gd name="T20" fmla="*/ 70 w 193"/>
                <a:gd name="T21" fmla="*/ 2 h 241"/>
                <a:gd name="T22" fmla="*/ 52 w 193"/>
                <a:gd name="T23" fmla="*/ 20 h 241"/>
                <a:gd name="T24" fmla="*/ 27 w 193"/>
                <a:gd name="T25" fmla="*/ 38 h 241"/>
                <a:gd name="T26" fmla="*/ 18 w 193"/>
                <a:gd name="T27" fmla="*/ 25 h 241"/>
                <a:gd name="T28" fmla="*/ 15 w 193"/>
                <a:gd name="T29" fmla="*/ 16 h 241"/>
                <a:gd name="T30" fmla="*/ 9 w 193"/>
                <a:gd name="T31" fmla="*/ 12 h 241"/>
                <a:gd name="T32" fmla="*/ 0 w 193"/>
                <a:gd name="T33" fmla="*/ 30 h 241"/>
                <a:gd name="T34" fmla="*/ 21 w 193"/>
                <a:gd name="T35" fmla="*/ 63 h 241"/>
                <a:gd name="T36" fmla="*/ 25 w 193"/>
                <a:gd name="T37" fmla="*/ 85 h 241"/>
                <a:gd name="T38" fmla="*/ 63 w 193"/>
                <a:gd name="T39" fmla="*/ 141 h 241"/>
                <a:gd name="T40" fmla="*/ 83 w 193"/>
                <a:gd name="T41" fmla="*/ 161 h 241"/>
                <a:gd name="T42" fmla="*/ 112 w 193"/>
                <a:gd name="T43" fmla="*/ 208 h 241"/>
                <a:gd name="T44" fmla="*/ 131 w 193"/>
                <a:gd name="T45" fmla="*/ 241 h 241"/>
                <a:gd name="T46" fmla="*/ 170 w 193"/>
                <a:gd name="T47" fmla="*/ 21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3" h="241">
                  <a:moveTo>
                    <a:pt x="170" y="212"/>
                  </a:moveTo>
                  <a:cubicBezTo>
                    <a:pt x="175" y="212"/>
                    <a:pt x="193" y="189"/>
                    <a:pt x="188" y="189"/>
                  </a:cubicBezTo>
                  <a:cubicBezTo>
                    <a:pt x="183" y="189"/>
                    <a:pt x="183" y="184"/>
                    <a:pt x="183" y="175"/>
                  </a:cubicBezTo>
                  <a:cubicBezTo>
                    <a:pt x="183" y="166"/>
                    <a:pt x="176" y="138"/>
                    <a:pt x="151" y="138"/>
                  </a:cubicBezTo>
                  <a:cubicBezTo>
                    <a:pt x="127" y="138"/>
                    <a:pt x="144" y="110"/>
                    <a:pt x="127" y="103"/>
                  </a:cubicBezTo>
                  <a:cubicBezTo>
                    <a:pt x="115" y="99"/>
                    <a:pt x="110" y="77"/>
                    <a:pt x="108" y="65"/>
                  </a:cubicBezTo>
                  <a:cubicBezTo>
                    <a:pt x="106" y="63"/>
                    <a:pt x="101" y="59"/>
                    <a:pt x="101" y="51"/>
                  </a:cubicBezTo>
                  <a:cubicBezTo>
                    <a:pt x="101" y="43"/>
                    <a:pt x="94" y="24"/>
                    <a:pt x="88" y="13"/>
                  </a:cubicBezTo>
                  <a:cubicBezTo>
                    <a:pt x="88" y="13"/>
                    <a:pt x="87" y="13"/>
                    <a:pt x="87" y="13"/>
                  </a:cubicBezTo>
                  <a:cubicBezTo>
                    <a:pt x="81" y="13"/>
                    <a:pt x="80" y="3"/>
                    <a:pt x="72" y="0"/>
                  </a:cubicBezTo>
                  <a:cubicBezTo>
                    <a:pt x="71" y="1"/>
                    <a:pt x="70" y="2"/>
                    <a:pt x="70" y="2"/>
                  </a:cubicBezTo>
                  <a:cubicBezTo>
                    <a:pt x="70" y="2"/>
                    <a:pt x="60" y="12"/>
                    <a:pt x="52" y="20"/>
                  </a:cubicBezTo>
                  <a:cubicBezTo>
                    <a:pt x="45" y="28"/>
                    <a:pt x="34" y="45"/>
                    <a:pt x="27" y="38"/>
                  </a:cubicBezTo>
                  <a:cubicBezTo>
                    <a:pt x="20" y="31"/>
                    <a:pt x="23" y="25"/>
                    <a:pt x="18" y="25"/>
                  </a:cubicBezTo>
                  <a:cubicBezTo>
                    <a:pt x="14" y="25"/>
                    <a:pt x="12" y="20"/>
                    <a:pt x="15" y="16"/>
                  </a:cubicBezTo>
                  <a:cubicBezTo>
                    <a:pt x="19" y="12"/>
                    <a:pt x="13" y="8"/>
                    <a:pt x="9" y="12"/>
                  </a:cubicBezTo>
                  <a:cubicBezTo>
                    <a:pt x="6" y="15"/>
                    <a:pt x="4" y="24"/>
                    <a:pt x="0" y="30"/>
                  </a:cubicBezTo>
                  <a:cubicBezTo>
                    <a:pt x="11" y="46"/>
                    <a:pt x="20" y="60"/>
                    <a:pt x="21" y="63"/>
                  </a:cubicBezTo>
                  <a:cubicBezTo>
                    <a:pt x="24" y="70"/>
                    <a:pt x="25" y="85"/>
                    <a:pt x="25" y="85"/>
                  </a:cubicBezTo>
                  <a:cubicBezTo>
                    <a:pt x="55" y="98"/>
                    <a:pt x="63" y="131"/>
                    <a:pt x="63" y="141"/>
                  </a:cubicBezTo>
                  <a:cubicBezTo>
                    <a:pt x="63" y="151"/>
                    <a:pt x="76" y="154"/>
                    <a:pt x="83" y="161"/>
                  </a:cubicBezTo>
                  <a:cubicBezTo>
                    <a:pt x="89" y="167"/>
                    <a:pt x="112" y="208"/>
                    <a:pt x="112" y="208"/>
                  </a:cubicBezTo>
                  <a:cubicBezTo>
                    <a:pt x="112" y="221"/>
                    <a:pt x="124" y="233"/>
                    <a:pt x="131" y="241"/>
                  </a:cubicBezTo>
                  <a:cubicBezTo>
                    <a:pt x="140" y="225"/>
                    <a:pt x="167" y="212"/>
                    <a:pt x="170" y="212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6B29DBFF-46E9-26A9-21B1-062E75A8B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8095" y="4541792"/>
              <a:ext cx="411163" cy="587375"/>
            </a:xfrm>
            <a:custGeom>
              <a:avLst/>
              <a:gdLst>
                <a:gd name="T0" fmla="*/ 128 w 134"/>
                <a:gd name="T1" fmla="*/ 158 h 192"/>
                <a:gd name="T2" fmla="*/ 106 w 134"/>
                <a:gd name="T3" fmla="*/ 127 h 192"/>
                <a:gd name="T4" fmla="*/ 95 w 134"/>
                <a:gd name="T5" fmla="*/ 88 h 192"/>
                <a:gd name="T6" fmla="*/ 64 w 134"/>
                <a:gd name="T7" fmla="*/ 76 h 192"/>
                <a:gd name="T8" fmla="*/ 65 w 134"/>
                <a:gd name="T9" fmla="*/ 43 h 192"/>
                <a:gd name="T10" fmla="*/ 43 w 134"/>
                <a:gd name="T11" fmla="*/ 30 h 192"/>
                <a:gd name="T12" fmla="*/ 49 w 134"/>
                <a:gd name="T13" fmla="*/ 0 h 192"/>
                <a:gd name="T14" fmla="*/ 47 w 134"/>
                <a:gd name="T15" fmla="*/ 1 h 192"/>
                <a:gd name="T16" fmla="*/ 8 w 134"/>
                <a:gd name="T17" fmla="*/ 30 h 192"/>
                <a:gd name="T18" fmla="*/ 13 w 134"/>
                <a:gd name="T19" fmla="*/ 37 h 192"/>
                <a:gd name="T20" fmla="*/ 10 w 134"/>
                <a:gd name="T21" fmla="*/ 69 h 192"/>
                <a:gd name="T22" fmla="*/ 2 w 134"/>
                <a:gd name="T23" fmla="*/ 71 h 192"/>
                <a:gd name="T24" fmla="*/ 8 w 134"/>
                <a:gd name="T25" fmla="*/ 89 h 192"/>
                <a:gd name="T26" fmla="*/ 21 w 134"/>
                <a:gd name="T27" fmla="*/ 106 h 192"/>
                <a:gd name="T28" fmla="*/ 56 w 134"/>
                <a:gd name="T29" fmla="*/ 149 h 192"/>
                <a:gd name="T30" fmla="*/ 83 w 134"/>
                <a:gd name="T31" fmla="*/ 173 h 192"/>
                <a:gd name="T32" fmla="*/ 97 w 134"/>
                <a:gd name="T33" fmla="*/ 192 h 192"/>
                <a:gd name="T34" fmla="*/ 97 w 134"/>
                <a:gd name="T35" fmla="*/ 192 h 192"/>
                <a:gd name="T36" fmla="*/ 128 w 134"/>
                <a:gd name="T37" fmla="*/ 15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192">
                  <a:moveTo>
                    <a:pt x="128" y="158"/>
                  </a:moveTo>
                  <a:cubicBezTo>
                    <a:pt x="134" y="145"/>
                    <a:pt x="113" y="127"/>
                    <a:pt x="106" y="127"/>
                  </a:cubicBezTo>
                  <a:cubicBezTo>
                    <a:pt x="99" y="127"/>
                    <a:pt x="95" y="95"/>
                    <a:pt x="95" y="88"/>
                  </a:cubicBezTo>
                  <a:cubicBezTo>
                    <a:pt x="95" y="82"/>
                    <a:pt x="72" y="79"/>
                    <a:pt x="64" y="76"/>
                  </a:cubicBezTo>
                  <a:cubicBezTo>
                    <a:pt x="57" y="73"/>
                    <a:pt x="65" y="50"/>
                    <a:pt x="65" y="43"/>
                  </a:cubicBezTo>
                  <a:cubicBezTo>
                    <a:pt x="65" y="36"/>
                    <a:pt x="43" y="30"/>
                    <a:pt x="43" y="30"/>
                  </a:cubicBezTo>
                  <a:cubicBezTo>
                    <a:pt x="49" y="17"/>
                    <a:pt x="50" y="6"/>
                    <a:pt x="49" y="0"/>
                  </a:cubicBezTo>
                  <a:cubicBezTo>
                    <a:pt x="49" y="1"/>
                    <a:pt x="48" y="1"/>
                    <a:pt x="47" y="1"/>
                  </a:cubicBezTo>
                  <a:cubicBezTo>
                    <a:pt x="44" y="1"/>
                    <a:pt x="17" y="14"/>
                    <a:pt x="8" y="30"/>
                  </a:cubicBezTo>
                  <a:cubicBezTo>
                    <a:pt x="11" y="33"/>
                    <a:pt x="13" y="35"/>
                    <a:pt x="13" y="37"/>
                  </a:cubicBezTo>
                  <a:cubicBezTo>
                    <a:pt x="13" y="45"/>
                    <a:pt x="13" y="66"/>
                    <a:pt x="10" y="69"/>
                  </a:cubicBezTo>
                  <a:cubicBezTo>
                    <a:pt x="6" y="72"/>
                    <a:pt x="3" y="66"/>
                    <a:pt x="2" y="71"/>
                  </a:cubicBezTo>
                  <a:cubicBezTo>
                    <a:pt x="0" y="76"/>
                    <a:pt x="8" y="77"/>
                    <a:pt x="8" y="89"/>
                  </a:cubicBezTo>
                  <a:cubicBezTo>
                    <a:pt x="8" y="100"/>
                    <a:pt x="21" y="96"/>
                    <a:pt x="21" y="106"/>
                  </a:cubicBezTo>
                  <a:cubicBezTo>
                    <a:pt x="21" y="117"/>
                    <a:pt x="44" y="144"/>
                    <a:pt x="56" y="149"/>
                  </a:cubicBezTo>
                  <a:cubicBezTo>
                    <a:pt x="67" y="153"/>
                    <a:pt x="75" y="168"/>
                    <a:pt x="83" y="173"/>
                  </a:cubicBezTo>
                  <a:cubicBezTo>
                    <a:pt x="91" y="177"/>
                    <a:pt x="97" y="192"/>
                    <a:pt x="97" y="192"/>
                  </a:cubicBezTo>
                  <a:cubicBezTo>
                    <a:pt x="97" y="192"/>
                    <a:pt x="97" y="192"/>
                    <a:pt x="97" y="192"/>
                  </a:cubicBezTo>
                  <a:cubicBezTo>
                    <a:pt x="104" y="180"/>
                    <a:pt x="124" y="168"/>
                    <a:pt x="128" y="158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3CE1016-2D20-2531-4D4D-4793E98E7E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1270" y="4541792"/>
              <a:ext cx="395288" cy="590550"/>
            </a:xfrm>
            <a:custGeom>
              <a:avLst/>
              <a:gdLst>
                <a:gd name="T0" fmla="*/ 96 w 129"/>
                <a:gd name="T1" fmla="*/ 192 h 193"/>
                <a:gd name="T2" fmla="*/ 82 w 129"/>
                <a:gd name="T3" fmla="*/ 173 h 193"/>
                <a:gd name="T4" fmla="*/ 20 w 129"/>
                <a:gd name="T5" fmla="*/ 106 h 193"/>
                <a:gd name="T6" fmla="*/ 13 w 129"/>
                <a:gd name="T7" fmla="*/ 98 h 193"/>
                <a:gd name="T8" fmla="*/ 0 w 129"/>
                <a:gd name="T9" fmla="*/ 72 h 193"/>
                <a:gd name="T10" fmla="*/ 0 w 129"/>
                <a:gd name="T11" fmla="*/ 71 h 193"/>
                <a:gd name="T12" fmla="*/ 6 w 129"/>
                <a:gd name="T13" fmla="*/ 70 h 193"/>
                <a:gd name="T14" fmla="*/ 8 w 129"/>
                <a:gd name="T15" fmla="*/ 69 h 193"/>
                <a:gd name="T16" fmla="*/ 11 w 129"/>
                <a:gd name="T17" fmla="*/ 37 h 193"/>
                <a:gd name="T18" fmla="*/ 7 w 129"/>
                <a:gd name="T19" fmla="*/ 30 h 193"/>
                <a:gd name="T20" fmla="*/ 46 w 129"/>
                <a:gd name="T21" fmla="*/ 1 h 193"/>
                <a:gd name="T22" fmla="*/ 48 w 129"/>
                <a:gd name="T23" fmla="*/ 0 h 193"/>
                <a:gd name="T24" fmla="*/ 49 w 129"/>
                <a:gd name="T25" fmla="*/ 0 h 193"/>
                <a:gd name="T26" fmla="*/ 49 w 129"/>
                <a:gd name="T27" fmla="*/ 4 h 193"/>
                <a:gd name="T28" fmla="*/ 53 w 129"/>
                <a:gd name="T29" fmla="*/ 34 h 193"/>
                <a:gd name="T30" fmla="*/ 65 w 129"/>
                <a:gd name="T31" fmla="*/ 43 h 193"/>
                <a:gd name="T32" fmla="*/ 64 w 129"/>
                <a:gd name="T33" fmla="*/ 76 h 193"/>
                <a:gd name="T34" fmla="*/ 82 w 129"/>
                <a:gd name="T35" fmla="*/ 81 h 193"/>
                <a:gd name="T36" fmla="*/ 97 w 129"/>
                <a:gd name="T37" fmla="*/ 110 h 193"/>
                <a:gd name="T38" fmla="*/ 105 w 129"/>
                <a:gd name="T39" fmla="*/ 127 h 193"/>
                <a:gd name="T40" fmla="*/ 128 w 129"/>
                <a:gd name="T41" fmla="*/ 158 h 193"/>
                <a:gd name="T42" fmla="*/ 97 w 129"/>
                <a:gd name="T43" fmla="*/ 193 h 193"/>
                <a:gd name="T44" fmla="*/ 96 w 129"/>
                <a:gd name="T45" fmla="*/ 193 h 193"/>
                <a:gd name="T46" fmla="*/ 2 w 129"/>
                <a:gd name="T47" fmla="*/ 69 h 193"/>
                <a:gd name="T48" fmla="*/ 1 w 129"/>
                <a:gd name="T49" fmla="*/ 72 h 193"/>
                <a:gd name="T50" fmla="*/ 8 w 129"/>
                <a:gd name="T51" fmla="*/ 89 h 193"/>
                <a:gd name="T52" fmla="*/ 20 w 129"/>
                <a:gd name="T53" fmla="*/ 106 h 193"/>
                <a:gd name="T54" fmla="*/ 55 w 129"/>
                <a:gd name="T55" fmla="*/ 148 h 193"/>
                <a:gd name="T56" fmla="*/ 96 w 129"/>
                <a:gd name="T57" fmla="*/ 192 h 193"/>
                <a:gd name="T58" fmla="*/ 127 w 129"/>
                <a:gd name="T59" fmla="*/ 158 h 193"/>
                <a:gd name="T60" fmla="*/ 119 w 129"/>
                <a:gd name="T61" fmla="*/ 136 h 193"/>
                <a:gd name="T62" fmla="*/ 105 w 129"/>
                <a:gd name="T63" fmla="*/ 128 h 193"/>
                <a:gd name="T64" fmla="*/ 94 w 129"/>
                <a:gd name="T65" fmla="*/ 88 h 193"/>
                <a:gd name="T66" fmla="*/ 82 w 129"/>
                <a:gd name="T67" fmla="*/ 81 h 193"/>
                <a:gd name="T68" fmla="*/ 60 w 129"/>
                <a:gd name="T69" fmla="*/ 69 h 193"/>
                <a:gd name="T70" fmla="*/ 64 w 129"/>
                <a:gd name="T71" fmla="*/ 43 h 193"/>
                <a:gd name="T72" fmla="*/ 42 w 129"/>
                <a:gd name="T73" fmla="*/ 31 h 193"/>
                <a:gd name="T74" fmla="*/ 41 w 129"/>
                <a:gd name="T75" fmla="*/ 31 h 193"/>
                <a:gd name="T76" fmla="*/ 48 w 129"/>
                <a:gd name="T77" fmla="*/ 4 h 193"/>
                <a:gd name="T78" fmla="*/ 48 w 129"/>
                <a:gd name="T79" fmla="*/ 1 h 193"/>
                <a:gd name="T80" fmla="*/ 8 w 129"/>
                <a:gd name="T81" fmla="*/ 30 h 193"/>
                <a:gd name="T82" fmla="*/ 12 w 129"/>
                <a:gd name="T83" fmla="*/ 37 h 193"/>
                <a:gd name="T84" fmla="*/ 9 w 129"/>
                <a:gd name="T85" fmla="*/ 69 h 193"/>
                <a:gd name="T86" fmla="*/ 6 w 129"/>
                <a:gd name="T87" fmla="*/ 70 h 193"/>
                <a:gd name="T88" fmla="*/ 2 w 129"/>
                <a:gd name="T89" fmla="*/ 6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" h="193">
                  <a:moveTo>
                    <a:pt x="96" y="193"/>
                  </a:moveTo>
                  <a:cubicBezTo>
                    <a:pt x="96" y="193"/>
                    <a:pt x="96" y="192"/>
                    <a:pt x="96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2"/>
                    <a:pt x="89" y="177"/>
                    <a:pt x="82" y="173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74" y="168"/>
                    <a:pt x="66" y="154"/>
                    <a:pt x="55" y="149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43" y="144"/>
                    <a:pt x="20" y="117"/>
                    <a:pt x="20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1"/>
                    <a:pt x="17" y="100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0" y="97"/>
                    <a:pt x="7" y="95"/>
                    <a:pt x="7" y="89"/>
                  </a:cubicBezTo>
                  <a:cubicBezTo>
                    <a:pt x="7" y="89"/>
                    <a:pt x="7" y="89"/>
                    <a:pt x="7" y="89"/>
                  </a:cubicBezTo>
                  <a:cubicBezTo>
                    <a:pt x="7" y="78"/>
                    <a:pt x="0" y="77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69"/>
                    <a:pt x="1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4" y="69"/>
                    <a:pt x="5" y="70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7" y="70"/>
                    <a:pt x="8" y="69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11" y="66"/>
                    <a:pt x="11" y="52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1"/>
                    <a:pt x="11" y="39"/>
                    <a:pt x="11" y="3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1" y="35"/>
                    <a:pt x="9" y="33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16" y="13"/>
                    <a:pt x="42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7" y="1"/>
                    <a:pt x="47" y="1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"/>
                    <a:pt x="49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10"/>
                    <a:pt x="48" y="2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4" y="31"/>
                    <a:pt x="49" y="32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9" y="36"/>
                    <a:pt x="65" y="39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8"/>
                    <a:pt x="61" y="61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2"/>
                    <a:pt x="62" y="75"/>
                    <a:pt x="64" y="76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7" y="77"/>
                    <a:pt x="75" y="79"/>
                    <a:pt x="82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9" y="83"/>
                    <a:pt x="95" y="85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92"/>
                    <a:pt x="96" y="101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9" y="119"/>
                    <a:pt x="102" y="127"/>
                    <a:pt x="105" y="127"/>
                  </a:cubicBezTo>
                  <a:cubicBezTo>
                    <a:pt x="105" y="127"/>
                    <a:pt x="105" y="127"/>
                    <a:pt x="105" y="127"/>
                  </a:cubicBezTo>
                  <a:cubicBezTo>
                    <a:pt x="112" y="127"/>
                    <a:pt x="129" y="141"/>
                    <a:pt x="129" y="153"/>
                  </a:cubicBezTo>
                  <a:cubicBezTo>
                    <a:pt x="129" y="153"/>
                    <a:pt x="129" y="153"/>
                    <a:pt x="129" y="153"/>
                  </a:cubicBezTo>
                  <a:cubicBezTo>
                    <a:pt x="129" y="155"/>
                    <a:pt x="129" y="157"/>
                    <a:pt x="128" y="158"/>
                  </a:cubicBezTo>
                  <a:cubicBezTo>
                    <a:pt x="128" y="158"/>
                    <a:pt x="128" y="158"/>
                    <a:pt x="128" y="158"/>
                  </a:cubicBezTo>
                  <a:cubicBezTo>
                    <a:pt x="123" y="168"/>
                    <a:pt x="103" y="180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7" y="193"/>
                  </a:cubicBezTo>
                  <a:cubicBezTo>
                    <a:pt x="97" y="193"/>
                    <a:pt x="97" y="193"/>
                    <a:pt x="96" y="193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6" y="193"/>
                    <a:pt x="96" y="193"/>
                    <a:pt x="96" y="193"/>
                  </a:cubicBezTo>
                  <a:close/>
                  <a:moveTo>
                    <a:pt x="2" y="69"/>
                  </a:moveTo>
                  <a:cubicBezTo>
                    <a:pt x="2" y="69"/>
                    <a:pt x="2" y="70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1" y="71"/>
                    <a:pt x="1" y="72"/>
                    <a:pt x="1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1" y="76"/>
                    <a:pt x="8" y="78"/>
                    <a:pt x="8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8" y="94"/>
                    <a:pt x="11" y="96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7" y="99"/>
                    <a:pt x="20" y="101"/>
                    <a:pt x="20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16"/>
                    <a:pt x="43" y="144"/>
                    <a:pt x="55" y="148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67" y="153"/>
                    <a:pt x="75" y="168"/>
                    <a:pt x="82" y="172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89" y="176"/>
                    <a:pt x="95" y="189"/>
                    <a:pt x="96" y="192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103" y="179"/>
                    <a:pt x="123" y="167"/>
                    <a:pt x="127" y="158"/>
                  </a:cubicBezTo>
                  <a:cubicBezTo>
                    <a:pt x="127" y="158"/>
                    <a:pt x="127" y="158"/>
                    <a:pt x="127" y="158"/>
                  </a:cubicBezTo>
                  <a:cubicBezTo>
                    <a:pt x="128" y="156"/>
                    <a:pt x="128" y="155"/>
                    <a:pt x="128" y="15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8" y="147"/>
                    <a:pt x="124" y="141"/>
                    <a:pt x="119" y="136"/>
                  </a:cubicBezTo>
                  <a:cubicBezTo>
                    <a:pt x="119" y="136"/>
                    <a:pt x="119" y="136"/>
                    <a:pt x="119" y="136"/>
                  </a:cubicBezTo>
                  <a:cubicBezTo>
                    <a:pt x="114" y="131"/>
                    <a:pt x="108" y="128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1" y="128"/>
                    <a:pt x="98" y="119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5" y="101"/>
                    <a:pt x="94" y="92"/>
                    <a:pt x="94" y="88"/>
                  </a:cubicBezTo>
                  <a:cubicBezTo>
                    <a:pt x="94" y="88"/>
                    <a:pt x="94" y="88"/>
                    <a:pt x="94" y="88"/>
                  </a:cubicBezTo>
                  <a:cubicBezTo>
                    <a:pt x="94" y="86"/>
                    <a:pt x="88" y="83"/>
                    <a:pt x="82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75" y="80"/>
                    <a:pt x="67" y="78"/>
                    <a:pt x="63" y="77"/>
                  </a:cubicBezTo>
                  <a:cubicBezTo>
                    <a:pt x="63" y="77"/>
                    <a:pt x="63" y="77"/>
                    <a:pt x="63" y="77"/>
                  </a:cubicBezTo>
                  <a:cubicBezTo>
                    <a:pt x="61" y="76"/>
                    <a:pt x="60" y="72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0"/>
                    <a:pt x="64" y="48"/>
                    <a:pt x="64" y="43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0"/>
                    <a:pt x="59" y="37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47" y="32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1" y="31"/>
                    <a:pt x="41" y="31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7" y="20"/>
                    <a:pt x="48" y="10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2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7" y="1"/>
                    <a:pt x="47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17" y="14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10" y="32"/>
                    <a:pt x="12" y="35"/>
                    <a:pt x="12" y="37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9"/>
                    <a:pt x="12" y="41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52"/>
                    <a:pt x="12" y="66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8" y="70"/>
                    <a:pt x="7" y="71"/>
                    <a:pt x="6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5" y="70"/>
                    <a:pt x="3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lose/>
                </a:path>
              </a:pathLst>
            </a:custGeom>
            <a:solidFill>
              <a:srgbClr val="00B4D5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9BDB2614-4208-CA4C-102D-0307AF014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857" y="4305254"/>
              <a:ext cx="352425" cy="514350"/>
            </a:xfrm>
            <a:custGeom>
              <a:avLst/>
              <a:gdLst>
                <a:gd name="T0" fmla="*/ 74 w 115"/>
                <a:gd name="T1" fmla="*/ 125 h 168"/>
                <a:gd name="T2" fmla="*/ 71 w 115"/>
                <a:gd name="T3" fmla="*/ 105 h 168"/>
                <a:gd name="T4" fmla="*/ 90 w 115"/>
                <a:gd name="T5" fmla="*/ 107 h 168"/>
                <a:gd name="T6" fmla="*/ 98 w 115"/>
                <a:gd name="T7" fmla="*/ 96 h 168"/>
                <a:gd name="T8" fmla="*/ 106 w 115"/>
                <a:gd name="T9" fmla="*/ 80 h 168"/>
                <a:gd name="T10" fmla="*/ 113 w 115"/>
                <a:gd name="T11" fmla="*/ 71 h 168"/>
                <a:gd name="T12" fmla="*/ 94 w 115"/>
                <a:gd name="T13" fmla="*/ 32 h 168"/>
                <a:gd name="T14" fmla="*/ 103 w 115"/>
                <a:gd name="T15" fmla="*/ 12 h 168"/>
                <a:gd name="T16" fmla="*/ 85 w 115"/>
                <a:gd name="T17" fmla="*/ 0 h 168"/>
                <a:gd name="T18" fmla="*/ 66 w 115"/>
                <a:gd name="T19" fmla="*/ 7 h 168"/>
                <a:gd name="T20" fmla="*/ 40 w 115"/>
                <a:gd name="T21" fmla="*/ 35 h 168"/>
                <a:gd name="T22" fmla="*/ 20 w 115"/>
                <a:gd name="T23" fmla="*/ 55 h 168"/>
                <a:gd name="T24" fmla="*/ 22 w 115"/>
                <a:gd name="T25" fmla="*/ 55 h 168"/>
                <a:gd name="T26" fmla="*/ 6 w 115"/>
                <a:gd name="T27" fmla="*/ 77 h 168"/>
                <a:gd name="T28" fmla="*/ 0 w 115"/>
                <a:gd name="T29" fmla="*/ 107 h 168"/>
                <a:gd name="T30" fmla="*/ 22 w 115"/>
                <a:gd name="T31" fmla="*/ 120 h 168"/>
                <a:gd name="T32" fmla="*/ 21 w 115"/>
                <a:gd name="T33" fmla="*/ 153 h 168"/>
                <a:gd name="T34" fmla="*/ 52 w 115"/>
                <a:gd name="T35" fmla="*/ 165 h 168"/>
                <a:gd name="T36" fmla="*/ 52 w 115"/>
                <a:gd name="T37" fmla="*/ 168 h 168"/>
                <a:gd name="T38" fmla="*/ 80 w 115"/>
                <a:gd name="T39" fmla="*/ 157 h 168"/>
                <a:gd name="T40" fmla="*/ 74 w 115"/>
                <a:gd name="T41" fmla="*/ 1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68">
                  <a:moveTo>
                    <a:pt x="74" y="125"/>
                  </a:moveTo>
                  <a:cubicBezTo>
                    <a:pt x="68" y="119"/>
                    <a:pt x="67" y="109"/>
                    <a:pt x="71" y="105"/>
                  </a:cubicBezTo>
                  <a:cubicBezTo>
                    <a:pt x="75" y="101"/>
                    <a:pt x="95" y="112"/>
                    <a:pt x="90" y="107"/>
                  </a:cubicBezTo>
                  <a:cubicBezTo>
                    <a:pt x="85" y="102"/>
                    <a:pt x="88" y="96"/>
                    <a:pt x="98" y="96"/>
                  </a:cubicBezTo>
                  <a:cubicBezTo>
                    <a:pt x="108" y="96"/>
                    <a:pt x="106" y="80"/>
                    <a:pt x="106" y="80"/>
                  </a:cubicBezTo>
                  <a:cubicBezTo>
                    <a:pt x="115" y="82"/>
                    <a:pt x="113" y="71"/>
                    <a:pt x="113" y="71"/>
                  </a:cubicBezTo>
                  <a:cubicBezTo>
                    <a:pt x="113" y="71"/>
                    <a:pt x="111" y="36"/>
                    <a:pt x="94" y="32"/>
                  </a:cubicBezTo>
                  <a:cubicBezTo>
                    <a:pt x="86" y="31"/>
                    <a:pt x="96" y="19"/>
                    <a:pt x="103" y="12"/>
                  </a:cubicBezTo>
                  <a:cubicBezTo>
                    <a:pt x="110" y="5"/>
                    <a:pt x="91" y="0"/>
                    <a:pt x="85" y="0"/>
                  </a:cubicBezTo>
                  <a:cubicBezTo>
                    <a:pt x="80" y="0"/>
                    <a:pt x="71" y="12"/>
                    <a:pt x="66" y="7"/>
                  </a:cubicBezTo>
                  <a:cubicBezTo>
                    <a:pt x="61" y="1"/>
                    <a:pt x="48" y="21"/>
                    <a:pt x="40" y="35"/>
                  </a:cubicBezTo>
                  <a:cubicBezTo>
                    <a:pt x="35" y="45"/>
                    <a:pt x="25" y="51"/>
                    <a:pt x="20" y="55"/>
                  </a:cubicBezTo>
                  <a:cubicBezTo>
                    <a:pt x="20" y="55"/>
                    <a:pt x="21" y="55"/>
                    <a:pt x="22" y="55"/>
                  </a:cubicBezTo>
                  <a:cubicBezTo>
                    <a:pt x="26" y="55"/>
                    <a:pt x="12" y="74"/>
                    <a:pt x="6" y="77"/>
                  </a:cubicBezTo>
                  <a:cubicBezTo>
                    <a:pt x="7" y="83"/>
                    <a:pt x="6" y="94"/>
                    <a:pt x="0" y="107"/>
                  </a:cubicBezTo>
                  <a:cubicBezTo>
                    <a:pt x="0" y="107"/>
                    <a:pt x="22" y="113"/>
                    <a:pt x="22" y="120"/>
                  </a:cubicBezTo>
                  <a:cubicBezTo>
                    <a:pt x="22" y="127"/>
                    <a:pt x="14" y="150"/>
                    <a:pt x="21" y="153"/>
                  </a:cubicBezTo>
                  <a:cubicBezTo>
                    <a:pt x="29" y="156"/>
                    <a:pt x="52" y="159"/>
                    <a:pt x="52" y="165"/>
                  </a:cubicBezTo>
                  <a:cubicBezTo>
                    <a:pt x="52" y="166"/>
                    <a:pt x="52" y="167"/>
                    <a:pt x="52" y="168"/>
                  </a:cubicBezTo>
                  <a:cubicBezTo>
                    <a:pt x="63" y="166"/>
                    <a:pt x="75" y="162"/>
                    <a:pt x="80" y="157"/>
                  </a:cubicBezTo>
                  <a:cubicBezTo>
                    <a:pt x="86" y="151"/>
                    <a:pt x="79" y="130"/>
                    <a:pt x="74" y="125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8D99EA58-717A-E777-9A78-A3211BDBD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682" y="4303667"/>
              <a:ext cx="349250" cy="515937"/>
            </a:xfrm>
            <a:custGeom>
              <a:avLst/>
              <a:gdLst>
                <a:gd name="T0" fmla="*/ 53 w 114"/>
                <a:gd name="T1" fmla="*/ 169 h 169"/>
                <a:gd name="T2" fmla="*/ 41 w 114"/>
                <a:gd name="T3" fmla="*/ 159 h 169"/>
                <a:gd name="T4" fmla="*/ 22 w 114"/>
                <a:gd name="T5" fmla="*/ 155 h 169"/>
                <a:gd name="T6" fmla="*/ 23 w 114"/>
                <a:gd name="T7" fmla="*/ 121 h 169"/>
                <a:gd name="T8" fmla="*/ 12 w 114"/>
                <a:gd name="T9" fmla="*/ 112 h 169"/>
                <a:gd name="T10" fmla="*/ 0 w 114"/>
                <a:gd name="T11" fmla="*/ 109 h 169"/>
                <a:gd name="T12" fmla="*/ 0 w 114"/>
                <a:gd name="T13" fmla="*/ 108 h 169"/>
                <a:gd name="T14" fmla="*/ 7 w 114"/>
                <a:gd name="T15" fmla="*/ 79 h 169"/>
                <a:gd name="T16" fmla="*/ 7 w 114"/>
                <a:gd name="T17" fmla="*/ 78 h 169"/>
                <a:gd name="T18" fmla="*/ 23 w 114"/>
                <a:gd name="T19" fmla="*/ 57 h 169"/>
                <a:gd name="T20" fmla="*/ 20 w 114"/>
                <a:gd name="T21" fmla="*/ 56 h 169"/>
                <a:gd name="T22" fmla="*/ 20 w 114"/>
                <a:gd name="T23" fmla="*/ 55 h 169"/>
                <a:gd name="T24" fmla="*/ 41 w 114"/>
                <a:gd name="T25" fmla="*/ 36 h 169"/>
                <a:gd name="T26" fmla="*/ 67 w 114"/>
                <a:gd name="T27" fmla="*/ 7 h 169"/>
                <a:gd name="T28" fmla="*/ 70 w 114"/>
                <a:gd name="T29" fmla="*/ 8 h 169"/>
                <a:gd name="T30" fmla="*/ 98 w 114"/>
                <a:gd name="T31" fmla="*/ 3 h 169"/>
                <a:gd name="T32" fmla="*/ 106 w 114"/>
                <a:gd name="T33" fmla="*/ 10 h 169"/>
                <a:gd name="T34" fmla="*/ 93 w 114"/>
                <a:gd name="T35" fmla="*/ 30 h 169"/>
                <a:gd name="T36" fmla="*/ 95 w 114"/>
                <a:gd name="T37" fmla="*/ 33 h 169"/>
                <a:gd name="T38" fmla="*/ 114 w 114"/>
                <a:gd name="T39" fmla="*/ 75 h 169"/>
                <a:gd name="T40" fmla="*/ 109 w 114"/>
                <a:gd name="T41" fmla="*/ 82 h 169"/>
                <a:gd name="T42" fmla="*/ 107 w 114"/>
                <a:gd name="T43" fmla="*/ 84 h 169"/>
                <a:gd name="T44" fmla="*/ 99 w 114"/>
                <a:gd name="T45" fmla="*/ 97 h 169"/>
                <a:gd name="T46" fmla="*/ 91 w 114"/>
                <a:gd name="T47" fmla="*/ 108 h 169"/>
                <a:gd name="T48" fmla="*/ 92 w 114"/>
                <a:gd name="T49" fmla="*/ 109 h 169"/>
                <a:gd name="T50" fmla="*/ 76 w 114"/>
                <a:gd name="T51" fmla="*/ 106 h 169"/>
                <a:gd name="T52" fmla="*/ 73 w 114"/>
                <a:gd name="T53" fmla="*/ 107 h 169"/>
                <a:gd name="T54" fmla="*/ 75 w 114"/>
                <a:gd name="T55" fmla="*/ 126 h 169"/>
                <a:gd name="T56" fmla="*/ 74 w 114"/>
                <a:gd name="T57" fmla="*/ 126 h 169"/>
                <a:gd name="T58" fmla="*/ 72 w 114"/>
                <a:gd name="T59" fmla="*/ 106 h 169"/>
                <a:gd name="T60" fmla="*/ 76 w 114"/>
                <a:gd name="T61" fmla="*/ 105 h 169"/>
                <a:gd name="T62" fmla="*/ 91 w 114"/>
                <a:gd name="T63" fmla="*/ 108 h 169"/>
                <a:gd name="T64" fmla="*/ 88 w 114"/>
                <a:gd name="T65" fmla="*/ 103 h 169"/>
                <a:gd name="T66" fmla="*/ 105 w 114"/>
                <a:gd name="T67" fmla="*/ 92 h 169"/>
                <a:gd name="T68" fmla="*/ 107 w 114"/>
                <a:gd name="T69" fmla="*/ 84 h 169"/>
                <a:gd name="T70" fmla="*/ 106 w 114"/>
                <a:gd name="T71" fmla="*/ 81 h 169"/>
                <a:gd name="T72" fmla="*/ 107 w 114"/>
                <a:gd name="T73" fmla="*/ 80 h 169"/>
                <a:gd name="T74" fmla="*/ 113 w 114"/>
                <a:gd name="T75" fmla="*/ 75 h 169"/>
                <a:gd name="T76" fmla="*/ 113 w 114"/>
                <a:gd name="T77" fmla="*/ 72 h 169"/>
                <a:gd name="T78" fmla="*/ 95 w 114"/>
                <a:gd name="T79" fmla="*/ 34 h 169"/>
                <a:gd name="T80" fmla="*/ 92 w 114"/>
                <a:gd name="T81" fmla="*/ 30 h 169"/>
                <a:gd name="T82" fmla="*/ 105 w 114"/>
                <a:gd name="T83" fmla="*/ 10 h 169"/>
                <a:gd name="T84" fmla="*/ 98 w 114"/>
                <a:gd name="T85" fmla="*/ 4 h 169"/>
                <a:gd name="T86" fmla="*/ 70 w 114"/>
                <a:gd name="T87" fmla="*/ 9 h 169"/>
                <a:gd name="T88" fmla="*/ 67 w 114"/>
                <a:gd name="T89" fmla="*/ 8 h 169"/>
                <a:gd name="T90" fmla="*/ 41 w 114"/>
                <a:gd name="T91" fmla="*/ 37 h 169"/>
                <a:gd name="T92" fmla="*/ 22 w 114"/>
                <a:gd name="T93" fmla="*/ 56 h 169"/>
                <a:gd name="T94" fmla="*/ 24 w 114"/>
                <a:gd name="T95" fmla="*/ 56 h 169"/>
                <a:gd name="T96" fmla="*/ 24 w 114"/>
                <a:gd name="T97" fmla="*/ 57 h 169"/>
                <a:gd name="T98" fmla="*/ 8 w 114"/>
                <a:gd name="T99" fmla="*/ 82 h 169"/>
                <a:gd name="T100" fmla="*/ 1 w 114"/>
                <a:gd name="T101" fmla="*/ 108 h 169"/>
                <a:gd name="T102" fmla="*/ 24 w 114"/>
                <a:gd name="T103" fmla="*/ 121 h 169"/>
                <a:gd name="T104" fmla="*/ 20 w 114"/>
                <a:gd name="T105" fmla="*/ 147 h 169"/>
                <a:gd name="T106" fmla="*/ 41 w 114"/>
                <a:gd name="T107" fmla="*/ 159 h 169"/>
                <a:gd name="T108" fmla="*/ 54 w 114"/>
                <a:gd name="T109" fmla="*/ 166 h 169"/>
                <a:gd name="T110" fmla="*/ 81 w 114"/>
                <a:gd name="T111" fmla="*/ 158 h 169"/>
                <a:gd name="T112" fmla="*/ 83 w 114"/>
                <a:gd name="T113" fmla="*/ 150 h 169"/>
                <a:gd name="T114" fmla="*/ 75 w 114"/>
                <a:gd name="T115" fmla="*/ 126 h 169"/>
                <a:gd name="T116" fmla="*/ 84 w 114"/>
                <a:gd name="T117" fmla="*/ 150 h 169"/>
                <a:gd name="T118" fmla="*/ 54 w 114"/>
                <a:gd name="T119" fmla="*/ 169 h 169"/>
                <a:gd name="T120" fmla="*/ 53 w 114"/>
                <a:gd name="T12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4" h="169">
                  <a:moveTo>
                    <a:pt x="53" y="169"/>
                  </a:move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8"/>
                    <a:pt x="53" y="167"/>
                    <a:pt x="53" y="166"/>
                  </a:cubicBezTo>
                  <a:cubicBezTo>
                    <a:pt x="53" y="166"/>
                    <a:pt x="53" y="166"/>
                    <a:pt x="53" y="166"/>
                  </a:cubicBezTo>
                  <a:cubicBezTo>
                    <a:pt x="53" y="164"/>
                    <a:pt x="47" y="161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34" y="158"/>
                    <a:pt x="26" y="156"/>
                    <a:pt x="22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0" y="154"/>
                    <a:pt x="19" y="150"/>
                    <a:pt x="19" y="147"/>
                  </a:cubicBezTo>
                  <a:cubicBezTo>
                    <a:pt x="19" y="147"/>
                    <a:pt x="19" y="147"/>
                    <a:pt x="19" y="147"/>
                  </a:cubicBezTo>
                  <a:cubicBezTo>
                    <a:pt x="19" y="138"/>
                    <a:pt x="23" y="126"/>
                    <a:pt x="23" y="121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18"/>
                    <a:pt x="18" y="115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6" y="110"/>
                    <a:pt x="1" y="109"/>
                    <a:pt x="1" y="109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1" y="109"/>
                    <a:pt x="1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" y="98"/>
                    <a:pt x="7" y="88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1"/>
                    <a:pt x="7" y="80"/>
                    <a:pt x="7" y="79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2" y="75"/>
                    <a:pt x="23" y="60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1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6" y="52"/>
                    <a:pt x="36" y="4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8" y="24"/>
                    <a:pt x="58" y="7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8" y="8"/>
                    <a:pt x="69" y="8"/>
                    <a:pt x="70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5" y="8"/>
                    <a:pt x="82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9" y="0"/>
                    <a:pt x="94" y="1"/>
                    <a:pt x="98" y="3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102" y="5"/>
                    <a:pt x="106" y="7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1"/>
                    <a:pt x="106" y="12"/>
                    <a:pt x="105" y="13"/>
                  </a:cubicBezTo>
                  <a:cubicBezTo>
                    <a:pt x="105" y="13"/>
                    <a:pt x="105" y="13"/>
                    <a:pt x="105" y="13"/>
                  </a:cubicBezTo>
                  <a:cubicBezTo>
                    <a:pt x="99" y="19"/>
                    <a:pt x="93" y="26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2"/>
                    <a:pt x="93" y="33"/>
                    <a:pt x="95" y="33"/>
                  </a:cubicBezTo>
                  <a:cubicBezTo>
                    <a:pt x="95" y="33"/>
                    <a:pt x="95" y="33"/>
                    <a:pt x="95" y="33"/>
                  </a:cubicBezTo>
                  <a:cubicBezTo>
                    <a:pt x="112" y="37"/>
                    <a:pt x="114" y="72"/>
                    <a:pt x="114" y="72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4" y="72"/>
                    <a:pt x="114" y="74"/>
                    <a:pt x="114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4" y="78"/>
                    <a:pt x="113" y="82"/>
                    <a:pt x="109" y="82"/>
                  </a:cubicBezTo>
                  <a:cubicBezTo>
                    <a:pt x="109" y="82"/>
                    <a:pt x="109" y="82"/>
                    <a:pt x="109" y="82"/>
                  </a:cubicBezTo>
                  <a:cubicBezTo>
                    <a:pt x="108" y="82"/>
                    <a:pt x="108" y="82"/>
                    <a:pt x="107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7" y="82"/>
                    <a:pt x="107" y="83"/>
                    <a:pt x="107" y="84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07" y="89"/>
                    <a:pt x="106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3" y="97"/>
                    <a:pt x="89" y="100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89" y="105"/>
                    <a:pt x="90" y="106"/>
                    <a:pt x="91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2" y="108"/>
                    <a:pt x="92" y="109"/>
                    <a:pt x="92" y="10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0"/>
                    <a:pt x="92" y="110"/>
                    <a:pt x="91" y="110"/>
                  </a:cubicBezTo>
                  <a:cubicBezTo>
                    <a:pt x="91" y="110"/>
                    <a:pt x="91" y="110"/>
                    <a:pt x="91" y="110"/>
                  </a:cubicBezTo>
                  <a:cubicBezTo>
                    <a:pt x="89" y="110"/>
                    <a:pt x="81" y="106"/>
                    <a:pt x="76" y="106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4" y="106"/>
                    <a:pt x="73" y="106"/>
                    <a:pt x="73" y="107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1" y="108"/>
                    <a:pt x="70" y="111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8"/>
                    <a:pt x="72" y="122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1" y="123"/>
                    <a:pt x="69" y="118"/>
                    <a:pt x="69" y="114"/>
                  </a:cubicBezTo>
                  <a:cubicBezTo>
                    <a:pt x="69" y="114"/>
                    <a:pt x="69" y="114"/>
                    <a:pt x="69" y="114"/>
                  </a:cubicBezTo>
                  <a:cubicBezTo>
                    <a:pt x="69" y="111"/>
                    <a:pt x="70" y="108"/>
                    <a:pt x="72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3" y="105"/>
                    <a:pt x="74" y="105"/>
                    <a:pt x="76" y="105"/>
                  </a:cubicBezTo>
                  <a:cubicBezTo>
                    <a:pt x="76" y="105"/>
                    <a:pt x="76" y="105"/>
                    <a:pt x="76" y="105"/>
                  </a:cubicBezTo>
                  <a:cubicBezTo>
                    <a:pt x="81" y="105"/>
                    <a:pt x="89" y="109"/>
                    <a:pt x="91" y="109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09"/>
                    <a:pt x="91" y="109"/>
                    <a:pt x="91" y="108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89" y="107"/>
                    <a:pt x="88" y="105"/>
                    <a:pt x="88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0"/>
                    <a:pt x="92" y="97"/>
                    <a:pt x="99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102" y="97"/>
                    <a:pt x="104" y="95"/>
                    <a:pt x="105" y="92"/>
                  </a:cubicBezTo>
                  <a:cubicBezTo>
                    <a:pt x="105" y="92"/>
                    <a:pt x="105" y="92"/>
                    <a:pt x="105" y="92"/>
                  </a:cubicBezTo>
                  <a:cubicBezTo>
                    <a:pt x="106" y="90"/>
                    <a:pt x="107" y="87"/>
                    <a:pt x="107" y="84"/>
                  </a:cubicBezTo>
                  <a:cubicBezTo>
                    <a:pt x="107" y="84"/>
                    <a:pt x="107" y="84"/>
                    <a:pt x="107" y="84"/>
                  </a:cubicBezTo>
                  <a:cubicBezTo>
                    <a:pt x="107" y="82"/>
                    <a:pt x="106" y="81"/>
                    <a:pt x="106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6" y="81"/>
                    <a:pt x="106" y="81"/>
                    <a:pt x="106" y="81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7" y="80"/>
                    <a:pt x="107" y="80"/>
                    <a:pt x="107" y="80"/>
                  </a:cubicBezTo>
                  <a:cubicBezTo>
                    <a:pt x="108" y="81"/>
                    <a:pt x="108" y="81"/>
                    <a:pt x="109" y="81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13" y="81"/>
                    <a:pt x="113" y="78"/>
                    <a:pt x="113" y="75"/>
                  </a:cubicBezTo>
                  <a:cubicBezTo>
                    <a:pt x="113" y="75"/>
                    <a:pt x="113" y="75"/>
                    <a:pt x="113" y="75"/>
                  </a:cubicBezTo>
                  <a:cubicBezTo>
                    <a:pt x="113" y="74"/>
                    <a:pt x="113" y="73"/>
                    <a:pt x="113" y="72"/>
                  </a:cubicBezTo>
                  <a:cubicBezTo>
                    <a:pt x="113" y="72"/>
                    <a:pt x="113" y="72"/>
                    <a:pt x="113" y="72"/>
                  </a:cubicBezTo>
                  <a:cubicBezTo>
                    <a:pt x="113" y="72"/>
                    <a:pt x="113" y="64"/>
                    <a:pt x="110" y="54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8" y="45"/>
                    <a:pt x="103" y="35"/>
                    <a:pt x="95" y="34"/>
                  </a:cubicBezTo>
                  <a:cubicBezTo>
                    <a:pt x="95" y="34"/>
                    <a:pt x="95" y="34"/>
                    <a:pt x="95" y="34"/>
                  </a:cubicBezTo>
                  <a:cubicBezTo>
                    <a:pt x="93" y="33"/>
                    <a:pt x="92" y="32"/>
                    <a:pt x="92" y="30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26"/>
                    <a:pt x="99" y="18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2"/>
                    <a:pt x="105" y="11"/>
                    <a:pt x="105" y="10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8"/>
                    <a:pt x="102" y="5"/>
                    <a:pt x="98" y="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4" y="2"/>
                    <a:pt x="89" y="1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82" y="1"/>
                    <a:pt x="75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69" y="9"/>
                    <a:pt x="68" y="9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6" y="7"/>
                    <a:pt x="66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0" y="7"/>
                    <a:pt x="48" y="24"/>
                    <a:pt x="41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36" y="46"/>
                    <a:pt x="27" y="52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2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7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61"/>
                    <a:pt x="13" y="75"/>
                    <a:pt x="8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8" y="81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8"/>
                    <a:pt x="7" y="98"/>
                    <a:pt x="1" y="108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3" y="109"/>
                    <a:pt x="8" y="110"/>
                    <a:pt x="12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8" y="114"/>
                    <a:pt x="24" y="117"/>
                    <a:pt x="24" y="121"/>
                  </a:cubicBezTo>
                  <a:cubicBezTo>
                    <a:pt x="24" y="121"/>
                    <a:pt x="24" y="121"/>
                    <a:pt x="24" y="121"/>
                  </a:cubicBezTo>
                  <a:cubicBezTo>
                    <a:pt x="24" y="126"/>
                    <a:pt x="20" y="139"/>
                    <a:pt x="20" y="147"/>
                  </a:cubicBezTo>
                  <a:cubicBezTo>
                    <a:pt x="20" y="147"/>
                    <a:pt x="20" y="147"/>
                    <a:pt x="20" y="147"/>
                  </a:cubicBezTo>
                  <a:cubicBezTo>
                    <a:pt x="20" y="150"/>
                    <a:pt x="21" y="153"/>
                    <a:pt x="23" y="154"/>
                  </a:cubicBezTo>
                  <a:cubicBezTo>
                    <a:pt x="23" y="154"/>
                    <a:pt x="23" y="154"/>
                    <a:pt x="23" y="154"/>
                  </a:cubicBezTo>
                  <a:cubicBezTo>
                    <a:pt x="26" y="155"/>
                    <a:pt x="34" y="157"/>
                    <a:pt x="41" y="159"/>
                  </a:cubicBezTo>
                  <a:cubicBezTo>
                    <a:pt x="41" y="159"/>
                    <a:pt x="41" y="159"/>
                    <a:pt x="41" y="159"/>
                  </a:cubicBezTo>
                  <a:cubicBezTo>
                    <a:pt x="48" y="161"/>
                    <a:pt x="54" y="163"/>
                    <a:pt x="54" y="166"/>
                  </a:cubicBezTo>
                  <a:cubicBezTo>
                    <a:pt x="54" y="166"/>
                    <a:pt x="54" y="166"/>
                    <a:pt x="54" y="166"/>
                  </a:cubicBezTo>
                  <a:cubicBezTo>
                    <a:pt x="54" y="167"/>
                    <a:pt x="54" y="167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64" y="167"/>
                    <a:pt x="76" y="163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2" y="156"/>
                    <a:pt x="83" y="153"/>
                    <a:pt x="83" y="150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3" y="142"/>
                    <a:pt x="78" y="130"/>
                    <a:pt x="74" y="126"/>
                  </a:cubicBezTo>
                  <a:cubicBezTo>
                    <a:pt x="74" y="126"/>
                    <a:pt x="74" y="126"/>
                    <a:pt x="74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5" y="126"/>
                    <a:pt x="75" y="126"/>
                    <a:pt x="75" y="126"/>
                  </a:cubicBezTo>
                  <a:cubicBezTo>
                    <a:pt x="79" y="130"/>
                    <a:pt x="84" y="141"/>
                    <a:pt x="84" y="150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4" y="154"/>
                    <a:pt x="83" y="156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76" y="164"/>
                    <a:pt x="64" y="168"/>
                    <a:pt x="54" y="169"/>
                  </a:cubicBezTo>
                  <a:cubicBezTo>
                    <a:pt x="54" y="169"/>
                    <a:pt x="54" y="169"/>
                    <a:pt x="54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3" y="169"/>
                    <a:pt x="53" y="169"/>
                    <a:pt x="53" y="169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D11E0C8D-1EBB-3107-6C11-9CA9291C2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368" y="3967436"/>
              <a:ext cx="725488" cy="504825"/>
            </a:xfrm>
            <a:custGeom>
              <a:avLst/>
              <a:gdLst>
                <a:gd name="T0" fmla="*/ 218 w 237"/>
                <a:gd name="T1" fmla="*/ 129 h 165"/>
                <a:gd name="T2" fmla="*/ 232 w 237"/>
                <a:gd name="T3" fmla="*/ 88 h 165"/>
                <a:gd name="T4" fmla="*/ 219 w 237"/>
                <a:gd name="T5" fmla="*/ 81 h 165"/>
                <a:gd name="T6" fmla="*/ 237 w 237"/>
                <a:gd name="T7" fmla="*/ 56 h 165"/>
                <a:gd name="T8" fmla="*/ 225 w 237"/>
                <a:gd name="T9" fmla="*/ 17 h 165"/>
                <a:gd name="T10" fmla="*/ 205 w 237"/>
                <a:gd name="T11" fmla="*/ 20 h 165"/>
                <a:gd name="T12" fmla="*/ 188 w 237"/>
                <a:gd name="T13" fmla="*/ 30 h 165"/>
                <a:gd name="T14" fmla="*/ 160 w 237"/>
                <a:gd name="T15" fmla="*/ 36 h 165"/>
                <a:gd name="T16" fmla="*/ 156 w 237"/>
                <a:gd name="T17" fmla="*/ 21 h 165"/>
                <a:gd name="T18" fmla="*/ 147 w 237"/>
                <a:gd name="T19" fmla="*/ 25 h 165"/>
                <a:gd name="T20" fmla="*/ 110 w 237"/>
                <a:gd name="T21" fmla="*/ 5 h 165"/>
                <a:gd name="T22" fmla="*/ 79 w 237"/>
                <a:gd name="T23" fmla="*/ 18 h 165"/>
                <a:gd name="T24" fmla="*/ 26 w 237"/>
                <a:gd name="T25" fmla="*/ 25 h 165"/>
                <a:gd name="T26" fmla="*/ 1 w 237"/>
                <a:gd name="T27" fmla="*/ 42 h 165"/>
                <a:gd name="T28" fmla="*/ 0 w 237"/>
                <a:gd name="T29" fmla="*/ 41 h 165"/>
                <a:gd name="T30" fmla="*/ 19 w 237"/>
                <a:gd name="T31" fmla="*/ 79 h 165"/>
                <a:gd name="T32" fmla="*/ 43 w 237"/>
                <a:gd name="T33" fmla="*/ 114 h 165"/>
                <a:gd name="T34" fmla="*/ 75 w 237"/>
                <a:gd name="T35" fmla="*/ 151 h 165"/>
                <a:gd name="T36" fmla="*/ 78 w 237"/>
                <a:gd name="T37" fmla="*/ 165 h 165"/>
                <a:gd name="T38" fmla="*/ 98 w 237"/>
                <a:gd name="T39" fmla="*/ 145 h 165"/>
                <a:gd name="T40" fmla="*/ 124 w 237"/>
                <a:gd name="T41" fmla="*/ 117 h 165"/>
                <a:gd name="T42" fmla="*/ 143 w 237"/>
                <a:gd name="T43" fmla="*/ 110 h 165"/>
                <a:gd name="T44" fmla="*/ 161 w 237"/>
                <a:gd name="T45" fmla="*/ 122 h 165"/>
                <a:gd name="T46" fmla="*/ 181 w 237"/>
                <a:gd name="T47" fmla="*/ 134 h 165"/>
                <a:gd name="T48" fmla="*/ 218 w 237"/>
                <a:gd name="T49" fmla="*/ 12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7" h="165">
                  <a:moveTo>
                    <a:pt x="218" y="129"/>
                  </a:moveTo>
                  <a:cubicBezTo>
                    <a:pt x="228" y="123"/>
                    <a:pt x="232" y="95"/>
                    <a:pt x="232" y="88"/>
                  </a:cubicBezTo>
                  <a:cubicBezTo>
                    <a:pt x="232" y="81"/>
                    <a:pt x="219" y="81"/>
                    <a:pt x="219" y="81"/>
                  </a:cubicBezTo>
                  <a:cubicBezTo>
                    <a:pt x="235" y="72"/>
                    <a:pt x="237" y="56"/>
                    <a:pt x="237" y="56"/>
                  </a:cubicBezTo>
                  <a:cubicBezTo>
                    <a:pt x="228" y="54"/>
                    <a:pt x="229" y="24"/>
                    <a:pt x="225" y="17"/>
                  </a:cubicBezTo>
                  <a:cubicBezTo>
                    <a:pt x="222" y="10"/>
                    <a:pt x="211" y="8"/>
                    <a:pt x="205" y="20"/>
                  </a:cubicBezTo>
                  <a:cubicBezTo>
                    <a:pt x="199" y="33"/>
                    <a:pt x="192" y="26"/>
                    <a:pt x="188" y="30"/>
                  </a:cubicBezTo>
                  <a:cubicBezTo>
                    <a:pt x="185" y="34"/>
                    <a:pt x="168" y="36"/>
                    <a:pt x="160" y="36"/>
                  </a:cubicBezTo>
                  <a:cubicBezTo>
                    <a:pt x="155" y="36"/>
                    <a:pt x="155" y="28"/>
                    <a:pt x="156" y="21"/>
                  </a:cubicBezTo>
                  <a:cubicBezTo>
                    <a:pt x="153" y="24"/>
                    <a:pt x="150" y="25"/>
                    <a:pt x="147" y="25"/>
                  </a:cubicBezTo>
                  <a:cubicBezTo>
                    <a:pt x="135" y="25"/>
                    <a:pt x="115" y="0"/>
                    <a:pt x="110" y="5"/>
                  </a:cubicBezTo>
                  <a:cubicBezTo>
                    <a:pt x="104" y="11"/>
                    <a:pt x="92" y="18"/>
                    <a:pt x="79" y="18"/>
                  </a:cubicBezTo>
                  <a:cubicBezTo>
                    <a:pt x="65" y="18"/>
                    <a:pt x="32" y="25"/>
                    <a:pt x="26" y="25"/>
                  </a:cubicBezTo>
                  <a:cubicBezTo>
                    <a:pt x="19" y="25"/>
                    <a:pt x="24" y="42"/>
                    <a:pt x="1" y="42"/>
                  </a:cubicBezTo>
                  <a:cubicBezTo>
                    <a:pt x="1" y="42"/>
                    <a:pt x="0" y="41"/>
                    <a:pt x="0" y="41"/>
                  </a:cubicBezTo>
                  <a:cubicBezTo>
                    <a:pt x="2" y="53"/>
                    <a:pt x="7" y="75"/>
                    <a:pt x="19" y="79"/>
                  </a:cubicBezTo>
                  <a:cubicBezTo>
                    <a:pt x="36" y="86"/>
                    <a:pt x="19" y="114"/>
                    <a:pt x="43" y="114"/>
                  </a:cubicBezTo>
                  <a:cubicBezTo>
                    <a:pt x="68" y="114"/>
                    <a:pt x="75" y="142"/>
                    <a:pt x="75" y="151"/>
                  </a:cubicBezTo>
                  <a:cubicBezTo>
                    <a:pt x="75" y="159"/>
                    <a:pt x="75" y="163"/>
                    <a:pt x="78" y="165"/>
                  </a:cubicBezTo>
                  <a:cubicBezTo>
                    <a:pt x="83" y="161"/>
                    <a:pt x="93" y="155"/>
                    <a:pt x="98" y="145"/>
                  </a:cubicBezTo>
                  <a:cubicBezTo>
                    <a:pt x="106" y="131"/>
                    <a:pt x="119" y="111"/>
                    <a:pt x="124" y="117"/>
                  </a:cubicBezTo>
                  <a:cubicBezTo>
                    <a:pt x="129" y="122"/>
                    <a:pt x="138" y="110"/>
                    <a:pt x="143" y="110"/>
                  </a:cubicBezTo>
                  <a:cubicBezTo>
                    <a:pt x="149" y="110"/>
                    <a:pt x="168" y="115"/>
                    <a:pt x="161" y="122"/>
                  </a:cubicBezTo>
                  <a:cubicBezTo>
                    <a:pt x="169" y="126"/>
                    <a:pt x="176" y="134"/>
                    <a:pt x="181" y="134"/>
                  </a:cubicBezTo>
                  <a:cubicBezTo>
                    <a:pt x="186" y="134"/>
                    <a:pt x="207" y="136"/>
                    <a:pt x="218" y="129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7C31EE3F-AF9D-E74C-F826-8B405894B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357" y="3168604"/>
              <a:ext cx="1309688" cy="996950"/>
            </a:xfrm>
            <a:custGeom>
              <a:avLst/>
              <a:gdLst>
                <a:gd name="T0" fmla="*/ 238 w 428"/>
                <a:gd name="T1" fmla="*/ 317 h 326"/>
                <a:gd name="T2" fmla="*/ 270 w 428"/>
                <a:gd name="T3" fmla="*/ 326 h 326"/>
                <a:gd name="T4" fmla="*/ 295 w 428"/>
                <a:gd name="T5" fmla="*/ 313 h 326"/>
                <a:gd name="T6" fmla="*/ 301 w 428"/>
                <a:gd name="T7" fmla="*/ 287 h 326"/>
                <a:gd name="T8" fmla="*/ 395 w 428"/>
                <a:gd name="T9" fmla="*/ 244 h 326"/>
                <a:gd name="T10" fmla="*/ 404 w 428"/>
                <a:gd name="T11" fmla="*/ 215 h 326"/>
                <a:gd name="T12" fmla="*/ 417 w 428"/>
                <a:gd name="T13" fmla="*/ 209 h 326"/>
                <a:gd name="T14" fmla="*/ 417 w 428"/>
                <a:gd name="T15" fmla="*/ 199 h 326"/>
                <a:gd name="T16" fmla="*/ 420 w 428"/>
                <a:gd name="T17" fmla="*/ 185 h 326"/>
                <a:gd name="T18" fmla="*/ 424 w 428"/>
                <a:gd name="T19" fmla="*/ 169 h 326"/>
                <a:gd name="T20" fmla="*/ 362 w 428"/>
                <a:gd name="T21" fmla="*/ 215 h 326"/>
                <a:gd name="T22" fmla="*/ 300 w 428"/>
                <a:gd name="T23" fmla="*/ 214 h 326"/>
                <a:gd name="T24" fmla="*/ 291 w 428"/>
                <a:gd name="T25" fmla="*/ 197 h 326"/>
                <a:gd name="T26" fmla="*/ 287 w 428"/>
                <a:gd name="T27" fmla="*/ 180 h 326"/>
                <a:gd name="T28" fmla="*/ 267 w 428"/>
                <a:gd name="T29" fmla="*/ 174 h 326"/>
                <a:gd name="T30" fmla="*/ 222 w 428"/>
                <a:gd name="T31" fmla="*/ 168 h 326"/>
                <a:gd name="T32" fmla="*/ 238 w 428"/>
                <a:gd name="T33" fmla="*/ 148 h 326"/>
                <a:gd name="T34" fmla="*/ 213 w 428"/>
                <a:gd name="T35" fmla="*/ 112 h 326"/>
                <a:gd name="T36" fmla="*/ 204 w 428"/>
                <a:gd name="T37" fmla="*/ 94 h 326"/>
                <a:gd name="T38" fmla="*/ 181 w 428"/>
                <a:gd name="T39" fmla="*/ 59 h 326"/>
                <a:gd name="T40" fmla="*/ 179 w 428"/>
                <a:gd name="T41" fmla="*/ 46 h 326"/>
                <a:gd name="T42" fmla="*/ 158 w 428"/>
                <a:gd name="T43" fmla="*/ 30 h 326"/>
                <a:gd name="T44" fmla="*/ 158 w 428"/>
                <a:gd name="T45" fmla="*/ 20 h 326"/>
                <a:gd name="T46" fmla="*/ 128 w 428"/>
                <a:gd name="T47" fmla="*/ 11 h 326"/>
                <a:gd name="T48" fmla="*/ 107 w 428"/>
                <a:gd name="T49" fmla="*/ 5 h 326"/>
                <a:gd name="T50" fmla="*/ 108 w 428"/>
                <a:gd name="T51" fmla="*/ 39 h 326"/>
                <a:gd name="T52" fmla="*/ 92 w 428"/>
                <a:gd name="T53" fmla="*/ 55 h 326"/>
                <a:gd name="T54" fmla="*/ 67 w 428"/>
                <a:gd name="T55" fmla="*/ 65 h 326"/>
                <a:gd name="T56" fmla="*/ 44 w 428"/>
                <a:gd name="T57" fmla="*/ 70 h 326"/>
                <a:gd name="T58" fmla="*/ 42 w 428"/>
                <a:gd name="T59" fmla="*/ 95 h 326"/>
                <a:gd name="T60" fmla="*/ 34 w 428"/>
                <a:gd name="T61" fmla="*/ 94 h 326"/>
                <a:gd name="T62" fmla="*/ 23 w 428"/>
                <a:gd name="T63" fmla="*/ 93 h 326"/>
                <a:gd name="T64" fmla="*/ 2 w 428"/>
                <a:gd name="T65" fmla="*/ 107 h 326"/>
                <a:gd name="T66" fmla="*/ 0 w 428"/>
                <a:gd name="T67" fmla="*/ 110 h 326"/>
                <a:gd name="T68" fmla="*/ 4 w 428"/>
                <a:gd name="T69" fmla="*/ 117 h 326"/>
                <a:gd name="T70" fmla="*/ 14 w 428"/>
                <a:gd name="T71" fmla="*/ 145 h 326"/>
                <a:gd name="T72" fmla="*/ 27 w 428"/>
                <a:gd name="T73" fmla="*/ 169 h 326"/>
                <a:gd name="T74" fmla="*/ 51 w 428"/>
                <a:gd name="T75" fmla="*/ 157 h 326"/>
                <a:gd name="T76" fmla="*/ 104 w 428"/>
                <a:gd name="T77" fmla="*/ 107 h 326"/>
                <a:gd name="T78" fmla="*/ 110 w 428"/>
                <a:gd name="T79" fmla="*/ 119 h 326"/>
                <a:gd name="T80" fmla="*/ 98 w 428"/>
                <a:gd name="T81" fmla="*/ 166 h 326"/>
                <a:gd name="T82" fmla="*/ 113 w 428"/>
                <a:gd name="T83" fmla="*/ 186 h 326"/>
                <a:gd name="T84" fmla="*/ 120 w 428"/>
                <a:gd name="T85" fmla="*/ 202 h 326"/>
                <a:gd name="T86" fmla="*/ 125 w 428"/>
                <a:gd name="T87" fmla="*/ 228 h 326"/>
                <a:gd name="T88" fmla="*/ 140 w 428"/>
                <a:gd name="T89" fmla="*/ 259 h 326"/>
                <a:gd name="T90" fmla="*/ 119 w 428"/>
                <a:gd name="T91" fmla="*/ 283 h 326"/>
                <a:gd name="T92" fmla="*/ 123 w 428"/>
                <a:gd name="T93" fmla="*/ 298 h 326"/>
                <a:gd name="T94" fmla="*/ 151 w 428"/>
                <a:gd name="T95" fmla="*/ 292 h 326"/>
                <a:gd name="T96" fmla="*/ 168 w 428"/>
                <a:gd name="T97" fmla="*/ 282 h 326"/>
                <a:gd name="T98" fmla="*/ 188 w 428"/>
                <a:gd name="T99" fmla="*/ 279 h 326"/>
                <a:gd name="T100" fmla="*/ 200 w 428"/>
                <a:gd name="T101" fmla="*/ 318 h 326"/>
                <a:gd name="T102" fmla="*/ 200 w 428"/>
                <a:gd name="T103" fmla="*/ 319 h 326"/>
                <a:gd name="T104" fmla="*/ 238 w 428"/>
                <a:gd name="T105" fmla="*/ 317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28" h="326">
                  <a:moveTo>
                    <a:pt x="238" y="317"/>
                  </a:moveTo>
                  <a:cubicBezTo>
                    <a:pt x="242" y="321"/>
                    <a:pt x="270" y="326"/>
                    <a:pt x="270" y="326"/>
                  </a:cubicBezTo>
                  <a:cubicBezTo>
                    <a:pt x="280" y="316"/>
                    <a:pt x="289" y="319"/>
                    <a:pt x="295" y="313"/>
                  </a:cubicBezTo>
                  <a:cubicBezTo>
                    <a:pt x="300" y="308"/>
                    <a:pt x="301" y="287"/>
                    <a:pt x="301" y="287"/>
                  </a:cubicBezTo>
                  <a:cubicBezTo>
                    <a:pt x="334" y="301"/>
                    <a:pt x="389" y="255"/>
                    <a:pt x="395" y="244"/>
                  </a:cubicBezTo>
                  <a:cubicBezTo>
                    <a:pt x="402" y="233"/>
                    <a:pt x="397" y="226"/>
                    <a:pt x="404" y="215"/>
                  </a:cubicBezTo>
                  <a:cubicBezTo>
                    <a:pt x="408" y="210"/>
                    <a:pt x="413" y="209"/>
                    <a:pt x="417" y="209"/>
                  </a:cubicBezTo>
                  <a:cubicBezTo>
                    <a:pt x="417" y="199"/>
                    <a:pt x="417" y="199"/>
                    <a:pt x="417" y="199"/>
                  </a:cubicBezTo>
                  <a:cubicBezTo>
                    <a:pt x="428" y="195"/>
                    <a:pt x="420" y="185"/>
                    <a:pt x="420" y="185"/>
                  </a:cubicBezTo>
                  <a:cubicBezTo>
                    <a:pt x="427" y="176"/>
                    <a:pt x="424" y="169"/>
                    <a:pt x="424" y="169"/>
                  </a:cubicBezTo>
                  <a:cubicBezTo>
                    <a:pt x="416" y="169"/>
                    <a:pt x="362" y="215"/>
                    <a:pt x="362" y="215"/>
                  </a:cubicBezTo>
                  <a:cubicBezTo>
                    <a:pt x="300" y="214"/>
                    <a:pt x="300" y="214"/>
                    <a:pt x="300" y="214"/>
                  </a:cubicBezTo>
                  <a:cubicBezTo>
                    <a:pt x="300" y="202"/>
                    <a:pt x="291" y="197"/>
                    <a:pt x="291" y="197"/>
                  </a:cubicBezTo>
                  <a:cubicBezTo>
                    <a:pt x="291" y="197"/>
                    <a:pt x="293" y="190"/>
                    <a:pt x="287" y="180"/>
                  </a:cubicBezTo>
                  <a:cubicBezTo>
                    <a:pt x="282" y="171"/>
                    <a:pt x="267" y="174"/>
                    <a:pt x="267" y="174"/>
                  </a:cubicBezTo>
                  <a:cubicBezTo>
                    <a:pt x="261" y="166"/>
                    <a:pt x="229" y="170"/>
                    <a:pt x="222" y="168"/>
                  </a:cubicBezTo>
                  <a:cubicBezTo>
                    <a:pt x="216" y="167"/>
                    <a:pt x="231" y="151"/>
                    <a:pt x="238" y="148"/>
                  </a:cubicBezTo>
                  <a:cubicBezTo>
                    <a:pt x="244" y="144"/>
                    <a:pt x="218" y="113"/>
                    <a:pt x="213" y="112"/>
                  </a:cubicBezTo>
                  <a:cubicBezTo>
                    <a:pt x="208" y="111"/>
                    <a:pt x="204" y="94"/>
                    <a:pt x="204" y="94"/>
                  </a:cubicBezTo>
                  <a:cubicBezTo>
                    <a:pt x="185" y="92"/>
                    <a:pt x="192" y="61"/>
                    <a:pt x="181" y="59"/>
                  </a:cubicBezTo>
                  <a:cubicBezTo>
                    <a:pt x="170" y="56"/>
                    <a:pt x="174" y="51"/>
                    <a:pt x="179" y="46"/>
                  </a:cubicBezTo>
                  <a:cubicBezTo>
                    <a:pt x="184" y="42"/>
                    <a:pt x="162" y="33"/>
                    <a:pt x="158" y="30"/>
                  </a:cubicBezTo>
                  <a:cubicBezTo>
                    <a:pt x="156" y="28"/>
                    <a:pt x="157" y="24"/>
                    <a:pt x="158" y="20"/>
                  </a:cubicBezTo>
                  <a:cubicBezTo>
                    <a:pt x="149" y="16"/>
                    <a:pt x="135" y="11"/>
                    <a:pt x="128" y="11"/>
                  </a:cubicBezTo>
                  <a:cubicBezTo>
                    <a:pt x="119" y="11"/>
                    <a:pt x="112" y="0"/>
                    <a:pt x="107" y="5"/>
                  </a:cubicBezTo>
                  <a:cubicBezTo>
                    <a:pt x="102" y="10"/>
                    <a:pt x="113" y="29"/>
                    <a:pt x="108" y="39"/>
                  </a:cubicBezTo>
                  <a:cubicBezTo>
                    <a:pt x="103" y="48"/>
                    <a:pt x="108" y="55"/>
                    <a:pt x="92" y="55"/>
                  </a:cubicBezTo>
                  <a:cubicBezTo>
                    <a:pt x="76" y="55"/>
                    <a:pt x="67" y="65"/>
                    <a:pt x="67" y="65"/>
                  </a:cubicBezTo>
                  <a:cubicBezTo>
                    <a:pt x="67" y="65"/>
                    <a:pt x="48" y="66"/>
                    <a:pt x="44" y="70"/>
                  </a:cubicBezTo>
                  <a:cubicBezTo>
                    <a:pt x="40" y="74"/>
                    <a:pt x="32" y="85"/>
                    <a:pt x="42" y="95"/>
                  </a:cubicBezTo>
                  <a:cubicBezTo>
                    <a:pt x="42" y="95"/>
                    <a:pt x="39" y="98"/>
                    <a:pt x="34" y="94"/>
                  </a:cubicBezTo>
                  <a:cubicBezTo>
                    <a:pt x="30" y="89"/>
                    <a:pt x="28" y="89"/>
                    <a:pt x="23" y="93"/>
                  </a:cubicBezTo>
                  <a:cubicBezTo>
                    <a:pt x="19" y="98"/>
                    <a:pt x="6" y="112"/>
                    <a:pt x="2" y="107"/>
                  </a:cubicBezTo>
                  <a:cubicBezTo>
                    <a:pt x="1" y="108"/>
                    <a:pt x="1" y="109"/>
                    <a:pt x="0" y="110"/>
                  </a:cubicBezTo>
                  <a:cubicBezTo>
                    <a:pt x="1" y="112"/>
                    <a:pt x="3" y="114"/>
                    <a:pt x="4" y="117"/>
                  </a:cubicBezTo>
                  <a:cubicBezTo>
                    <a:pt x="6" y="124"/>
                    <a:pt x="14" y="140"/>
                    <a:pt x="14" y="145"/>
                  </a:cubicBezTo>
                  <a:cubicBezTo>
                    <a:pt x="14" y="151"/>
                    <a:pt x="17" y="169"/>
                    <a:pt x="27" y="169"/>
                  </a:cubicBezTo>
                  <a:cubicBezTo>
                    <a:pt x="37" y="169"/>
                    <a:pt x="51" y="157"/>
                    <a:pt x="51" y="157"/>
                  </a:cubicBezTo>
                  <a:cubicBezTo>
                    <a:pt x="51" y="157"/>
                    <a:pt x="78" y="107"/>
                    <a:pt x="104" y="107"/>
                  </a:cubicBezTo>
                  <a:cubicBezTo>
                    <a:pt x="104" y="107"/>
                    <a:pt x="118" y="111"/>
                    <a:pt x="110" y="119"/>
                  </a:cubicBezTo>
                  <a:cubicBezTo>
                    <a:pt x="102" y="127"/>
                    <a:pt x="94" y="163"/>
                    <a:pt x="98" y="166"/>
                  </a:cubicBezTo>
                  <a:cubicBezTo>
                    <a:pt x="101" y="169"/>
                    <a:pt x="118" y="180"/>
                    <a:pt x="113" y="186"/>
                  </a:cubicBezTo>
                  <a:cubicBezTo>
                    <a:pt x="116" y="191"/>
                    <a:pt x="120" y="198"/>
                    <a:pt x="120" y="202"/>
                  </a:cubicBezTo>
                  <a:cubicBezTo>
                    <a:pt x="120" y="209"/>
                    <a:pt x="122" y="217"/>
                    <a:pt x="125" y="228"/>
                  </a:cubicBezTo>
                  <a:cubicBezTo>
                    <a:pt x="127" y="240"/>
                    <a:pt x="136" y="259"/>
                    <a:pt x="140" y="259"/>
                  </a:cubicBezTo>
                  <a:cubicBezTo>
                    <a:pt x="140" y="259"/>
                    <a:pt x="130" y="275"/>
                    <a:pt x="119" y="283"/>
                  </a:cubicBezTo>
                  <a:cubicBezTo>
                    <a:pt x="118" y="290"/>
                    <a:pt x="118" y="298"/>
                    <a:pt x="123" y="298"/>
                  </a:cubicBezTo>
                  <a:cubicBezTo>
                    <a:pt x="131" y="298"/>
                    <a:pt x="148" y="296"/>
                    <a:pt x="151" y="292"/>
                  </a:cubicBezTo>
                  <a:cubicBezTo>
                    <a:pt x="155" y="288"/>
                    <a:pt x="162" y="295"/>
                    <a:pt x="168" y="282"/>
                  </a:cubicBezTo>
                  <a:cubicBezTo>
                    <a:pt x="174" y="270"/>
                    <a:pt x="185" y="272"/>
                    <a:pt x="188" y="279"/>
                  </a:cubicBezTo>
                  <a:cubicBezTo>
                    <a:pt x="192" y="286"/>
                    <a:pt x="191" y="316"/>
                    <a:pt x="200" y="318"/>
                  </a:cubicBezTo>
                  <a:cubicBezTo>
                    <a:pt x="200" y="318"/>
                    <a:pt x="200" y="319"/>
                    <a:pt x="200" y="319"/>
                  </a:cubicBezTo>
                  <a:cubicBezTo>
                    <a:pt x="215" y="319"/>
                    <a:pt x="234" y="314"/>
                    <a:pt x="238" y="317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21528967-A230-92E6-2DE0-590776696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220" y="3806779"/>
              <a:ext cx="923925" cy="817562"/>
            </a:xfrm>
            <a:custGeom>
              <a:avLst/>
              <a:gdLst>
                <a:gd name="T0" fmla="*/ 300 w 302"/>
                <a:gd name="T1" fmla="*/ 204 h 267"/>
                <a:gd name="T2" fmla="*/ 236 w 302"/>
                <a:gd name="T3" fmla="*/ 83 h 267"/>
                <a:gd name="T4" fmla="*/ 201 w 302"/>
                <a:gd name="T5" fmla="*/ 81 h 267"/>
                <a:gd name="T6" fmla="*/ 167 w 302"/>
                <a:gd name="T7" fmla="*/ 86 h 267"/>
                <a:gd name="T8" fmla="*/ 152 w 302"/>
                <a:gd name="T9" fmla="*/ 82 h 267"/>
                <a:gd name="T10" fmla="*/ 154 w 302"/>
                <a:gd name="T11" fmla="*/ 0 h 267"/>
                <a:gd name="T12" fmla="*/ 141 w 302"/>
                <a:gd name="T13" fmla="*/ 6 h 267"/>
                <a:gd name="T14" fmla="*/ 132 w 302"/>
                <a:gd name="T15" fmla="*/ 35 h 267"/>
                <a:gd name="T16" fmla="*/ 38 w 302"/>
                <a:gd name="T17" fmla="*/ 78 h 267"/>
                <a:gd name="T18" fmla="*/ 32 w 302"/>
                <a:gd name="T19" fmla="*/ 104 h 267"/>
                <a:gd name="T20" fmla="*/ 32 w 302"/>
                <a:gd name="T21" fmla="*/ 104 h 267"/>
                <a:gd name="T22" fmla="*/ 32 w 302"/>
                <a:gd name="T23" fmla="*/ 116 h 267"/>
                <a:gd name="T24" fmla="*/ 29 w 302"/>
                <a:gd name="T25" fmla="*/ 168 h 267"/>
                <a:gd name="T26" fmla="*/ 47 w 302"/>
                <a:gd name="T27" fmla="*/ 187 h 267"/>
                <a:gd name="T28" fmla="*/ 63 w 302"/>
                <a:gd name="T29" fmla="*/ 227 h 267"/>
                <a:gd name="T30" fmla="*/ 116 w 302"/>
                <a:gd name="T31" fmla="*/ 243 h 267"/>
                <a:gd name="T32" fmla="*/ 157 w 302"/>
                <a:gd name="T33" fmla="*/ 243 h 267"/>
                <a:gd name="T34" fmla="*/ 172 w 302"/>
                <a:gd name="T35" fmla="*/ 243 h 267"/>
                <a:gd name="T36" fmla="*/ 230 w 302"/>
                <a:gd name="T37" fmla="*/ 267 h 267"/>
                <a:gd name="T38" fmla="*/ 279 w 302"/>
                <a:gd name="T39" fmla="*/ 241 h 267"/>
                <a:gd name="T40" fmla="*/ 279 w 302"/>
                <a:gd name="T41" fmla="*/ 231 h 267"/>
                <a:gd name="T42" fmla="*/ 300 w 302"/>
                <a:gd name="T43" fmla="*/ 20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" h="267">
                  <a:moveTo>
                    <a:pt x="300" y="204"/>
                  </a:moveTo>
                  <a:cubicBezTo>
                    <a:pt x="302" y="192"/>
                    <a:pt x="236" y="83"/>
                    <a:pt x="236" y="83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183" y="91"/>
                    <a:pt x="172" y="91"/>
                    <a:pt x="167" y="86"/>
                  </a:cubicBezTo>
                  <a:cubicBezTo>
                    <a:pt x="162" y="81"/>
                    <a:pt x="152" y="82"/>
                    <a:pt x="152" y="82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0" y="0"/>
                    <a:pt x="145" y="1"/>
                    <a:pt x="141" y="6"/>
                  </a:cubicBezTo>
                  <a:cubicBezTo>
                    <a:pt x="134" y="17"/>
                    <a:pt x="139" y="24"/>
                    <a:pt x="132" y="35"/>
                  </a:cubicBezTo>
                  <a:cubicBezTo>
                    <a:pt x="126" y="46"/>
                    <a:pt x="71" y="92"/>
                    <a:pt x="38" y="78"/>
                  </a:cubicBezTo>
                  <a:cubicBezTo>
                    <a:pt x="38" y="78"/>
                    <a:pt x="37" y="99"/>
                    <a:pt x="32" y="10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3" y="107"/>
                    <a:pt x="34" y="111"/>
                    <a:pt x="32" y="116"/>
                  </a:cubicBezTo>
                  <a:cubicBezTo>
                    <a:pt x="26" y="125"/>
                    <a:pt x="0" y="159"/>
                    <a:pt x="29" y="168"/>
                  </a:cubicBezTo>
                  <a:cubicBezTo>
                    <a:pt x="29" y="168"/>
                    <a:pt x="36" y="187"/>
                    <a:pt x="47" y="187"/>
                  </a:cubicBezTo>
                  <a:cubicBezTo>
                    <a:pt x="57" y="187"/>
                    <a:pt x="48" y="223"/>
                    <a:pt x="63" y="227"/>
                  </a:cubicBezTo>
                  <a:cubicBezTo>
                    <a:pt x="78" y="231"/>
                    <a:pt x="100" y="228"/>
                    <a:pt x="116" y="243"/>
                  </a:cubicBezTo>
                  <a:cubicBezTo>
                    <a:pt x="131" y="259"/>
                    <a:pt x="163" y="249"/>
                    <a:pt x="157" y="243"/>
                  </a:cubicBezTo>
                  <a:cubicBezTo>
                    <a:pt x="152" y="237"/>
                    <a:pt x="172" y="239"/>
                    <a:pt x="172" y="243"/>
                  </a:cubicBezTo>
                  <a:cubicBezTo>
                    <a:pt x="172" y="247"/>
                    <a:pt x="230" y="267"/>
                    <a:pt x="230" y="267"/>
                  </a:cubicBezTo>
                  <a:cubicBezTo>
                    <a:pt x="279" y="241"/>
                    <a:pt x="279" y="241"/>
                    <a:pt x="279" y="241"/>
                  </a:cubicBezTo>
                  <a:cubicBezTo>
                    <a:pt x="279" y="231"/>
                    <a:pt x="279" y="231"/>
                    <a:pt x="279" y="231"/>
                  </a:cubicBezTo>
                  <a:cubicBezTo>
                    <a:pt x="279" y="231"/>
                    <a:pt x="299" y="217"/>
                    <a:pt x="300" y="204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168B634B-5A77-1490-A1AF-1B9C12EAD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945" y="4544967"/>
              <a:ext cx="541338" cy="1012825"/>
            </a:xfrm>
            <a:custGeom>
              <a:avLst/>
              <a:gdLst>
                <a:gd name="T0" fmla="*/ 177 w 177"/>
                <a:gd name="T1" fmla="*/ 94 h 331"/>
                <a:gd name="T2" fmla="*/ 163 w 177"/>
                <a:gd name="T3" fmla="*/ 59 h 331"/>
                <a:gd name="T4" fmla="*/ 169 w 177"/>
                <a:gd name="T5" fmla="*/ 42 h 331"/>
                <a:gd name="T6" fmla="*/ 168 w 177"/>
                <a:gd name="T7" fmla="*/ 0 h 331"/>
                <a:gd name="T8" fmla="*/ 119 w 177"/>
                <a:gd name="T9" fmla="*/ 26 h 331"/>
                <a:gd name="T10" fmla="*/ 67 w 177"/>
                <a:gd name="T11" fmla="*/ 6 h 331"/>
                <a:gd name="T12" fmla="*/ 58 w 177"/>
                <a:gd name="T13" fmla="*/ 25 h 331"/>
                <a:gd name="T14" fmla="*/ 39 w 177"/>
                <a:gd name="T15" fmla="*/ 56 h 331"/>
                <a:gd name="T16" fmla="*/ 25 w 177"/>
                <a:gd name="T17" fmla="*/ 65 h 331"/>
                <a:gd name="T18" fmla="*/ 23 w 177"/>
                <a:gd name="T19" fmla="*/ 102 h 331"/>
                <a:gd name="T20" fmla="*/ 3 w 177"/>
                <a:gd name="T21" fmla="*/ 129 h 331"/>
                <a:gd name="T22" fmla="*/ 13 w 177"/>
                <a:gd name="T23" fmla="*/ 152 h 331"/>
                <a:gd name="T24" fmla="*/ 11 w 177"/>
                <a:gd name="T25" fmla="*/ 184 h 331"/>
                <a:gd name="T26" fmla="*/ 21 w 177"/>
                <a:gd name="T27" fmla="*/ 214 h 331"/>
                <a:gd name="T28" fmla="*/ 32 w 177"/>
                <a:gd name="T29" fmla="*/ 239 h 331"/>
                <a:gd name="T30" fmla="*/ 60 w 177"/>
                <a:gd name="T31" fmla="*/ 252 h 331"/>
                <a:gd name="T32" fmla="*/ 77 w 177"/>
                <a:gd name="T33" fmla="*/ 282 h 331"/>
                <a:gd name="T34" fmla="*/ 73 w 177"/>
                <a:gd name="T35" fmla="*/ 296 h 331"/>
                <a:gd name="T36" fmla="*/ 95 w 177"/>
                <a:gd name="T37" fmla="*/ 331 h 331"/>
                <a:gd name="T38" fmla="*/ 119 w 177"/>
                <a:gd name="T39" fmla="*/ 331 h 331"/>
                <a:gd name="T40" fmla="*/ 121 w 177"/>
                <a:gd name="T41" fmla="*/ 329 h 331"/>
                <a:gd name="T42" fmla="*/ 156 w 177"/>
                <a:gd name="T43" fmla="*/ 290 h 331"/>
                <a:gd name="T44" fmla="*/ 161 w 177"/>
                <a:gd name="T45" fmla="*/ 279 h 331"/>
                <a:gd name="T46" fmla="*/ 161 w 177"/>
                <a:gd name="T47" fmla="*/ 261 h 331"/>
                <a:gd name="T48" fmla="*/ 141 w 177"/>
                <a:gd name="T49" fmla="*/ 257 h 331"/>
                <a:gd name="T50" fmla="*/ 129 w 177"/>
                <a:gd name="T51" fmla="*/ 248 h 331"/>
                <a:gd name="T52" fmla="*/ 118 w 177"/>
                <a:gd name="T53" fmla="*/ 234 h 331"/>
                <a:gd name="T54" fmla="*/ 103 w 177"/>
                <a:gd name="T55" fmla="*/ 221 h 331"/>
                <a:gd name="T56" fmla="*/ 103 w 177"/>
                <a:gd name="T57" fmla="*/ 226 h 331"/>
                <a:gd name="T58" fmla="*/ 100 w 177"/>
                <a:gd name="T59" fmla="*/ 229 h 331"/>
                <a:gd name="T60" fmla="*/ 95 w 177"/>
                <a:gd name="T61" fmla="*/ 207 h 331"/>
                <a:gd name="T62" fmla="*/ 107 w 177"/>
                <a:gd name="T63" fmla="*/ 212 h 331"/>
                <a:gd name="T64" fmla="*/ 96 w 177"/>
                <a:gd name="T65" fmla="*/ 189 h 331"/>
                <a:gd name="T66" fmla="*/ 112 w 177"/>
                <a:gd name="T67" fmla="*/ 176 h 331"/>
                <a:gd name="T68" fmla="*/ 138 w 177"/>
                <a:gd name="T69" fmla="*/ 192 h 331"/>
                <a:gd name="T70" fmla="*/ 153 w 177"/>
                <a:gd name="T71" fmla="*/ 174 h 331"/>
                <a:gd name="T72" fmla="*/ 135 w 177"/>
                <a:gd name="T73" fmla="*/ 149 h 331"/>
                <a:gd name="T74" fmla="*/ 143 w 177"/>
                <a:gd name="T75" fmla="*/ 137 h 331"/>
                <a:gd name="T76" fmla="*/ 165 w 177"/>
                <a:gd name="T77" fmla="*/ 108 h 331"/>
                <a:gd name="T78" fmla="*/ 177 w 177"/>
                <a:gd name="T79" fmla="*/ 94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7" h="331">
                  <a:moveTo>
                    <a:pt x="177" y="94"/>
                  </a:moveTo>
                  <a:cubicBezTo>
                    <a:pt x="167" y="86"/>
                    <a:pt x="168" y="64"/>
                    <a:pt x="163" y="59"/>
                  </a:cubicBezTo>
                  <a:cubicBezTo>
                    <a:pt x="157" y="53"/>
                    <a:pt x="169" y="42"/>
                    <a:pt x="169" y="42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81" y="13"/>
                    <a:pt x="67" y="6"/>
                  </a:cubicBezTo>
                  <a:cubicBezTo>
                    <a:pt x="65" y="12"/>
                    <a:pt x="62" y="20"/>
                    <a:pt x="58" y="25"/>
                  </a:cubicBezTo>
                  <a:cubicBezTo>
                    <a:pt x="50" y="33"/>
                    <a:pt x="39" y="51"/>
                    <a:pt x="39" y="56"/>
                  </a:cubicBezTo>
                  <a:cubicBezTo>
                    <a:pt x="39" y="61"/>
                    <a:pt x="29" y="56"/>
                    <a:pt x="25" y="65"/>
                  </a:cubicBezTo>
                  <a:cubicBezTo>
                    <a:pt x="22" y="74"/>
                    <a:pt x="32" y="93"/>
                    <a:pt x="23" y="102"/>
                  </a:cubicBezTo>
                  <a:cubicBezTo>
                    <a:pt x="14" y="111"/>
                    <a:pt x="0" y="126"/>
                    <a:pt x="3" y="129"/>
                  </a:cubicBezTo>
                  <a:cubicBezTo>
                    <a:pt x="6" y="131"/>
                    <a:pt x="16" y="149"/>
                    <a:pt x="13" y="152"/>
                  </a:cubicBezTo>
                  <a:cubicBezTo>
                    <a:pt x="10" y="156"/>
                    <a:pt x="11" y="179"/>
                    <a:pt x="11" y="184"/>
                  </a:cubicBezTo>
                  <a:cubicBezTo>
                    <a:pt x="11" y="189"/>
                    <a:pt x="21" y="207"/>
                    <a:pt x="21" y="214"/>
                  </a:cubicBezTo>
                  <a:cubicBezTo>
                    <a:pt x="21" y="221"/>
                    <a:pt x="21" y="239"/>
                    <a:pt x="32" y="239"/>
                  </a:cubicBezTo>
                  <a:cubicBezTo>
                    <a:pt x="43" y="239"/>
                    <a:pt x="60" y="240"/>
                    <a:pt x="60" y="252"/>
                  </a:cubicBezTo>
                  <a:cubicBezTo>
                    <a:pt x="60" y="265"/>
                    <a:pt x="72" y="277"/>
                    <a:pt x="77" y="282"/>
                  </a:cubicBezTo>
                  <a:cubicBezTo>
                    <a:pt x="82" y="287"/>
                    <a:pt x="73" y="290"/>
                    <a:pt x="73" y="296"/>
                  </a:cubicBezTo>
                  <a:cubicBezTo>
                    <a:pt x="73" y="302"/>
                    <a:pt x="82" y="331"/>
                    <a:pt x="95" y="331"/>
                  </a:cubicBezTo>
                  <a:cubicBezTo>
                    <a:pt x="102" y="331"/>
                    <a:pt x="112" y="331"/>
                    <a:pt x="119" y="331"/>
                  </a:cubicBezTo>
                  <a:cubicBezTo>
                    <a:pt x="119" y="330"/>
                    <a:pt x="120" y="330"/>
                    <a:pt x="121" y="329"/>
                  </a:cubicBezTo>
                  <a:cubicBezTo>
                    <a:pt x="129" y="327"/>
                    <a:pt x="149" y="295"/>
                    <a:pt x="156" y="290"/>
                  </a:cubicBezTo>
                  <a:cubicBezTo>
                    <a:pt x="163" y="285"/>
                    <a:pt x="165" y="283"/>
                    <a:pt x="161" y="279"/>
                  </a:cubicBezTo>
                  <a:cubicBezTo>
                    <a:pt x="156" y="275"/>
                    <a:pt x="161" y="268"/>
                    <a:pt x="161" y="261"/>
                  </a:cubicBezTo>
                  <a:cubicBezTo>
                    <a:pt x="161" y="254"/>
                    <a:pt x="143" y="257"/>
                    <a:pt x="141" y="257"/>
                  </a:cubicBezTo>
                  <a:cubicBezTo>
                    <a:pt x="139" y="257"/>
                    <a:pt x="129" y="248"/>
                    <a:pt x="129" y="248"/>
                  </a:cubicBezTo>
                  <a:cubicBezTo>
                    <a:pt x="139" y="237"/>
                    <a:pt x="123" y="234"/>
                    <a:pt x="118" y="234"/>
                  </a:cubicBezTo>
                  <a:cubicBezTo>
                    <a:pt x="114" y="234"/>
                    <a:pt x="106" y="223"/>
                    <a:pt x="103" y="221"/>
                  </a:cubicBezTo>
                  <a:cubicBezTo>
                    <a:pt x="101" y="218"/>
                    <a:pt x="101" y="224"/>
                    <a:pt x="103" y="226"/>
                  </a:cubicBezTo>
                  <a:cubicBezTo>
                    <a:pt x="105" y="228"/>
                    <a:pt x="100" y="229"/>
                    <a:pt x="100" y="229"/>
                  </a:cubicBezTo>
                  <a:cubicBezTo>
                    <a:pt x="84" y="221"/>
                    <a:pt x="90" y="212"/>
                    <a:pt x="95" y="207"/>
                  </a:cubicBezTo>
                  <a:cubicBezTo>
                    <a:pt x="100" y="201"/>
                    <a:pt x="104" y="215"/>
                    <a:pt x="107" y="212"/>
                  </a:cubicBezTo>
                  <a:cubicBezTo>
                    <a:pt x="110" y="209"/>
                    <a:pt x="98" y="197"/>
                    <a:pt x="96" y="189"/>
                  </a:cubicBezTo>
                  <a:cubicBezTo>
                    <a:pt x="95" y="181"/>
                    <a:pt x="110" y="176"/>
                    <a:pt x="112" y="176"/>
                  </a:cubicBezTo>
                  <a:cubicBezTo>
                    <a:pt x="114" y="176"/>
                    <a:pt x="138" y="192"/>
                    <a:pt x="138" y="192"/>
                  </a:cubicBezTo>
                  <a:cubicBezTo>
                    <a:pt x="153" y="174"/>
                    <a:pt x="153" y="174"/>
                    <a:pt x="153" y="174"/>
                  </a:cubicBezTo>
                  <a:cubicBezTo>
                    <a:pt x="153" y="174"/>
                    <a:pt x="138" y="158"/>
                    <a:pt x="135" y="149"/>
                  </a:cubicBezTo>
                  <a:cubicBezTo>
                    <a:pt x="132" y="140"/>
                    <a:pt x="143" y="137"/>
                    <a:pt x="143" y="137"/>
                  </a:cubicBezTo>
                  <a:cubicBezTo>
                    <a:pt x="150" y="113"/>
                    <a:pt x="166" y="120"/>
                    <a:pt x="165" y="108"/>
                  </a:cubicBezTo>
                  <a:cubicBezTo>
                    <a:pt x="163" y="96"/>
                    <a:pt x="177" y="94"/>
                    <a:pt x="177" y="94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759CACA4-4917-7E7B-0994-3E4CD7BB8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332" y="5264104"/>
              <a:ext cx="325438" cy="428625"/>
            </a:xfrm>
            <a:custGeom>
              <a:avLst/>
              <a:gdLst>
                <a:gd name="T0" fmla="*/ 68 w 106"/>
                <a:gd name="T1" fmla="*/ 86 h 140"/>
                <a:gd name="T2" fmla="*/ 82 w 106"/>
                <a:gd name="T3" fmla="*/ 62 h 140"/>
                <a:gd name="T4" fmla="*/ 99 w 106"/>
                <a:gd name="T5" fmla="*/ 70 h 140"/>
                <a:gd name="T6" fmla="*/ 97 w 106"/>
                <a:gd name="T7" fmla="*/ 61 h 140"/>
                <a:gd name="T8" fmla="*/ 101 w 106"/>
                <a:gd name="T9" fmla="*/ 47 h 140"/>
                <a:gd name="T10" fmla="*/ 84 w 106"/>
                <a:gd name="T11" fmla="*/ 17 h 140"/>
                <a:gd name="T12" fmla="*/ 56 w 106"/>
                <a:gd name="T13" fmla="*/ 4 h 140"/>
                <a:gd name="T14" fmla="*/ 49 w 106"/>
                <a:gd name="T15" fmla="*/ 0 h 140"/>
                <a:gd name="T16" fmla="*/ 30 w 106"/>
                <a:gd name="T17" fmla="*/ 36 h 140"/>
                <a:gd name="T18" fmla="*/ 2 w 106"/>
                <a:gd name="T19" fmla="*/ 67 h 140"/>
                <a:gd name="T20" fmla="*/ 11 w 106"/>
                <a:gd name="T21" fmla="*/ 83 h 140"/>
                <a:gd name="T22" fmla="*/ 1 w 106"/>
                <a:gd name="T23" fmla="*/ 104 h 140"/>
                <a:gd name="T24" fmla="*/ 11 w 106"/>
                <a:gd name="T25" fmla="*/ 124 h 140"/>
                <a:gd name="T26" fmla="*/ 22 w 106"/>
                <a:gd name="T27" fmla="*/ 140 h 140"/>
                <a:gd name="T28" fmla="*/ 37 w 106"/>
                <a:gd name="T29" fmla="*/ 128 h 140"/>
                <a:gd name="T30" fmla="*/ 68 w 106"/>
                <a:gd name="T31" fmla="*/ 8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140">
                  <a:moveTo>
                    <a:pt x="68" y="86"/>
                  </a:moveTo>
                  <a:cubicBezTo>
                    <a:pt x="76" y="78"/>
                    <a:pt x="75" y="62"/>
                    <a:pt x="82" y="62"/>
                  </a:cubicBezTo>
                  <a:cubicBezTo>
                    <a:pt x="88" y="62"/>
                    <a:pt x="84" y="71"/>
                    <a:pt x="99" y="70"/>
                  </a:cubicBezTo>
                  <a:cubicBezTo>
                    <a:pt x="98" y="66"/>
                    <a:pt x="97" y="63"/>
                    <a:pt x="97" y="61"/>
                  </a:cubicBezTo>
                  <a:cubicBezTo>
                    <a:pt x="97" y="55"/>
                    <a:pt x="106" y="52"/>
                    <a:pt x="101" y="47"/>
                  </a:cubicBezTo>
                  <a:cubicBezTo>
                    <a:pt x="96" y="42"/>
                    <a:pt x="84" y="30"/>
                    <a:pt x="84" y="17"/>
                  </a:cubicBezTo>
                  <a:cubicBezTo>
                    <a:pt x="84" y="5"/>
                    <a:pt x="67" y="4"/>
                    <a:pt x="56" y="4"/>
                  </a:cubicBezTo>
                  <a:cubicBezTo>
                    <a:pt x="53" y="4"/>
                    <a:pt x="50" y="2"/>
                    <a:pt x="49" y="0"/>
                  </a:cubicBezTo>
                  <a:cubicBezTo>
                    <a:pt x="42" y="9"/>
                    <a:pt x="43" y="36"/>
                    <a:pt x="30" y="36"/>
                  </a:cubicBezTo>
                  <a:cubicBezTo>
                    <a:pt x="22" y="36"/>
                    <a:pt x="4" y="55"/>
                    <a:pt x="2" y="67"/>
                  </a:cubicBezTo>
                  <a:cubicBezTo>
                    <a:pt x="0" y="78"/>
                    <a:pt x="11" y="75"/>
                    <a:pt x="11" y="83"/>
                  </a:cubicBezTo>
                  <a:cubicBezTo>
                    <a:pt x="11" y="88"/>
                    <a:pt x="5" y="97"/>
                    <a:pt x="1" y="104"/>
                  </a:cubicBezTo>
                  <a:cubicBezTo>
                    <a:pt x="6" y="109"/>
                    <a:pt x="11" y="115"/>
                    <a:pt x="11" y="124"/>
                  </a:cubicBezTo>
                  <a:cubicBezTo>
                    <a:pt x="11" y="130"/>
                    <a:pt x="16" y="136"/>
                    <a:pt x="22" y="140"/>
                  </a:cubicBezTo>
                  <a:cubicBezTo>
                    <a:pt x="27" y="136"/>
                    <a:pt x="32" y="132"/>
                    <a:pt x="37" y="128"/>
                  </a:cubicBezTo>
                  <a:cubicBezTo>
                    <a:pt x="44" y="120"/>
                    <a:pt x="60" y="94"/>
                    <a:pt x="68" y="86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07AC19C-6DC4-0A47-B51D-032DEF98A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4595" y="5453017"/>
              <a:ext cx="406400" cy="379412"/>
            </a:xfrm>
            <a:custGeom>
              <a:avLst/>
              <a:gdLst>
                <a:gd name="T0" fmla="*/ 121 w 133"/>
                <a:gd name="T1" fmla="*/ 34 h 124"/>
                <a:gd name="T2" fmla="*/ 97 w 133"/>
                <a:gd name="T3" fmla="*/ 34 h 124"/>
                <a:gd name="T4" fmla="*/ 77 w 133"/>
                <a:gd name="T5" fmla="*/ 8 h 124"/>
                <a:gd name="T6" fmla="*/ 60 w 133"/>
                <a:gd name="T7" fmla="*/ 0 h 124"/>
                <a:gd name="T8" fmla="*/ 46 w 133"/>
                <a:gd name="T9" fmla="*/ 24 h 124"/>
                <a:gd name="T10" fmla="*/ 15 w 133"/>
                <a:gd name="T11" fmla="*/ 66 h 124"/>
                <a:gd name="T12" fmla="*/ 0 w 133"/>
                <a:gd name="T13" fmla="*/ 78 h 124"/>
                <a:gd name="T14" fmla="*/ 19 w 133"/>
                <a:gd name="T15" fmla="*/ 87 h 124"/>
                <a:gd name="T16" fmla="*/ 68 w 133"/>
                <a:gd name="T17" fmla="*/ 124 h 124"/>
                <a:gd name="T18" fmla="*/ 104 w 133"/>
                <a:gd name="T19" fmla="*/ 101 h 124"/>
                <a:gd name="T20" fmla="*/ 103 w 133"/>
                <a:gd name="T21" fmla="*/ 71 h 124"/>
                <a:gd name="T22" fmla="*/ 125 w 133"/>
                <a:gd name="T23" fmla="*/ 59 h 124"/>
                <a:gd name="T24" fmla="*/ 121 w 133"/>
                <a:gd name="T25" fmla="*/ 3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24">
                  <a:moveTo>
                    <a:pt x="121" y="34"/>
                  </a:moveTo>
                  <a:cubicBezTo>
                    <a:pt x="114" y="34"/>
                    <a:pt x="104" y="34"/>
                    <a:pt x="97" y="34"/>
                  </a:cubicBezTo>
                  <a:cubicBezTo>
                    <a:pt x="87" y="34"/>
                    <a:pt x="80" y="19"/>
                    <a:pt x="77" y="8"/>
                  </a:cubicBezTo>
                  <a:cubicBezTo>
                    <a:pt x="62" y="9"/>
                    <a:pt x="66" y="0"/>
                    <a:pt x="60" y="0"/>
                  </a:cubicBezTo>
                  <a:cubicBezTo>
                    <a:pt x="53" y="0"/>
                    <a:pt x="54" y="16"/>
                    <a:pt x="46" y="24"/>
                  </a:cubicBezTo>
                  <a:cubicBezTo>
                    <a:pt x="38" y="32"/>
                    <a:pt x="22" y="58"/>
                    <a:pt x="15" y="66"/>
                  </a:cubicBezTo>
                  <a:cubicBezTo>
                    <a:pt x="10" y="70"/>
                    <a:pt x="5" y="74"/>
                    <a:pt x="0" y="78"/>
                  </a:cubicBezTo>
                  <a:cubicBezTo>
                    <a:pt x="9" y="84"/>
                    <a:pt x="19" y="87"/>
                    <a:pt x="19" y="87"/>
                  </a:cubicBezTo>
                  <a:cubicBezTo>
                    <a:pt x="19" y="87"/>
                    <a:pt x="61" y="124"/>
                    <a:pt x="68" y="124"/>
                  </a:cubicBezTo>
                  <a:cubicBezTo>
                    <a:pt x="74" y="124"/>
                    <a:pt x="100" y="111"/>
                    <a:pt x="104" y="101"/>
                  </a:cubicBezTo>
                  <a:cubicBezTo>
                    <a:pt x="107" y="91"/>
                    <a:pt x="103" y="71"/>
                    <a:pt x="103" y="71"/>
                  </a:cubicBezTo>
                  <a:cubicBezTo>
                    <a:pt x="103" y="71"/>
                    <a:pt x="115" y="69"/>
                    <a:pt x="125" y="59"/>
                  </a:cubicBezTo>
                  <a:cubicBezTo>
                    <a:pt x="133" y="50"/>
                    <a:pt x="121" y="39"/>
                    <a:pt x="121" y="34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CC4CB740-6DCD-D257-D8F6-98B59F8FF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957" y="4924379"/>
              <a:ext cx="992188" cy="657225"/>
            </a:xfrm>
            <a:custGeom>
              <a:avLst/>
              <a:gdLst>
                <a:gd name="T0" fmla="*/ 297 w 324"/>
                <a:gd name="T1" fmla="*/ 38 h 215"/>
                <a:gd name="T2" fmla="*/ 284 w 324"/>
                <a:gd name="T3" fmla="*/ 38 h 215"/>
                <a:gd name="T4" fmla="*/ 269 w 324"/>
                <a:gd name="T5" fmla="*/ 38 h 215"/>
                <a:gd name="T6" fmla="*/ 247 w 324"/>
                <a:gd name="T7" fmla="*/ 36 h 215"/>
                <a:gd name="T8" fmla="*/ 240 w 324"/>
                <a:gd name="T9" fmla="*/ 7 h 215"/>
                <a:gd name="T10" fmla="*/ 233 w 324"/>
                <a:gd name="T11" fmla="*/ 18 h 215"/>
                <a:gd name="T12" fmla="*/ 217 w 324"/>
                <a:gd name="T13" fmla="*/ 19 h 215"/>
                <a:gd name="T14" fmla="*/ 200 w 324"/>
                <a:gd name="T15" fmla="*/ 11 h 215"/>
                <a:gd name="T16" fmla="*/ 174 w 324"/>
                <a:gd name="T17" fmla="*/ 8 h 215"/>
                <a:gd name="T18" fmla="*/ 169 w 324"/>
                <a:gd name="T19" fmla="*/ 18 h 215"/>
                <a:gd name="T20" fmla="*/ 159 w 324"/>
                <a:gd name="T21" fmla="*/ 22 h 215"/>
                <a:gd name="T22" fmla="*/ 146 w 324"/>
                <a:gd name="T23" fmla="*/ 54 h 215"/>
                <a:gd name="T24" fmla="*/ 136 w 324"/>
                <a:gd name="T25" fmla="*/ 60 h 215"/>
                <a:gd name="T26" fmla="*/ 120 w 324"/>
                <a:gd name="T27" fmla="*/ 64 h 215"/>
                <a:gd name="T28" fmla="*/ 92 w 324"/>
                <a:gd name="T29" fmla="*/ 69 h 215"/>
                <a:gd name="T30" fmla="*/ 80 w 324"/>
                <a:gd name="T31" fmla="*/ 69 h 215"/>
                <a:gd name="T32" fmla="*/ 59 w 324"/>
                <a:gd name="T33" fmla="*/ 69 h 215"/>
                <a:gd name="T34" fmla="*/ 38 w 324"/>
                <a:gd name="T35" fmla="*/ 47 h 215"/>
                <a:gd name="T36" fmla="*/ 28 w 324"/>
                <a:gd name="T37" fmla="*/ 39 h 215"/>
                <a:gd name="T38" fmla="*/ 0 w 324"/>
                <a:gd name="T39" fmla="*/ 67 h 215"/>
                <a:gd name="T40" fmla="*/ 58 w 324"/>
                <a:gd name="T41" fmla="*/ 97 h 215"/>
                <a:gd name="T42" fmla="*/ 80 w 324"/>
                <a:gd name="T43" fmla="*/ 105 h 215"/>
                <a:gd name="T44" fmla="*/ 106 w 324"/>
                <a:gd name="T45" fmla="*/ 127 h 215"/>
                <a:gd name="T46" fmla="*/ 132 w 324"/>
                <a:gd name="T47" fmla="*/ 135 h 215"/>
                <a:gd name="T48" fmla="*/ 213 w 324"/>
                <a:gd name="T49" fmla="*/ 175 h 215"/>
                <a:gd name="T50" fmla="*/ 261 w 324"/>
                <a:gd name="T51" fmla="*/ 206 h 215"/>
                <a:gd name="T52" fmla="*/ 276 w 324"/>
                <a:gd name="T53" fmla="*/ 215 h 215"/>
                <a:gd name="T54" fmla="*/ 286 w 324"/>
                <a:gd name="T55" fmla="*/ 194 h 215"/>
                <a:gd name="T56" fmla="*/ 277 w 324"/>
                <a:gd name="T57" fmla="*/ 178 h 215"/>
                <a:gd name="T58" fmla="*/ 305 w 324"/>
                <a:gd name="T59" fmla="*/ 147 h 215"/>
                <a:gd name="T60" fmla="*/ 324 w 324"/>
                <a:gd name="T61" fmla="*/ 111 h 215"/>
                <a:gd name="T62" fmla="*/ 320 w 324"/>
                <a:gd name="T63" fmla="*/ 90 h 215"/>
                <a:gd name="T64" fmla="*/ 310 w 324"/>
                <a:gd name="T65" fmla="*/ 60 h 215"/>
                <a:gd name="T66" fmla="*/ 310 w 324"/>
                <a:gd name="T67" fmla="*/ 54 h 215"/>
                <a:gd name="T68" fmla="*/ 297 w 324"/>
                <a:gd name="T69" fmla="*/ 3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4" h="215">
                  <a:moveTo>
                    <a:pt x="297" y="38"/>
                  </a:moveTo>
                  <a:cubicBezTo>
                    <a:pt x="292" y="33"/>
                    <a:pt x="287" y="40"/>
                    <a:pt x="284" y="38"/>
                  </a:cubicBezTo>
                  <a:cubicBezTo>
                    <a:pt x="282" y="35"/>
                    <a:pt x="269" y="38"/>
                    <a:pt x="269" y="38"/>
                  </a:cubicBezTo>
                  <a:cubicBezTo>
                    <a:pt x="269" y="38"/>
                    <a:pt x="247" y="39"/>
                    <a:pt x="247" y="36"/>
                  </a:cubicBezTo>
                  <a:cubicBezTo>
                    <a:pt x="247" y="32"/>
                    <a:pt x="247" y="14"/>
                    <a:pt x="240" y="7"/>
                  </a:cubicBezTo>
                  <a:cubicBezTo>
                    <a:pt x="233" y="0"/>
                    <a:pt x="233" y="9"/>
                    <a:pt x="233" y="18"/>
                  </a:cubicBezTo>
                  <a:cubicBezTo>
                    <a:pt x="233" y="26"/>
                    <a:pt x="227" y="19"/>
                    <a:pt x="217" y="19"/>
                  </a:cubicBezTo>
                  <a:cubicBezTo>
                    <a:pt x="208" y="19"/>
                    <a:pt x="202" y="13"/>
                    <a:pt x="200" y="11"/>
                  </a:cubicBezTo>
                  <a:cubicBezTo>
                    <a:pt x="197" y="8"/>
                    <a:pt x="180" y="7"/>
                    <a:pt x="174" y="8"/>
                  </a:cubicBezTo>
                  <a:cubicBezTo>
                    <a:pt x="168" y="10"/>
                    <a:pt x="169" y="18"/>
                    <a:pt x="169" y="18"/>
                  </a:cubicBezTo>
                  <a:cubicBezTo>
                    <a:pt x="169" y="18"/>
                    <a:pt x="159" y="8"/>
                    <a:pt x="159" y="22"/>
                  </a:cubicBezTo>
                  <a:cubicBezTo>
                    <a:pt x="159" y="36"/>
                    <a:pt x="151" y="54"/>
                    <a:pt x="146" y="54"/>
                  </a:cubicBezTo>
                  <a:cubicBezTo>
                    <a:pt x="141" y="54"/>
                    <a:pt x="136" y="54"/>
                    <a:pt x="136" y="60"/>
                  </a:cubicBezTo>
                  <a:cubicBezTo>
                    <a:pt x="136" y="66"/>
                    <a:pt x="123" y="64"/>
                    <a:pt x="120" y="64"/>
                  </a:cubicBezTo>
                  <a:cubicBezTo>
                    <a:pt x="117" y="64"/>
                    <a:pt x="103" y="58"/>
                    <a:pt x="92" y="69"/>
                  </a:cubicBezTo>
                  <a:cubicBezTo>
                    <a:pt x="80" y="81"/>
                    <a:pt x="80" y="77"/>
                    <a:pt x="80" y="69"/>
                  </a:cubicBezTo>
                  <a:cubicBezTo>
                    <a:pt x="80" y="62"/>
                    <a:pt x="62" y="73"/>
                    <a:pt x="59" y="69"/>
                  </a:cubicBezTo>
                  <a:cubicBezTo>
                    <a:pt x="55" y="65"/>
                    <a:pt x="49" y="47"/>
                    <a:pt x="38" y="47"/>
                  </a:cubicBezTo>
                  <a:cubicBezTo>
                    <a:pt x="32" y="47"/>
                    <a:pt x="29" y="42"/>
                    <a:pt x="28" y="39"/>
                  </a:cubicBezTo>
                  <a:cubicBezTo>
                    <a:pt x="20" y="47"/>
                    <a:pt x="6" y="57"/>
                    <a:pt x="0" y="67"/>
                  </a:cubicBezTo>
                  <a:cubicBezTo>
                    <a:pt x="5" y="70"/>
                    <a:pt x="48" y="92"/>
                    <a:pt x="58" y="97"/>
                  </a:cubicBezTo>
                  <a:cubicBezTo>
                    <a:pt x="68" y="102"/>
                    <a:pt x="80" y="105"/>
                    <a:pt x="80" y="105"/>
                  </a:cubicBezTo>
                  <a:cubicBezTo>
                    <a:pt x="80" y="105"/>
                    <a:pt x="92" y="120"/>
                    <a:pt x="106" y="127"/>
                  </a:cubicBezTo>
                  <a:cubicBezTo>
                    <a:pt x="120" y="133"/>
                    <a:pt x="132" y="135"/>
                    <a:pt x="132" y="135"/>
                  </a:cubicBezTo>
                  <a:cubicBezTo>
                    <a:pt x="162" y="158"/>
                    <a:pt x="202" y="161"/>
                    <a:pt x="213" y="175"/>
                  </a:cubicBezTo>
                  <a:cubicBezTo>
                    <a:pt x="224" y="188"/>
                    <a:pt x="253" y="203"/>
                    <a:pt x="261" y="206"/>
                  </a:cubicBezTo>
                  <a:cubicBezTo>
                    <a:pt x="265" y="207"/>
                    <a:pt x="271" y="210"/>
                    <a:pt x="276" y="215"/>
                  </a:cubicBezTo>
                  <a:cubicBezTo>
                    <a:pt x="280" y="208"/>
                    <a:pt x="286" y="199"/>
                    <a:pt x="286" y="194"/>
                  </a:cubicBezTo>
                  <a:cubicBezTo>
                    <a:pt x="286" y="186"/>
                    <a:pt x="275" y="189"/>
                    <a:pt x="277" y="178"/>
                  </a:cubicBezTo>
                  <a:cubicBezTo>
                    <a:pt x="279" y="166"/>
                    <a:pt x="297" y="147"/>
                    <a:pt x="305" y="147"/>
                  </a:cubicBezTo>
                  <a:cubicBezTo>
                    <a:pt x="318" y="147"/>
                    <a:pt x="317" y="120"/>
                    <a:pt x="324" y="111"/>
                  </a:cubicBezTo>
                  <a:cubicBezTo>
                    <a:pt x="320" y="106"/>
                    <a:pt x="320" y="95"/>
                    <a:pt x="320" y="90"/>
                  </a:cubicBezTo>
                  <a:cubicBezTo>
                    <a:pt x="320" y="83"/>
                    <a:pt x="310" y="65"/>
                    <a:pt x="310" y="60"/>
                  </a:cubicBezTo>
                  <a:cubicBezTo>
                    <a:pt x="310" y="59"/>
                    <a:pt x="310" y="57"/>
                    <a:pt x="310" y="54"/>
                  </a:cubicBezTo>
                  <a:cubicBezTo>
                    <a:pt x="300" y="51"/>
                    <a:pt x="301" y="42"/>
                    <a:pt x="297" y="38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63A8CF6E-EA74-8D40-1BC0-3AA8FE460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607" y="4343354"/>
              <a:ext cx="523875" cy="828675"/>
            </a:xfrm>
            <a:custGeom>
              <a:avLst/>
              <a:gdLst>
                <a:gd name="T0" fmla="*/ 160 w 171"/>
                <a:gd name="T1" fmla="*/ 192 h 271"/>
                <a:gd name="T2" fmla="*/ 138 w 171"/>
                <a:gd name="T3" fmla="*/ 201 h 271"/>
                <a:gd name="T4" fmla="*/ 124 w 171"/>
                <a:gd name="T5" fmla="*/ 207 h 271"/>
                <a:gd name="T6" fmla="*/ 121 w 171"/>
                <a:gd name="T7" fmla="*/ 169 h 271"/>
                <a:gd name="T8" fmla="*/ 112 w 171"/>
                <a:gd name="T9" fmla="*/ 148 h 271"/>
                <a:gd name="T10" fmla="*/ 97 w 171"/>
                <a:gd name="T11" fmla="*/ 106 h 271"/>
                <a:gd name="T12" fmla="*/ 100 w 171"/>
                <a:gd name="T13" fmla="*/ 81 h 271"/>
                <a:gd name="T14" fmla="*/ 136 w 171"/>
                <a:gd name="T15" fmla="*/ 103 h 271"/>
                <a:gd name="T16" fmla="*/ 147 w 171"/>
                <a:gd name="T17" fmla="*/ 100 h 271"/>
                <a:gd name="T18" fmla="*/ 146 w 171"/>
                <a:gd name="T19" fmla="*/ 99 h 271"/>
                <a:gd name="T20" fmla="*/ 119 w 171"/>
                <a:gd name="T21" fmla="*/ 63 h 271"/>
                <a:gd name="T22" fmla="*/ 101 w 171"/>
                <a:gd name="T23" fmla="*/ 34 h 271"/>
                <a:gd name="T24" fmla="*/ 90 w 171"/>
                <a:gd name="T25" fmla="*/ 12 h 271"/>
                <a:gd name="T26" fmla="*/ 71 w 171"/>
                <a:gd name="T27" fmla="*/ 12 h 271"/>
                <a:gd name="T28" fmla="*/ 51 w 171"/>
                <a:gd name="T29" fmla="*/ 0 h 271"/>
                <a:gd name="T30" fmla="*/ 51 w 171"/>
                <a:gd name="T31" fmla="*/ 0 h 271"/>
                <a:gd name="T32" fmla="*/ 42 w 171"/>
                <a:gd name="T33" fmla="*/ 20 h 271"/>
                <a:gd name="T34" fmla="*/ 61 w 171"/>
                <a:gd name="T35" fmla="*/ 59 h 271"/>
                <a:gd name="T36" fmla="*/ 54 w 171"/>
                <a:gd name="T37" fmla="*/ 68 h 271"/>
                <a:gd name="T38" fmla="*/ 46 w 171"/>
                <a:gd name="T39" fmla="*/ 84 h 271"/>
                <a:gd name="T40" fmla="*/ 38 w 171"/>
                <a:gd name="T41" fmla="*/ 95 h 271"/>
                <a:gd name="T42" fmla="*/ 19 w 171"/>
                <a:gd name="T43" fmla="*/ 93 h 271"/>
                <a:gd name="T44" fmla="*/ 22 w 171"/>
                <a:gd name="T45" fmla="*/ 113 h 271"/>
                <a:gd name="T46" fmla="*/ 28 w 171"/>
                <a:gd name="T47" fmla="*/ 145 h 271"/>
                <a:gd name="T48" fmla="*/ 0 w 171"/>
                <a:gd name="T49" fmla="*/ 156 h 271"/>
                <a:gd name="T50" fmla="*/ 11 w 171"/>
                <a:gd name="T51" fmla="*/ 192 h 271"/>
                <a:gd name="T52" fmla="*/ 33 w 171"/>
                <a:gd name="T53" fmla="*/ 223 h 271"/>
                <a:gd name="T54" fmla="*/ 30 w 171"/>
                <a:gd name="T55" fmla="*/ 229 h 271"/>
                <a:gd name="T56" fmla="*/ 40 w 171"/>
                <a:gd name="T57" fmla="*/ 237 h 271"/>
                <a:gd name="T58" fmla="*/ 61 w 171"/>
                <a:gd name="T59" fmla="*/ 259 h 271"/>
                <a:gd name="T60" fmla="*/ 82 w 171"/>
                <a:gd name="T61" fmla="*/ 259 h 271"/>
                <a:gd name="T62" fmla="*/ 94 w 171"/>
                <a:gd name="T63" fmla="*/ 259 h 271"/>
                <a:gd name="T64" fmla="*/ 122 w 171"/>
                <a:gd name="T65" fmla="*/ 254 h 271"/>
                <a:gd name="T66" fmla="*/ 138 w 171"/>
                <a:gd name="T67" fmla="*/ 250 h 271"/>
                <a:gd name="T68" fmla="*/ 148 w 171"/>
                <a:gd name="T69" fmla="*/ 244 h 271"/>
                <a:gd name="T70" fmla="*/ 161 w 171"/>
                <a:gd name="T71" fmla="*/ 212 h 271"/>
                <a:gd name="T72" fmla="*/ 171 w 171"/>
                <a:gd name="T73" fmla="*/ 208 h 271"/>
                <a:gd name="T74" fmla="*/ 171 w 171"/>
                <a:gd name="T75" fmla="*/ 205 h 271"/>
                <a:gd name="T76" fmla="*/ 160 w 171"/>
                <a:gd name="T77" fmla="*/ 19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1" h="271">
                  <a:moveTo>
                    <a:pt x="160" y="192"/>
                  </a:moveTo>
                  <a:cubicBezTo>
                    <a:pt x="155" y="197"/>
                    <a:pt x="138" y="201"/>
                    <a:pt x="138" y="201"/>
                  </a:cubicBezTo>
                  <a:cubicBezTo>
                    <a:pt x="138" y="201"/>
                    <a:pt x="130" y="207"/>
                    <a:pt x="124" y="207"/>
                  </a:cubicBezTo>
                  <a:cubicBezTo>
                    <a:pt x="118" y="207"/>
                    <a:pt x="121" y="177"/>
                    <a:pt x="121" y="169"/>
                  </a:cubicBezTo>
                  <a:cubicBezTo>
                    <a:pt x="121" y="162"/>
                    <a:pt x="117" y="153"/>
                    <a:pt x="112" y="148"/>
                  </a:cubicBezTo>
                  <a:cubicBezTo>
                    <a:pt x="107" y="144"/>
                    <a:pt x="101" y="115"/>
                    <a:pt x="97" y="106"/>
                  </a:cubicBezTo>
                  <a:cubicBezTo>
                    <a:pt x="92" y="96"/>
                    <a:pt x="95" y="86"/>
                    <a:pt x="100" y="81"/>
                  </a:cubicBezTo>
                  <a:cubicBezTo>
                    <a:pt x="104" y="77"/>
                    <a:pt x="128" y="100"/>
                    <a:pt x="136" y="103"/>
                  </a:cubicBezTo>
                  <a:cubicBezTo>
                    <a:pt x="140" y="105"/>
                    <a:pt x="144" y="103"/>
                    <a:pt x="147" y="100"/>
                  </a:cubicBezTo>
                  <a:cubicBezTo>
                    <a:pt x="146" y="99"/>
                    <a:pt x="146" y="99"/>
                    <a:pt x="146" y="99"/>
                  </a:cubicBezTo>
                  <a:cubicBezTo>
                    <a:pt x="141" y="94"/>
                    <a:pt x="122" y="73"/>
                    <a:pt x="119" y="63"/>
                  </a:cubicBezTo>
                  <a:cubicBezTo>
                    <a:pt x="115" y="53"/>
                    <a:pt x="107" y="39"/>
                    <a:pt x="101" y="34"/>
                  </a:cubicBezTo>
                  <a:cubicBezTo>
                    <a:pt x="98" y="30"/>
                    <a:pt x="93" y="19"/>
                    <a:pt x="90" y="12"/>
                  </a:cubicBezTo>
                  <a:cubicBezTo>
                    <a:pt x="82" y="13"/>
                    <a:pt x="74" y="12"/>
                    <a:pt x="71" y="12"/>
                  </a:cubicBezTo>
                  <a:cubicBezTo>
                    <a:pt x="66" y="12"/>
                    <a:pt x="59" y="4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34" y="19"/>
                    <a:pt x="42" y="20"/>
                  </a:cubicBezTo>
                  <a:cubicBezTo>
                    <a:pt x="59" y="24"/>
                    <a:pt x="61" y="59"/>
                    <a:pt x="61" y="59"/>
                  </a:cubicBezTo>
                  <a:cubicBezTo>
                    <a:pt x="61" y="59"/>
                    <a:pt x="63" y="70"/>
                    <a:pt x="54" y="68"/>
                  </a:cubicBezTo>
                  <a:cubicBezTo>
                    <a:pt x="54" y="68"/>
                    <a:pt x="56" y="84"/>
                    <a:pt x="46" y="84"/>
                  </a:cubicBezTo>
                  <a:cubicBezTo>
                    <a:pt x="36" y="84"/>
                    <a:pt x="33" y="90"/>
                    <a:pt x="38" y="95"/>
                  </a:cubicBezTo>
                  <a:cubicBezTo>
                    <a:pt x="43" y="100"/>
                    <a:pt x="23" y="89"/>
                    <a:pt x="19" y="93"/>
                  </a:cubicBezTo>
                  <a:cubicBezTo>
                    <a:pt x="15" y="97"/>
                    <a:pt x="16" y="107"/>
                    <a:pt x="22" y="113"/>
                  </a:cubicBezTo>
                  <a:cubicBezTo>
                    <a:pt x="27" y="118"/>
                    <a:pt x="34" y="139"/>
                    <a:pt x="28" y="145"/>
                  </a:cubicBezTo>
                  <a:cubicBezTo>
                    <a:pt x="23" y="150"/>
                    <a:pt x="11" y="154"/>
                    <a:pt x="0" y="156"/>
                  </a:cubicBezTo>
                  <a:cubicBezTo>
                    <a:pt x="1" y="165"/>
                    <a:pt x="4" y="192"/>
                    <a:pt x="11" y="192"/>
                  </a:cubicBezTo>
                  <a:cubicBezTo>
                    <a:pt x="18" y="192"/>
                    <a:pt x="39" y="210"/>
                    <a:pt x="33" y="223"/>
                  </a:cubicBezTo>
                  <a:cubicBezTo>
                    <a:pt x="33" y="225"/>
                    <a:pt x="31" y="227"/>
                    <a:pt x="30" y="229"/>
                  </a:cubicBezTo>
                  <a:cubicBezTo>
                    <a:pt x="31" y="232"/>
                    <a:pt x="34" y="237"/>
                    <a:pt x="40" y="237"/>
                  </a:cubicBezTo>
                  <a:cubicBezTo>
                    <a:pt x="51" y="237"/>
                    <a:pt x="57" y="255"/>
                    <a:pt x="61" y="259"/>
                  </a:cubicBezTo>
                  <a:cubicBezTo>
                    <a:pt x="64" y="263"/>
                    <a:pt x="82" y="252"/>
                    <a:pt x="82" y="259"/>
                  </a:cubicBezTo>
                  <a:cubicBezTo>
                    <a:pt x="82" y="267"/>
                    <a:pt x="82" y="271"/>
                    <a:pt x="94" y="259"/>
                  </a:cubicBezTo>
                  <a:cubicBezTo>
                    <a:pt x="105" y="248"/>
                    <a:pt x="119" y="254"/>
                    <a:pt x="122" y="254"/>
                  </a:cubicBezTo>
                  <a:cubicBezTo>
                    <a:pt x="125" y="254"/>
                    <a:pt x="138" y="256"/>
                    <a:pt x="138" y="250"/>
                  </a:cubicBezTo>
                  <a:cubicBezTo>
                    <a:pt x="138" y="244"/>
                    <a:pt x="143" y="244"/>
                    <a:pt x="148" y="244"/>
                  </a:cubicBezTo>
                  <a:cubicBezTo>
                    <a:pt x="153" y="244"/>
                    <a:pt x="161" y="226"/>
                    <a:pt x="161" y="212"/>
                  </a:cubicBezTo>
                  <a:cubicBezTo>
                    <a:pt x="161" y="198"/>
                    <a:pt x="171" y="208"/>
                    <a:pt x="171" y="208"/>
                  </a:cubicBezTo>
                  <a:cubicBezTo>
                    <a:pt x="171" y="208"/>
                    <a:pt x="171" y="207"/>
                    <a:pt x="171" y="205"/>
                  </a:cubicBezTo>
                  <a:cubicBezTo>
                    <a:pt x="164" y="199"/>
                    <a:pt x="164" y="188"/>
                    <a:pt x="160" y="192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7FB590DC-9E8A-8107-FAA3-5F71A636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182" y="4578304"/>
              <a:ext cx="431800" cy="398462"/>
            </a:xfrm>
            <a:custGeom>
              <a:avLst/>
              <a:gdLst>
                <a:gd name="T0" fmla="*/ 138 w 141"/>
                <a:gd name="T1" fmla="*/ 60 h 130"/>
                <a:gd name="T2" fmla="*/ 80 w 141"/>
                <a:gd name="T3" fmla="*/ 23 h 130"/>
                <a:gd name="T4" fmla="*/ 55 w 141"/>
                <a:gd name="T5" fmla="*/ 23 h 130"/>
                <a:gd name="T6" fmla="*/ 44 w 141"/>
                <a:gd name="T7" fmla="*/ 26 h 130"/>
                <a:gd name="T8" fmla="*/ 8 w 141"/>
                <a:gd name="T9" fmla="*/ 4 h 130"/>
                <a:gd name="T10" fmla="*/ 5 w 141"/>
                <a:gd name="T11" fmla="*/ 29 h 130"/>
                <a:gd name="T12" fmla="*/ 20 w 141"/>
                <a:gd name="T13" fmla="*/ 71 h 130"/>
                <a:gd name="T14" fmla="*/ 29 w 141"/>
                <a:gd name="T15" fmla="*/ 92 h 130"/>
                <a:gd name="T16" fmla="*/ 32 w 141"/>
                <a:gd name="T17" fmla="*/ 130 h 130"/>
                <a:gd name="T18" fmla="*/ 46 w 141"/>
                <a:gd name="T19" fmla="*/ 124 h 130"/>
                <a:gd name="T20" fmla="*/ 68 w 141"/>
                <a:gd name="T21" fmla="*/ 115 h 130"/>
                <a:gd name="T22" fmla="*/ 79 w 141"/>
                <a:gd name="T23" fmla="*/ 128 h 130"/>
                <a:gd name="T24" fmla="*/ 84 w 141"/>
                <a:gd name="T25" fmla="*/ 121 h 130"/>
                <a:gd name="T26" fmla="*/ 109 w 141"/>
                <a:gd name="T27" fmla="*/ 123 h 130"/>
                <a:gd name="T28" fmla="*/ 112 w 141"/>
                <a:gd name="T29" fmla="*/ 106 h 130"/>
                <a:gd name="T30" fmla="*/ 138 w 141"/>
                <a:gd name="T31" fmla="*/ 6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1" h="130">
                  <a:moveTo>
                    <a:pt x="138" y="60"/>
                  </a:moveTo>
                  <a:cubicBezTo>
                    <a:pt x="135" y="42"/>
                    <a:pt x="91" y="28"/>
                    <a:pt x="80" y="23"/>
                  </a:cubicBezTo>
                  <a:cubicBezTo>
                    <a:pt x="69" y="18"/>
                    <a:pt x="60" y="26"/>
                    <a:pt x="55" y="23"/>
                  </a:cubicBezTo>
                  <a:cubicBezTo>
                    <a:pt x="52" y="26"/>
                    <a:pt x="48" y="28"/>
                    <a:pt x="44" y="26"/>
                  </a:cubicBezTo>
                  <a:cubicBezTo>
                    <a:pt x="36" y="23"/>
                    <a:pt x="12" y="0"/>
                    <a:pt x="8" y="4"/>
                  </a:cubicBezTo>
                  <a:cubicBezTo>
                    <a:pt x="3" y="9"/>
                    <a:pt x="0" y="19"/>
                    <a:pt x="5" y="29"/>
                  </a:cubicBezTo>
                  <a:cubicBezTo>
                    <a:pt x="9" y="38"/>
                    <a:pt x="15" y="67"/>
                    <a:pt x="20" y="71"/>
                  </a:cubicBezTo>
                  <a:cubicBezTo>
                    <a:pt x="25" y="76"/>
                    <a:pt x="29" y="85"/>
                    <a:pt x="29" y="92"/>
                  </a:cubicBezTo>
                  <a:cubicBezTo>
                    <a:pt x="29" y="100"/>
                    <a:pt x="26" y="130"/>
                    <a:pt x="32" y="130"/>
                  </a:cubicBezTo>
                  <a:cubicBezTo>
                    <a:pt x="38" y="130"/>
                    <a:pt x="46" y="124"/>
                    <a:pt x="46" y="124"/>
                  </a:cubicBezTo>
                  <a:cubicBezTo>
                    <a:pt x="46" y="124"/>
                    <a:pt x="63" y="120"/>
                    <a:pt x="68" y="115"/>
                  </a:cubicBezTo>
                  <a:cubicBezTo>
                    <a:pt x="72" y="111"/>
                    <a:pt x="72" y="122"/>
                    <a:pt x="79" y="128"/>
                  </a:cubicBezTo>
                  <a:cubicBezTo>
                    <a:pt x="80" y="125"/>
                    <a:pt x="81" y="122"/>
                    <a:pt x="84" y="121"/>
                  </a:cubicBezTo>
                  <a:cubicBezTo>
                    <a:pt x="90" y="120"/>
                    <a:pt x="104" y="121"/>
                    <a:pt x="109" y="123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31" y="97"/>
                    <a:pt x="141" y="77"/>
                    <a:pt x="138" y="60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BDF1062C-C711-1066-819A-557C97A68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7532" y="4587829"/>
              <a:ext cx="419100" cy="388937"/>
            </a:xfrm>
            <a:custGeom>
              <a:avLst/>
              <a:gdLst>
                <a:gd name="T0" fmla="*/ 26 w 137"/>
                <a:gd name="T1" fmla="*/ 111 h 127"/>
                <a:gd name="T2" fmla="*/ 26 w 137"/>
                <a:gd name="T3" fmla="*/ 89 h 127"/>
                <a:gd name="T4" fmla="*/ 18 w 137"/>
                <a:gd name="T5" fmla="*/ 69 h 127"/>
                <a:gd name="T6" fmla="*/ 2 w 137"/>
                <a:gd name="T7" fmla="*/ 26 h 127"/>
                <a:gd name="T8" fmla="*/ 0 w 137"/>
                <a:gd name="T9" fmla="*/ 15 h 127"/>
                <a:gd name="T10" fmla="*/ 5 w 137"/>
                <a:gd name="T11" fmla="*/ 1 h 127"/>
                <a:gd name="T12" fmla="*/ 7 w 137"/>
                <a:gd name="T13" fmla="*/ 0 h 127"/>
                <a:gd name="T14" fmla="*/ 42 w 137"/>
                <a:gd name="T15" fmla="*/ 23 h 127"/>
                <a:gd name="T16" fmla="*/ 45 w 137"/>
                <a:gd name="T17" fmla="*/ 24 h 127"/>
                <a:gd name="T18" fmla="*/ 53 w 137"/>
                <a:gd name="T19" fmla="*/ 19 h 127"/>
                <a:gd name="T20" fmla="*/ 53 w 137"/>
                <a:gd name="T21" fmla="*/ 19 h 127"/>
                <a:gd name="T22" fmla="*/ 56 w 137"/>
                <a:gd name="T23" fmla="*/ 20 h 127"/>
                <a:gd name="T24" fmla="*/ 70 w 137"/>
                <a:gd name="T25" fmla="*/ 18 h 127"/>
                <a:gd name="T26" fmla="*/ 78 w 137"/>
                <a:gd name="T27" fmla="*/ 19 h 127"/>
                <a:gd name="T28" fmla="*/ 136 w 137"/>
                <a:gd name="T29" fmla="*/ 56 h 127"/>
                <a:gd name="T30" fmla="*/ 136 w 137"/>
                <a:gd name="T31" fmla="*/ 57 h 127"/>
                <a:gd name="T32" fmla="*/ 77 w 137"/>
                <a:gd name="T33" fmla="*/ 20 h 127"/>
                <a:gd name="T34" fmla="*/ 70 w 137"/>
                <a:gd name="T35" fmla="*/ 19 h 127"/>
                <a:gd name="T36" fmla="*/ 56 w 137"/>
                <a:gd name="T37" fmla="*/ 21 h 127"/>
                <a:gd name="T38" fmla="*/ 53 w 137"/>
                <a:gd name="T39" fmla="*/ 20 h 127"/>
                <a:gd name="T40" fmla="*/ 45 w 137"/>
                <a:gd name="T41" fmla="*/ 25 h 127"/>
                <a:gd name="T42" fmla="*/ 42 w 137"/>
                <a:gd name="T43" fmla="*/ 24 h 127"/>
                <a:gd name="T44" fmla="*/ 7 w 137"/>
                <a:gd name="T45" fmla="*/ 1 h 127"/>
                <a:gd name="T46" fmla="*/ 6 w 137"/>
                <a:gd name="T47" fmla="*/ 2 h 127"/>
                <a:gd name="T48" fmla="*/ 1 w 137"/>
                <a:gd name="T49" fmla="*/ 15 h 127"/>
                <a:gd name="T50" fmla="*/ 3 w 137"/>
                <a:gd name="T51" fmla="*/ 25 h 127"/>
                <a:gd name="T52" fmla="*/ 19 w 137"/>
                <a:gd name="T53" fmla="*/ 68 h 127"/>
                <a:gd name="T54" fmla="*/ 27 w 137"/>
                <a:gd name="T55" fmla="*/ 89 h 127"/>
                <a:gd name="T56" fmla="*/ 26 w 137"/>
                <a:gd name="T57" fmla="*/ 111 h 127"/>
                <a:gd name="T58" fmla="*/ 27 w 137"/>
                <a:gd name="T59" fmla="*/ 122 h 127"/>
                <a:gd name="T60" fmla="*/ 30 w 137"/>
                <a:gd name="T61" fmla="*/ 126 h 127"/>
                <a:gd name="T62" fmla="*/ 43 w 137"/>
                <a:gd name="T63" fmla="*/ 121 h 127"/>
                <a:gd name="T64" fmla="*/ 44 w 137"/>
                <a:gd name="T65" fmla="*/ 121 h 127"/>
                <a:gd name="T66" fmla="*/ 53 w 137"/>
                <a:gd name="T67" fmla="*/ 118 h 127"/>
                <a:gd name="T68" fmla="*/ 65 w 137"/>
                <a:gd name="T69" fmla="*/ 112 h 127"/>
                <a:gd name="T70" fmla="*/ 67 w 137"/>
                <a:gd name="T71" fmla="*/ 111 h 127"/>
                <a:gd name="T72" fmla="*/ 71 w 137"/>
                <a:gd name="T73" fmla="*/ 116 h 127"/>
                <a:gd name="T74" fmla="*/ 77 w 137"/>
                <a:gd name="T75" fmla="*/ 124 h 127"/>
                <a:gd name="T76" fmla="*/ 82 w 137"/>
                <a:gd name="T77" fmla="*/ 118 h 127"/>
                <a:gd name="T78" fmla="*/ 91 w 137"/>
                <a:gd name="T79" fmla="*/ 117 h 127"/>
                <a:gd name="T80" fmla="*/ 106 w 137"/>
                <a:gd name="T81" fmla="*/ 119 h 127"/>
                <a:gd name="T82" fmla="*/ 109 w 137"/>
                <a:gd name="T83" fmla="*/ 103 h 127"/>
                <a:gd name="T84" fmla="*/ 136 w 137"/>
                <a:gd name="T85" fmla="*/ 63 h 127"/>
                <a:gd name="T86" fmla="*/ 135 w 137"/>
                <a:gd name="T87" fmla="*/ 57 h 127"/>
                <a:gd name="T88" fmla="*/ 136 w 137"/>
                <a:gd name="T89" fmla="*/ 57 h 127"/>
                <a:gd name="T90" fmla="*/ 137 w 137"/>
                <a:gd name="T91" fmla="*/ 63 h 127"/>
                <a:gd name="T92" fmla="*/ 110 w 137"/>
                <a:gd name="T93" fmla="*/ 104 h 127"/>
                <a:gd name="T94" fmla="*/ 107 w 137"/>
                <a:gd name="T95" fmla="*/ 120 h 127"/>
                <a:gd name="T96" fmla="*/ 107 w 137"/>
                <a:gd name="T97" fmla="*/ 120 h 127"/>
                <a:gd name="T98" fmla="*/ 107 w 137"/>
                <a:gd name="T99" fmla="*/ 120 h 127"/>
                <a:gd name="T100" fmla="*/ 91 w 137"/>
                <a:gd name="T101" fmla="*/ 118 h 127"/>
                <a:gd name="T102" fmla="*/ 82 w 137"/>
                <a:gd name="T103" fmla="*/ 119 h 127"/>
                <a:gd name="T104" fmla="*/ 78 w 137"/>
                <a:gd name="T105" fmla="*/ 125 h 127"/>
                <a:gd name="T106" fmla="*/ 77 w 137"/>
                <a:gd name="T107" fmla="*/ 125 h 127"/>
                <a:gd name="T108" fmla="*/ 77 w 137"/>
                <a:gd name="T109" fmla="*/ 125 h 127"/>
                <a:gd name="T110" fmla="*/ 70 w 137"/>
                <a:gd name="T111" fmla="*/ 116 h 127"/>
                <a:gd name="T112" fmla="*/ 67 w 137"/>
                <a:gd name="T113" fmla="*/ 112 h 127"/>
                <a:gd name="T114" fmla="*/ 66 w 137"/>
                <a:gd name="T115" fmla="*/ 112 h 127"/>
                <a:gd name="T116" fmla="*/ 44 w 137"/>
                <a:gd name="T117" fmla="*/ 121 h 127"/>
                <a:gd name="T118" fmla="*/ 30 w 137"/>
                <a:gd name="T11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27">
                  <a:moveTo>
                    <a:pt x="26" y="122"/>
                  </a:moveTo>
                  <a:cubicBezTo>
                    <a:pt x="26" y="119"/>
                    <a:pt x="26" y="115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02"/>
                    <a:pt x="26" y="93"/>
                    <a:pt x="26" y="8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82"/>
                    <a:pt x="23" y="73"/>
                    <a:pt x="18" y="69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3" y="64"/>
                    <a:pt x="7" y="3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2"/>
                    <a:pt x="0" y="19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9"/>
                    <a:pt x="2" y="4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5" y="0"/>
                    <a:pt x="35" y="20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4"/>
                    <a:pt x="44" y="24"/>
                    <a:pt x="45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8" y="24"/>
                    <a:pt x="51" y="22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4" y="20"/>
                    <a:pt x="55" y="20"/>
                    <a:pt x="56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9" y="20"/>
                    <a:pt x="64" y="18"/>
                    <a:pt x="70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3" y="18"/>
                    <a:pt x="75" y="18"/>
                    <a:pt x="78" y="19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89" y="24"/>
                    <a:pt x="133" y="38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3" y="39"/>
                    <a:pt x="89" y="25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5" y="19"/>
                    <a:pt x="72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5" y="19"/>
                    <a:pt x="60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5" y="21"/>
                    <a:pt x="54" y="21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1" y="22"/>
                    <a:pt x="48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3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4" y="20"/>
                    <a:pt x="14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9"/>
                    <a:pt x="1" y="22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8" y="35"/>
                    <a:pt x="14" y="63"/>
                    <a:pt x="19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4" y="73"/>
                    <a:pt x="27" y="81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7" y="93"/>
                    <a:pt x="26" y="102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5"/>
                    <a:pt x="27" y="119"/>
                    <a:pt x="27" y="122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8" y="125"/>
                    <a:pt x="29" y="127"/>
                    <a:pt x="30" y="126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5" y="126"/>
                    <a:pt x="43" y="121"/>
                    <a:pt x="43" y="121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4" y="121"/>
                    <a:pt x="48" y="119"/>
                    <a:pt x="53" y="118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8" y="116"/>
                    <a:pt x="63" y="114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ubicBezTo>
                    <a:pt x="66" y="111"/>
                    <a:pt x="67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69" y="111"/>
                    <a:pt x="70" y="113"/>
                    <a:pt x="71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2" y="118"/>
                    <a:pt x="74" y="122"/>
                    <a:pt x="77" y="124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2"/>
                    <a:pt x="79" y="119"/>
                    <a:pt x="82" y="118"/>
                  </a:cubicBezTo>
                  <a:cubicBezTo>
                    <a:pt x="82" y="118"/>
                    <a:pt x="82" y="118"/>
                    <a:pt x="82" y="118"/>
                  </a:cubicBezTo>
                  <a:cubicBezTo>
                    <a:pt x="84" y="118"/>
                    <a:pt x="87" y="117"/>
                    <a:pt x="91" y="117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6" y="117"/>
                    <a:pt x="103" y="118"/>
                    <a:pt x="106" y="119"/>
                  </a:cubicBezTo>
                  <a:cubicBezTo>
                    <a:pt x="106" y="119"/>
                    <a:pt x="106" y="119"/>
                    <a:pt x="106" y="119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27" y="95"/>
                    <a:pt x="136" y="79"/>
                    <a:pt x="136" y="63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6" y="61"/>
                    <a:pt x="136" y="59"/>
                    <a:pt x="135" y="57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9"/>
                    <a:pt x="137" y="61"/>
                    <a:pt x="137" y="63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79"/>
                    <a:pt x="127" y="96"/>
                    <a:pt x="110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07" y="120"/>
                    <a:pt x="107" y="120"/>
                    <a:pt x="107" y="120"/>
                  </a:cubicBezTo>
                  <a:cubicBezTo>
                    <a:pt x="107" y="120"/>
                    <a:pt x="107" y="120"/>
                    <a:pt x="107" y="120"/>
                  </a:cubicBezTo>
                  <a:cubicBezTo>
                    <a:pt x="107" y="120"/>
                    <a:pt x="107" y="120"/>
                    <a:pt x="107" y="120"/>
                  </a:cubicBezTo>
                  <a:cubicBezTo>
                    <a:pt x="107" y="120"/>
                    <a:pt x="107" y="120"/>
                    <a:pt x="107" y="120"/>
                  </a:cubicBezTo>
                  <a:cubicBezTo>
                    <a:pt x="107" y="120"/>
                    <a:pt x="107" y="120"/>
                    <a:pt x="107" y="120"/>
                  </a:cubicBezTo>
                  <a:cubicBezTo>
                    <a:pt x="104" y="119"/>
                    <a:pt x="97" y="118"/>
                    <a:pt x="91" y="118"/>
                  </a:cubicBezTo>
                  <a:cubicBezTo>
                    <a:pt x="91" y="118"/>
                    <a:pt x="91" y="118"/>
                    <a:pt x="91" y="118"/>
                  </a:cubicBezTo>
                  <a:cubicBezTo>
                    <a:pt x="87" y="118"/>
                    <a:pt x="84" y="118"/>
                    <a:pt x="82" y="119"/>
                  </a:cubicBezTo>
                  <a:cubicBezTo>
                    <a:pt x="82" y="119"/>
                    <a:pt x="82" y="119"/>
                    <a:pt x="82" y="119"/>
                  </a:cubicBezTo>
                  <a:cubicBezTo>
                    <a:pt x="79" y="119"/>
                    <a:pt x="78" y="123"/>
                    <a:pt x="78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78" y="125"/>
                    <a:pt x="77" y="125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4" y="123"/>
                    <a:pt x="72" y="119"/>
                    <a:pt x="70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3"/>
                    <a:pt x="68" y="112"/>
                    <a:pt x="67" y="112"/>
                  </a:cubicBezTo>
                  <a:cubicBezTo>
                    <a:pt x="67" y="112"/>
                    <a:pt x="67" y="112"/>
                    <a:pt x="67" y="112"/>
                  </a:cubicBezTo>
                  <a:cubicBezTo>
                    <a:pt x="67" y="112"/>
                    <a:pt x="67" y="112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1" y="117"/>
                    <a:pt x="45" y="121"/>
                    <a:pt x="44" y="121"/>
                  </a:cubicBezTo>
                  <a:cubicBezTo>
                    <a:pt x="44" y="121"/>
                    <a:pt x="44" y="121"/>
                    <a:pt x="44" y="121"/>
                  </a:cubicBezTo>
                  <a:cubicBezTo>
                    <a:pt x="43" y="122"/>
                    <a:pt x="36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28" y="127"/>
                    <a:pt x="27" y="125"/>
                    <a:pt x="26" y="122"/>
                  </a:cubicBezTo>
                  <a:close/>
                </a:path>
              </a:pathLst>
            </a:custGeom>
            <a:solidFill>
              <a:srgbClr val="DADADA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AA4F2E72-166D-855B-D45F-89DF04404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832" y="4125867"/>
              <a:ext cx="850900" cy="963612"/>
            </a:xfrm>
            <a:custGeom>
              <a:avLst/>
              <a:gdLst>
                <a:gd name="T0" fmla="*/ 181 w 278"/>
                <a:gd name="T1" fmla="*/ 299 h 315"/>
                <a:gd name="T2" fmla="*/ 159 w 278"/>
                <a:gd name="T3" fmla="*/ 297 h 315"/>
                <a:gd name="T4" fmla="*/ 152 w 278"/>
                <a:gd name="T5" fmla="*/ 268 h 315"/>
                <a:gd name="T6" fmla="*/ 145 w 278"/>
                <a:gd name="T7" fmla="*/ 279 h 315"/>
                <a:gd name="T8" fmla="*/ 129 w 278"/>
                <a:gd name="T9" fmla="*/ 280 h 315"/>
                <a:gd name="T10" fmla="*/ 112 w 278"/>
                <a:gd name="T11" fmla="*/ 272 h 315"/>
                <a:gd name="T12" fmla="*/ 111 w 278"/>
                <a:gd name="T13" fmla="*/ 271 h 315"/>
                <a:gd name="T14" fmla="*/ 111 w 278"/>
                <a:gd name="T15" fmla="*/ 271 h 315"/>
                <a:gd name="T16" fmla="*/ 114 w 278"/>
                <a:gd name="T17" fmla="*/ 255 h 315"/>
                <a:gd name="T18" fmla="*/ 140 w 278"/>
                <a:gd name="T19" fmla="*/ 214 h 315"/>
                <a:gd name="T20" fmla="*/ 140 w 278"/>
                <a:gd name="T21" fmla="*/ 207 h 315"/>
                <a:gd name="T22" fmla="*/ 82 w 278"/>
                <a:gd name="T23" fmla="*/ 170 h 315"/>
                <a:gd name="T24" fmla="*/ 74 w 278"/>
                <a:gd name="T25" fmla="*/ 169 h 315"/>
                <a:gd name="T26" fmla="*/ 60 w 278"/>
                <a:gd name="T27" fmla="*/ 171 h 315"/>
                <a:gd name="T28" fmla="*/ 57 w 278"/>
                <a:gd name="T29" fmla="*/ 170 h 315"/>
                <a:gd name="T30" fmla="*/ 56 w 278"/>
                <a:gd name="T31" fmla="*/ 170 h 315"/>
                <a:gd name="T32" fmla="*/ 56 w 278"/>
                <a:gd name="T33" fmla="*/ 170 h 315"/>
                <a:gd name="T34" fmla="*/ 56 w 278"/>
                <a:gd name="T35" fmla="*/ 170 h 315"/>
                <a:gd name="T36" fmla="*/ 28 w 278"/>
                <a:gd name="T37" fmla="*/ 134 h 315"/>
                <a:gd name="T38" fmla="*/ 11 w 278"/>
                <a:gd name="T39" fmla="*/ 105 h 315"/>
                <a:gd name="T40" fmla="*/ 0 w 278"/>
                <a:gd name="T41" fmla="*/ 83 h 315"/>
                <a:gd name="T42" fmla="*/ 17 w 278"/>
                <a:gd name="T43" fmla="*/ 78 h 315"/>
                <a:gd name="T44" fmla="*/ 31 w 278"/>
                <a:gd name="T45" fmla="*/ 37 h 315"/>
                <a:gd name="T46" fmla="*/ 19 w 278"/>
                <a:gd name="T47" fmla="*/ 30 h 315"/>
                <a:gd name="T48" fmla="*/ 37 w 278"/>
                <a:gd name="T49" fmla="*/ 6 h 315"/>
                <a:gd name="T50" fmla="*/ 37 w 278"/>
                <a:gd name="T51" fmla="*/ 6 h 315"/>
                <a:gd name="T52" fmla="*/ 75 w 278"/>
                <a:gd name="T53" fmla="*/ 4 h 315"/>
                <a:gd name="T54" fmla="*/ 107 w 278"/>
                <a:gd name="T55" fmla="*/ 13 h 315"/>
                <a:gd name="T56" fmla="*/ 131 w 278"/>
                <a:gd name="T57" fmla="*/ 0 h 315"/>
                <a:gd name="T58" fmla="*/ 131 w 278"/>
                <a:gd name="T59" fmla="*/ 12 h 315"/>
                <a:gd name="T60" fmla="*/ 129 w 278"/>
                <a:gd name="T61" fmla="*/ 64 h 315"/>
                <a:gd name="T62" fmla="*/ 147 w 278"/>
                <a:gd name="T63" fmla="*/ 83 h 315"/>
                <a:gd name="T64" fmla="*/ 163 w 278"/>
                <a:gd name="T65" fmla="*/ 123 h 315"/>
                <a:gd name="T66" fmla="*/ 215 w 278"/>
                <a:gd name="T67" fmla="*/ 139 h 315"/>
                <a:gd name="T68" fmla="*/ 257 w 278"/>
                <a:gd name="T69" fmla="*/ 139 h 315"/>
                <a:gd name="T70" fmla="*/ 272 w 278"/>
                <a:gd name="T71" fmla="*/ 139 h 315"/>
                <a:gd name="T72" fmla="*/ 278 w 278"/>
                <a:gd name="T73" fmla="*/ 143 h 315"/>
                <a:gd name="T74" fmla="*/ 278 w 278"/>
                <a:gd name="T75" fmla="*/ 143 h 315"/>
                <a:gd name="T76" fmla="*/ 269 w 278"/>
                <a:gd name="T77" fmla="*/ 162 h 315"/>
                <a:gd name="T78" fmla="*/ 250 w 278"/>
                <a:gd name="T79" fmla="*/ 193 h 315"/>
                <a:gd name="T80" fmla="*/ 236 w 278"/>
                <a:gd name="T81" fmla="*/ 202 h 315"/>
                <a:gd name="T82" fmla="*/ 234 w 278"/>
                <a:gd name="T83" fmla="*/ 239 h 315"/>
                <a:gd name="T84" fmla="*/ 214 w 278"/>
                <a:gd name="T85" fmla="*/ 266 h 315"/>
                <a:gd name="T86" fmla="*/ 224 w 278"/>
                <a:gd name="T87" fmla="*/ 289 h 315"/>
                <a:gd name="T88" fmla="*/ 222 w 278"/>
                <a:gd name="T89" fmla="*/ 315 h 315"/>
                <a:gd name="T90" fmla="*/ 209 w 278"/>
                <a:gd name="T91" fmla="*/ 299 h 315"/>
                <a:gd name="T92" fmla="*/ 196 w 278"/>
                <a:gd name="T93" fmla="*/ 299 h 315"/>
                <a:gd name="T94" fmla="*/ 181 w 278"/>
                <a:gd name="T95" fmla="*/ 299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8" h="315">
                  <a:moveTo>
                    <a:pt x="181" y="299"/>
                  </a:moveTo>
                  <a:cubicBezTo>
                    <a:pt x="181" y="299"/>
                    <a:pt x="159" y="300"/>
                    <a:pt x="159" y="297"/>
                  </a:cubicBezTo>
                  <a:cubicBezTo>
                    <a:pt x="159" y="293"/>
                    <a:pt x="159" y="275"/>
                    <a:pt x="152" y="268"/>
                  </a:cubicBezTo>
                  <a:cubicBezTo>
                    <a:pt x="145" y="261"/>
                    <a:pt x="145" y="270"/>
                    <a:pt x="145" y="279"/>
                  </a:cubicBezTo>
                  <a:cubicBezTo>
                    <a:pt x="145" y="287"/>
                    <a:pt x="139" y="280"/>
                    <a:pt x="129" y="280"/>
                  </a:cubicBezTo>
                  <a:cubicBezTo>
                    <a:pt x="120" y="280"/>
                    <a:pt x="114" y="274"/>
                    <a:pt x="112" y="272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4" y="255"/>
                    <a:pt x="114" y="255"/>
                    <a:pt x="114" y="255"/>
                  </a:cubicBezTo>
                  <a:cubicBezTo>
                    <a:pt x="131" y="247"/>
                    <a:pt x="140" y="230"/>
                    <a:pt x="140" y="214"/>
                  </a:cubicBezTo>
                  <a:cubicBezTo>
                    <a:pt x="140" y="212"/>
                    <a:pt x="140" y="210"/>
                    <a:pt x="140" y="207"/>
                  </a:cubicBezTo>
                  <a:cubicBezTo>
                    <a:pt x="137" y="189"/>
                    <a:pt x="93" y="175"/>
                    <a:pt x="82" y="170"/>
                  </a:cubicBezTo>
                  <a:cubicBezTo>
                    <a:pt x="79" y="169"/>
                    <a:pt x="76" y="169"/>
                    <a:pt x="74" y="169"/>
                  </a:cubicBezTo>
                  <a:cubicBezTo>
                    <a:pt x="68" y="169"/>
                    <a:pt x="63" y="171"/>
                    <a:pt x="60" y="171"/>
                  </a:cubicBezTo>
                  <a:cubicBezTo>
                    <a:pt x="59" y="171"/>
                    <a:pt x="58" y="171"/>
                    <a:pt x="57" y="170"/>
                  </a:cubicBezTo>
                  <a:cubicBezTo>
                    <a:pt x="57" y="170"/>
                    <a:pt x="57" y="170"/>
                    <a:pt x="56" y="170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50" y="165"/>
                    <a:pt x="32" y="144"/>
                    <a:pt x="28" y="134"/>
                  </a:cubicBezTo>
                  <a:cubicBezTo>
                    <a:pt x="25" y="124"/>
                    <a:pt x="17" y="110"/>
                    <a:pt x="11" y="105"/>
                  </a:cubicBezTo>
                  <a:cubicBezTo>
                    <a:pt x="8" y="101"/>
                    <a:pt x="3" y="90"/>
                    <a:pt x="0" y="83"/>
                  </a:cubicBezTo>
                  <a:cubicBezTo>
                    <a:pt x="7" y="82"/>
                    <a:pt x="13" y="81"/>
                    <a:pt x="17" y="78"/>
                  </a:cubicBezTo>
                  <a:cubicBezTo>
                    <a:pt x="28" y="72"/>
                    <a:pt x="31" y="44"/>
                    <a:pt x="31" y="37"/>
                  </a:cubicBezTo>
                  <a:cubicBezTo>
                    <a:pt x="31" y="30"/>
                    <a:pt x="19" y="30"/>
                    <a:pt x="19" y="30"/>
                  </a:cubicBezTo>
                  <a:cubicBezTo>
                    <a:pt x="33" y="22"/>
                    <a:pt x="36" y="8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52" y="6"/>
                    <a:pt x="71" y="1"/>
                    <a:pt x="75" y="4"/>
                  </a:cubicBezTo>
                  <a:cubicBezTo>
                    <a:pt x="79" y="8"/>
                    <a:pt x="107" y="13"/>
                    <a:pt x="107" y="13"/>
                  </a:cubicBezTo>
                  <a:cubicBezTo>
                    <a:pt x="117" y="4"/>
                    <a:pt x="126" y="6"/>
                    <a:pt x="131" y="0"/>
                  </a:cubicBezTo>
                  <a:cubicBezTo>
                    <a:pt x="133" y="3"/>
                    <a:pt x="134" y="7"/>
                    <a:pt x="131" y="12"/>
                  </a:cubicBezTo>
                  <a:cubicBezTo>
                    <a:pt x="126" y="21"/>
                    <a:pt x="100" y="55"/>
                    <a:pt x="129" y="64"/>
                  </a:cubicBezTo>
                  <a:cubicBezTo>
                    <a:pt x="129" y="64"/>
                    <a:pt x="136" y="83"/>
                    <a:pt x="147" y="83"/>
                  </a:cubicBezTo>
                  <a:cubicBezTo>
                    <a:pt x="157" y="83"/>
                    <a:pt x="148" y="119"/>
                    <a:pt x="163" y="123"/>
                  </a:cubicBezTo>
                  <a:cubicBezTo>
                    <a:pt x="178" y="127"/>
                    <a:pt x="200" y="124"/>
                    <a:pt x="215" y="139"/>
                  </a:cubicBezTo>
                  <a:cubicBezTo>
                    <a:pt x="231" y="155"/>
                    <a:pt x="263" y="145"/>
                    <a:pt x="257" y="139"/>
                  </a:cubicBezTo>
                  <a:cubicBezTo>
                    <a:pt x="251" y="133"/>
                    <a:pt x="272" y="135"/>
                    <a:pt x="272" y="139"/>
                  </a:cubicBezTo>
                  <a:cubicBezTo>
                    <a:pt x="272" y="140"/>
                    <a:pt x="274" y="141"/>
                    <a:pt x="278" y="143"/>
                  </a:cubicBezTo>
                  <a:cubicBezTo>
                    <a:pt x="278" y="143"/>
                    <a:pt x="278" y="143"/>
                    <a:pt x="278" y="143"/>
                  </a:cubicBezTo>
                  <a:cubicBezTo>
                    <a:pt x="276" y="149"/>
                    <a:pt x="273" y="157"/>
                    <a:pt x="269" y="162"/>
                  </a:cubicBezTo>
                  <a:cubicBezTo>
                    <a:pt x="261" y="170"/>
                    <a:pt x="250" y="188"/>
                    <a:pt x="250" y="193"/>
                  </a:cubicBezTo>
                  <a:cubicBezTo>
                    <a:pt x="250" y="198"/>
                    <a:pt x="240" y="193"/>
                    <a:pt x="236" y="202"/>
                  </a:cubicBezTo>
                  <a:cubicBezTo>
                    <a:pt x="233" y="211"/>
                    <a:pt x="243" y="230"/>
                    <a:pt x="234" y="239"/>
                  </a:cubicBezTo>
                  <a:cubicBezTo>
                    <a:pt x="225" y="248"/>
                    <a:pt x="211" y="263"/>
                    <a:pt x="214" y="266"/>
                  </a:cubicBezTo>
                  <a:cubicBezTo>
                    <a:pt x="217" y="268"/>
                    <a:pt x="227" y="286"/>
                    <a:pt x="224" y="289"/>
                  </a:cubicBezTo>
                  <a:cubicBezTo>
                    <a:pt x="221" y="292"/>
                    <a:pt x="221" y="306"/>
                    <a:pt x="222" y="315"/>
                  </a:cubicBezTo>
                  <a:cubicBezTo>
                    <a:pt x="212" y="312"/>
                    <a:pt x="213" y="303"/>
                    <a:pt x="209" y="299"/>
                  </a:cubicBezTo>
                  <a:cubicBezTo>
                    <a:pt x="204" y="294"/>
                    <a:pt x="199" y="301"/>
                    <a:pt x="196" y="299"/>
                  </a:cubicBezTo>
                  <a:cubicBezTo>
                    <a:pt x="194" y="296"/>
                    <a:pt x="181" y="299"/>
                    <a:pt x="181" y="299"/>
                  </a:cubicBezTo>
                  <a:close/>
                </a:path>
              </a:pathLst>
            </a:custGeom>
            <a:solidFill>
              <a:srgbClr val="AFCA0B"/>
            </a:solidFill>
            <a:ln w="11113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2" name="Rectángulo redondeado 54">
            <a:extLst>
              <a:ext uri="{FF2B5EF4-FFF2-40B4-BE49-F238E27FC236}">
                <a16:creationId xmlns:a16="http://schemas.microsoft.com/office/drawing/2014/main" id="{8D5FDAB5-0DFA-49C8-FCDD-A2B20E0326F1}"/>
              </a:ext>
            </a:extLst>
          </p:cNvPr>
          <p:cNvSpPr/>
          <p:nvPr/>
        </p:nvSpPr>
        <p:spPr>
          <a:xfrm>
            <a:off x="7114249" y="4525565"/>
            <a:ext cx="2950677" cy="1660725"/>
          </a:xfrm>
          <a:prstGeom prst="round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A532164-312E-F452-9D9D-9163D084425E}"/>
              </a:ext>
            </a:extLst>
          </p:cNvPr>
          <p:cNvSpPr txBox="1"/>
          <p:nvPr/>
        </p:nvSpPr>
        <p:spPr>
          <a:xfrm>
            <a:off x="7309012" y="4680634"/>
            <a:ext cx="1442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Amazonas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Áncash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Apurímac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Ayacucho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Cajamarca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Cusco</a:t>
            </a:r>
          </a:p>
          <a:p>
            <a:pPr marL="228600" indent="-228600">
              <a:buFont typeface="+mj-lt"/>
              <a:buAutoNum type="arabicPeriod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Huancavelica</a:t>
            </a:r>
          </a:p>
        </p:txBody>
      </p:sp>
      <p:sp>
        <p:nvSpPr>
          <p:cNvPr id="54" name="Rectángulo redondeado 54">
            <a:extLst>
              <a:ext uri="{FF2B5EF4-FFF2-40B4-BE49-F238E27FC236}">
                <a16:creationId xmlns:a16="http://schemas.microsoft.com/office/drawing/2014/main" id="{05821AE3-54E2-F937-B418-182B4DDA5ACE}"/>
              </a:ext>
            </a:extLst>
          </p:cNvPr>
          <p:cNvSpPr/>
          <p:nvPr/>
        </p:nvSpPr>
        <p:spPr>
          <a:xfrm>
            <a:off x="7111402" y="3037610"/>
            <a:ext cx="2950677" cy="1185489"/>
          </a:xfrm>
          <a:prstGeom prst="round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E4C231B-DBE7-CFB4-7D75-998D7B18C373}"/>
              </a:ext>
            </a:extLst>
          </p:cNvPr>
          <p:cNvSpPr txBox="1"/>
          <p:nvPr/>
        </p:nvSpPr>
        <p:spPr>
          <a:xfrm>
            <a:off x="7107509" y="3103310"/>
            <a:ext cx="2950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Entidades Privadas Elegibles</a:t>
            </a:r>
          </a:p>
          <a:p>
            <a:pPr algn="ctr"/>
            <a:r>
              <a:rPr lang="es-MX" sz="1200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Empresa, fundación, Organización No Gubernamental (ONG), organismo de cooperación internacional u organismo multilateral.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8167B28C-920F-6C2B-B9EA-F19B012FDB2D}"/>
              </a:ext>
            </a:extLst>
          </p:cNvPr>
          <p:cNvSpPr txBox="1"/>
          <p:nvPr/>
        </p:nvSpPr>
        <p:spPr>
          <a:xfrm>
            <a:off x="8589587" y="4680633"/>
            <a:ext cx="1442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8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Huánuco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Loreto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Madre de Dios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Pasco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Puno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Martín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es-ES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Ucayali</a:t>
            </a:r>
          </a:p>
        </p:txBody>
      </p:sp>
    </p:spTree>
    <p:extLst>
      <p:ext uri="{BB962C8B-B14F-4D97-AF65-F5344CB8AC3E}">
        <p14:creationId xmlns:p14="http://schemas.microsoft.com/office/powerpoint/2010/main" val="155095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5A386FF4-24ED-DB08-F1FC-E8F46D023E81}"/>
              </a:ext>
            </a:extLst>
          </p:cNvPr>
          <p:cNvSpPr txBox="1">
            <a:spLocks/>
          </p:cNvSpPr>
          <p:nvPr/>
        </p:nvSpPr>
        <p:spPr>
          <a:xfrm>
            <a:off x="709747" y="355451"/>
            <a:ext cx="7520805" cy="520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3300" b="1" spc="-5" dirty="0">
                <a:solidFill>
                  <a:srgbClr val="0054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 de elegibilidad</a:t>
            </a:r>
            <a:endParaRPr lang="es-PE" sz="3300" spc="-5" dirty="0">
              <a:solidFill>
                <a:srgbClr val="0054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object 14">
            <a:extLst>
              <a:ext uri="{FF2B5EF4-FFF2-40B4-BE49-F238E27FC236}">
                <a16:creationId xmlns:a16="http://schemas.microsoft.com/office/drawing/2014/main" id="{4ACC0F9D-1906-0C1B-D892-D4F6F9F0A879}"/>
              </a:ext>
            </a:extLst>
          </p:cNvPr>
          <p:cNvGrpSpPr/>
          <p:nvPr/>
        </p:nvGrpSpPr>
        <p:grpSpPr>
          <a:xfrm>
            <a:off x="-13437" y="1064264"/>
            <a:ext cx="8195411" cy="593090"/>
            <a:chOff x="-13436" y="1242479"/>
            <a:chExt cx="5093970" cy="593090"/>
          </a:xfrm>
        </p:grpSpPr>
        <p:sp>
          <p:nvSpPr>
            <p:cNvPr id="5" name="object 15">
              <a:extLst>
                <a:ext uri="{FF2B5EF4-FFF2-40B4-BE49-F238E27FC236}">
                  <a16:creationId xmlns:a16="http://schemas.microsoft.com/office/drawing/2014/main" id="{F00D4F12-E9E0-CCEB-A031-D64654A63554}"/>
                </a:ext>
              </a:extLst>
            </p:cNvPr>
            <p:cNvSpPr/>
            <p:nvPr/>
          </p:nvSpPr>
          <p:spPr>
            <a:xfrm>
              <a:off x="-736" y="1255179"/>
              <a:ext cx="5068570" cy="567690"/>
            </a:xfrm>
            <a:custGeom>
              <a:avLst/>
              <a:gdLst/>
              <a:ahLst/>
              <a:cxnLst/>
              <a:rect l="l" t="t" r="r" b="b"/>
              <a:pathLst>
                <a:path w="5068570" h="567689">
                  <a:moveTo>
                    <a:pt x="5065953" y="0"/>
                  </a:moveTo>
                  <a:lnTo>
                    <a:pt x="393966" y="0"/>
                  </a:lnTo>
                  <a:lnTo>
                    <a:pt x="344602" y="6000"/>
                  </a:lnTo>
                  <a:lnTo>
                    <a:pt x="298434" y="23366"/>
                  </a:lnTo>
                  <a:lnTo>
                    <a:pt x="256896" y="51141"/>
                  </a:lnTo>
                  <a:lnTo>
                    <a:pt x="221425" y="88370"/>
                  </a:lnTo>
                  <a:lnTo>
                    <a:pt x="193459" y="134099"/>
                  </a:lnTo>
                  <a:lnTo>
                    <a:pt x="0" y="562000"/>
                  </a:lnTo>
                  <a:lnTo>
                    <a:pt x="1041" y="565518"/>
                  </a:lnTo>
                  <a:lnTo>
                    <a:pt x="4394" y="567397"/>
                  </a:lnTo>
                  <a:lnTo>
                    <a:pt x="5994" y="567601"/>
                  </a:lnTo>
                  <a:lnTo>
                    <a:pt x="7924" y="567601"/>
                  </a:lnTo>
                  <a:lnTo>
                    <a:pt x="9779" y="566419"/>
                  </a:lnTo>
                  <a:lnTo>
                    <a:pt x="202806" y="139471"/>
                  </a:lnTo>
                  <a:lnTo>
                    <a:pt x="229453" y="95923"/>
                  </a:lnTo>
                  <a:lnTo>
                    <a:pt x="263264" y="60456"/>
                  </a:lnTo>
                  <a:lnTo>
                    <a:pt x="302867" y="33986"/>
                  </a:lnTo>
                  <a:lnTo>
                    <a:pt x="346891" y="17431"/>
                  </a:lnTo>
                  <a:lnTo>
                    <a:pt x="393966" y="11709"/>
                  </a:lnTo>
                  <a:lnTo>
                    <a:pt x="5065953" y="11709"/>
                  </a:lnTo>
                  <a:lnTo>
                    <a:pt x="5068316" y="9080"/>
                  </a:lnTo>
                  <a:lnTo>
                    <a:pt x="5068316" y="2628"/>
                  </a:lnTo>
                  <a:lnTo>
                    <a:pt x="5065953" y="0"/>
                  </a:lnTo>
                  <a:close/>
                </a:path>
              </a:pathLst>
            </a:custGeom>
            <a:solidFill>
              <a:srgbClr val="A6CE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6">
              <a:extLst>
                <a:ext uri="{FF2B5EF4-FFF2-40B4-BE49-F238E27FC236}">
                  <a16:creationId xmlns:a16="http://schemas.microsoft.com/office/drawing/2014/main" id="{AA4395F1-1675-B453-E14C-D1DC0C90AE4F}"/>
                </a:ext>
              </a:extLst>
            </p:cNvPr>
            <p:cNvSpPr/>
            <p:nvPr/>
          </p:nvSpPr>
          <p:spPr>
            <a:xfrm>
              <a:off x="-736" y="1255179"/>
              <a:ext cx="5068570" cy="567690"/>
            </a:xfrm>
            <a:custGeom>
              <a:avLst/>
              <a:gdLst/>
              <a:ahLst/>
              <a:cxnLst/>
              <a:rect l="l" t="t" r="r" b="b"/>
              <a:pathLst>
                <a:path w="5068570" h="567689">
                  <a:moveTo>
                    <a:pt x="5994" y="567601"/>
                  </a:moveTo>
                  <a:lnTo>
                    <a:pt x="5194" y="567601"/>
                  </a:lnTo>
                  <a:lnTo>
                    <a:pt x="4394" y="567397"/>
                  </a:lnTo>
                  <a:lnTo>
                    <a:pt x="3632" y="566978"/>
                  </a:lnTo>
                  <a:lnTo>
                    <a:pt x="1041" y="565518"/>
                  </a:lnTo>
                  <a:lnTo>
                    <a:pt x="0" y="562000"/>
                  </a:lnTo>
                  <a:lnTo>
                    <a:pt x="1295" y="559117"/>
                  </a:lnTo>
                  <a:lnTo>
                    <a:pt x="193459" y="134099"/>
                  </a:lnTo>
                  <a:lnTo>
                    <a:pt x="221425" y="88370"/>
                  </a:lnTo>
                  <a:lnTo>
                    <a:pt x="256896" y="51141"/>
                  </a:lnTo>
                  <a:lnTo>
                    <a:pt x="298434" y="23366"/>
                  </a:lnTo>
                  <a:lnTo>
                    <a:pt x="344602" y="6000"/>
                  </a:lnTo>
                  <a:lnTo>
                    <a:pt x="393966" y="0"/>
                  </a:lnTo>
                  <a:lnTo>
                    <a:pt x="5063045" y="0"/>
                  </a:lnTo>
                  <a:lnTo>
                    <a:pt x="5065953" y="0"/>
                  </a:lnTo>
                  <a:lnTo>
                    <a:pt x="5068316" y="2628"/>
                  </a:lnTo>
                  <a:lnTo>
                    <a:pt x="5068316" y="5854"/>
                  </a:lnTo>
                  <a:lnTo>
                    <a:pt x="5068316" y="9080"/>
                  </a:lnTo>
                  <a:lnTo>
                    <a:pt x="5065953" y="11709"/>
                  </a:lnTo>
                  <a:lnTo>
                    <a:pt x="5063045" y="11709"/>
                  </a:lnTo>
                  <a:lnTo>
                    <a:pt x="393966" y="11709"/>
                  </a:lnTo>
                  <a:lnTo>
                    <a:pt x="346891" y="17431"/>
                  </a:lnTo>
                  <a:lnTo>
                    <a:pt x="302867" y="33986"/>
                  </a:lnTo>
                  <a:lnTo>
                    <a:pt x="263264" y="60456"/>
                  </a:lnTo>
                  <a:lnTo>
                    <a:pt x="229453" y="95923"/>
                  </a:lnTo>
                  <a:lnTo>
                    <a:pt x="202806" y="139471"/>
                  </a:lnTo>
                  <a:lnTo>
                    <a:pt x="10706" y="564375"/>
                  </a:lnTo>
                  <a:lnTo>
                    <a:pt x="9779" y="566419"/>
                  </a:lnTo>
                  <a:lnTo>
                    <a:pt x="7924" y="567601"/>
                  </a:lnTo>
                  <a:lnTo>
                    <a:pt x="5994" y="567601"/>
                  </a:lnTo>
                  <a:close/>
                </a:path>
              </a:pathLst>
            </a:custGeom>
            <a:ln w="25399">
              <a:solidFill>
                <a:srgbClr val="A6CE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AAE7034E-B091-C652-B927-A27D2A7BCAE9}"/>
              </a:ext>
            </a:extLst>
          </p:cNvPr>
          <p:cNvSpPr txBox="1"/>
          <p:nvPr/>
        </p:nvSpPr>
        <p:spPr>
          <a:xfrm>
            <a:off x="10207487" y="64604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Autofit/>
          </a:bodyPr>
          <a:lstStyle/>
          <a:p>
            <a:pPr algn="l"/>
            <a:endParaRPr lang="es-PE" sz="1900" i="1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8CB3CF9-9226-6228-FA3A-CC15D3DEA7D9}"/>
              </a:ext>
            </a:extLst>
          </p:cNvPr>
          <p:cNvSpPr txBox="1"/>
          <p:nvPr/>
        </p:nvSpPr>
        <p:spPr>
          <a:xfrm>
            <a:off x="709747" y="1360809"/>
            <a:ext cx="105563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Recursos del FIDER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Financiamiento no reembolsable de hasta el 50% de costos de contratación de Asistentes técnicos financieros y Asistentes técnicos productivos, para implementar el modelo PRIDER.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Entidad Privada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Experiencia implementado proyectos o programas de desarrollo productivo con pobladores rurales en los últimos cinco (5) años.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Beneficiarios 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Encontrarse localizados en el ámbito rural, de acuerdo con la definición del Instituto Nacional de Estadística e Informática - INEI.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Contar con alguna actividad productiva y/o comercial. </a:t>
            </a:r>
          </a:p>
        </p:txBody>
      </p:sp>
    </p:spTree>
    <p:extLst>
      <p:ext uri="{BB962C8B-B14F-4D97-AF65-F5344CB8AC3E}">
        <p14:creationId xmlns:p14="http://schemas.microsoft.com/office/powerpoint/2010/main" val="228007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ez, barco, agua, flotando&#10;&#10;Descripción generada automáticamente">
            <a:extLst>
              <a:ext uri="{FF2B5EF4-FFF2-40B4-BE49-F238E27FC236}">
                <a16:creationId xmlns:a16="http://schemas.microsoft.com/office/drawing/2014/main" id="{1A996E26-C5F2-2E51-D021-17B0D29A7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1A77477B-78F8-C6FC-6572-D2AC025913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19313" y="1462088"/>
            <a:ext cx="7953375" cy="3933825"/>
            <a:chOff x="1335" y="921"/>
            <a:chExt cx="5010" cy="2478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3A8523C3-9840-7AAA-E645-E4F15DF48EE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35" y="921"/>
              <a:ext cx="5010" cy="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4CA3B8C-66F6-91BB-11E4-FBF0CD49F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919"/>
              <a:ext cx="416" cy="638"/>
            </a:xfrm>
            <a:custGeom>
              <a:avLst/>
              <a:gdLst>
                <a:gd name="T0" fmla="*/ 102 w 208"/>
                <a:gd name="T1" fmla="*/ 0 h 318"/>
                <a:gd name="T2" fmla="*/ 0 w 208"/>
                <a:gd name="T3" fmla="*/ 107 h 318"/>
                <a:gd name="T4" fmla="*/ 0 w 208"/>
                <a:gd name="T5" fmla="*/ 318 h 318"/>
                <a:gd name="T6" fmla="*/ 6 w 208"/>
                <a:gd name="T7" fmla="*/ 263 h 318"/>
                <a:gd name="T8" fmla="*/ 8 w 208"/>
                <a:gd name="T9" fmla="*/ 257 h 318"/>
                <a:gd name="T10" fmla="*/ 12 w 208"/>
                <a:gd name="T11" fmla="*/ 203 h 318"/>
                <a:gd name="T12" fmla="*/ 12 w 208"/>
                <a:gd name="T13" fmla="*/ 52 h 318"/>
                <a:gd name="T14" fmla="*/ 46 w 208"/>
                <a:gd name="T15" fmla="*/ 225 h 318"/>
                <a:gd name="T16" fmla="*/ 46 w 208"/>
                <a:gd name="T17" fmla="*/ 231 h 318"/>
                <a:gd name="T18" fmla="*/ 36 w 208"/>
                <a:gd name="T19" fmla="*/ 247 h 318"/>
                <a:gd name="T20" fmla="*/ 12 w 208"/>
                <a:gd name="T21" fmla="*/ 265 h 318"/>
                <a:gd name="T22" fmla="*/ 12 w 208"/>
                <a:gd name="T23" fmla="*/ 292 h 318"/>
                <a:gd name="T24" fmla="*/ 22 w 208"/>
                <a:gd name="T25" fmla="*/ 318 h 318"/>
                <a:gd name="T26" fmla="*/ 22 w 208"/>
                <a:gd name="T27" fmla="*/ 265 h 318"/>
                <a:gd name="T28" fmla="*/ 24 w 208"/>
                <a:gd name="T29" fmla="*/ 261 h 318"/>
                <a:gd name="T30" fmla="*/ 40 w 208"/>
                <a:gd name="T31" fmla="*/ 249 h 318"/>
                <a:gd name="T32" fmla="*/ 44 w 208"/>
                <a:gd name="T33" fmla="*/ 247 h 318"/>
                <a:gd name="T34" fmla="*/ 56 w 208"/>
                <a:gd name="T35" fmla="*/ 147 h 318"/>
                <a:gd name="T36" fmla="*/ 88 w 208"/>
                <a:gd name="T37" fmla="*/ 58 h 318"/>
                <a:gd name="T38" fmla="*/ 88 w 208"/>
                <a:gd name="T39" fmla="*/ 215 h 318"/>
                <a:gd name="T40" fmla="*/ 80 w 208"/>
                <a:gd name="T41" fmla="*/ 233 h 318"/>
                <a:gd name="T42" fmla="*/ 76 w 208"/>
                <a:gd name="T43" fmla="*/ 235 h 318"/>
                <a:gd name="T44" fmla="*/ 32 w 208"/>
                <a:gd name="T45" fmla="*/ 263 h 318"/>
                <a:gd name="T46" fmla="*/ 30 w 208"/>
                <a:gd name="T47" fmla="*/ 290 h 318"/>
                <a:gd name="T48" fmla="*/ 40 w 208"/>
                <a:gd name="T49" fmla="*/ 318 h 318"/>
                <a:gd name="T50" fmla="*/ 42 w 208"/>
                <a:gd name="T51" fmla="*/ 265 h 318"/>
                <a:gd name="T52" fmla="*/ 84 w 208"/>
                <a:gd name="T53" fmla="*/ 239 h 318"/>
                <a:gd name="T54" fmla="*/ 98 w 208"/>
                <a:gd name="T55" fmla="*/ 211 h 318"/>
                <a:gd name="T56" fmla="*/ 98 w 208"/>
                <a:gd name="T57" fmla="*/ 133 h 318"/>
                <a:gd name="T58" fmla="*/ 98 w 208"/>
                <a:gd name="T59" fmla="*/ 107 h 318"/>
                <a:gd name="T60" fmla="*/ 132 w 208"/>
                <a:gd name="T61" fmla="*/ 203 h 318"/>
                <a:gd name="T62" fmla="*/ 122 w 208"/>
                <a:gd name="T63" fmla="*/ 223 h 318"/>
                <a:gd name="T64" fmla="*/ 52 w 208"/>
                <a:gd name="T65" fmla="*/ 267 h 318"/>
                <a:gd name="T66" fmla="*/ 46 w 208"/>
                <a:gd name="T67" fmla="*/ 273 h 318"/>
                <a:gd name="T68" fmla="*/ 46 w 208"/>
                <a:gd name="T69" fmla="*/ 292 h 318"/>
                <a:gd name="T70" fmla="*/ 46 w 208"/>
                <a:gd name="T71" fmla="*/ 318 h 318"/>
                <a:gd name="T72" fmla="*/ 56 w 208"/>
                <a:gd name="T73" fmla="*/ 273 h 318"/>
                <a:gd name="T74" fmla="*/ 58 w 208"/>
                <a:gd name="T75" fmla="*/ 269 h 318"/>
                <a:gd name="T76" fmla="*/ 124 w 208"/>
                <a:gd name="T77" fmla="*/ 229 h 318"/>
                <a:gd name="T78" fmla="*/ 142 w 208"/>
                <a:gd name="T79" fmla="*/ 199 h 318"/>
                <a:gd name="T80" fmla="*/ 142 w 208"/>
                <a:gd name="T81" fmla="*/ 133 h 318"/>
                <a:gd name="T82" fmla="*/ 174 w 208"/>
                <a:gd name="T83" fmla="*/ 193 h 318"/>
                <a:gd name="T84" fmla="*/ 164 w 208"/>
                <a:gd name="T85" fmla="*/ 213 h 318"/>
                <a:gd name="T86" fmla="*/ 76 w 208"/>
                <a:gd name="T87" fmla="*/ 265 h 318"/>
                <a:gd name="T88" fmla="*/ 62 w 208"/>
                <a:gd name="T89" fmla="*/ 277 h 318"/>
                <a:gd name="T90" fmla="*/ 62 w 208"/>
                <a:gd name="T91" fmla="*/ 306 h 318"/>
                <a:gd name="T92" fmla="*/ 102 w 208"/>
                <a:gd name="T93" fmla="*/ 318 h 318"/>
                <a:gd name="T94" fmla="*/ 208 w 208"/>
                <a:gd name="T95" fmla="*/ 296 h 318"/>
                <a:gd name="T96" fmla="*/ 208 w 208"/>
                <a:gd name="T97" fmla="*/ 107 h 318"/>
                <a:gd name="T98" fmla="*/ 184 w 208"/>
                <a:gd name="T9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8" h="318">
                  <a:moveTo>
                    <a:pt x="184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6" y="318"/>
                    <a:pt x="6" y="318"/>
                    <a:pt x="6" y="318"/>
                  </a:cubicBezTo>
                  <a:cubicBezTo>
                    <a:pt x="6" y="263"/>
                    <a:pt x="6" y="263"/>
                    <a:pt x="6" y="263"/>
                  </a:cubicBezTo>
                  <a:cubicBezTo>
                    <a:pt x="6" y="261"/>
                    <a:pt x="6" y="261"/>
                    <a:pt x="8" y="259"/>
                  </a:cubicBezTo>
                  <a:cubicBezTo>
                    <a:pt x="8" y="257"/>
                    <a:pt x="8" y="257"/>
                    <a:pt x="8" y="257"/>
                  </a:cubicBezTo>
                  <a:cubicBezTo>
                    <a:pt x="12" y="251"/>
                    <a:pt x="12" y="247"/>
                    <a:pt x="12" y="241"/>
                  </a:cubicBezTo>
                  <a:cubicBezTo>
                    <a:pt x="12" y="203"/>
                    <a:pt x="12" y="203"/>
                    <a:pt x="12" y="20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225"/>
                    <a:pt x="46" y="225"/>
                    <a:pt x="46" y="225"/>
                  </a:cubicBezTo>
                  <a:cubicBezTo>
                    <a:pt x="46" y="229"/>
                    <a:pt x="46" y="229"/>
                    <a:pt x="46" y="229"/>
                  </a:cubicBezTo>
                  <a:cubicBezTo>
                    <a:pt x="46" y="229"/>
                    <a:pt x="46" y="229"/>
                    <a:pt x="46" y="231"/>
                  </a:cubicBezTo>
                  <a:cubicBezTo>
                    <a:pt x="44" y="235"/>
                    <a:pt x="42" y="241"/>
                    <a:pt x="38" y="245"/>
                  </a:cubicBezTo>
                  <a:cubicBezTo>
                    <a:pt x="36" y="247"/>
                    <a:pt x="36" y="247"/>
                    <a:pt x="36" y="247"/>
                  </a:cubicBezTo>
                  <a:cubicBezTo>
                    <a:pt x="16" y="259"/>
                    <a:pt x="16" y="259"/>
                    <a:pt x="16" y="259"/>
                  </a:cubicBezTo>
                  <a:cubicBezTo>
                    <a:pt x="14" y="261"/>
                    <a:pt x="12" y="263"/>
                    <a:pt x="12" y="265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2" y="292"/>
                    <a:pt x="12" y="292"/>
                    <a:pt x="12" y="292"/>
                  </a:cubicBezTo>
                  <a:cubicBezTo>
                    <a:pt x="12" y="318"/>
                    <a:pt x="12" y="318"/>
                    <a:pt x="12" y="318"/>
                  </a:cubicBezTo>
                  <a:cubicBezTo>
                    <a:pt x="22" y="318"/>
                    <a:pt x="22" y="318"/>
                    <a:pt x="22" y="318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2" y="265"/>
                    <a:pt x="22" y="265"/>
                    <a:pt x="22" y="265"/>
                  </a:cubicBezTo>
                  <a:cubicBezTo>
                    <a:pt x="22" y="263"/>
                    <a:pt x="24" y="261"/>
                    <a:pt x="24" y="261"/>
                  </a:cubicBezTo>
                  <a:cubicBezTo>
                    <a:pt x="24" y="261"/>
                    <a:pt x="24" y="261"/>
                    <a:pt x="24" y="261"/>
                  </a:cubicBezTo>
                  <a:cubicBezTo>
                    <a:pt x="26" y="259"/>
                    <a:pt x="30" y="257"/>
                    <a:pt x="30" y="257"/>
                  </a:cubicBezTo>
                  <a:cubicBezTo>
                    <a:pt x="40" y="249"/>
                    <a:pt x="40" y="249"/>
                    <a:pt x="40" y="249"/>
                  </a:cubicBezTo>
                  <a:cubicBezTo>
                    <a:pt x="42" y="249"/>
                    <a:pt x="42" y="249"/>
                    <a:pt x="44" y="247"/>
                  </a:cubicBezTo>
                  <a:cubicBezTo>
                    <a:pt x="44" y="247"/>
                    <a:pt x="44" y="247"/>
                    <a:pt x="44" y="247"/>
                  </a:cubicBezTo>
                  <a:cubicBezTo>
                    <a:pt x="52" y="241"/>
                    <a:pt x="56" y="231"/>
                    <a:pt x="56" y="221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88" y="215"/>
                    <a:pt x="88" y="215"/>
                    <a:pt x="88" y="215"/>
                  </a:cubicBezTo>
                  <a:cubicBezTo>
                    <a:pt x="88" y="223"/>
                    <a:pt x="84" y="229"/>
                    <a:pt x="80" y="233"/>
                  </a:cubicBezTo>
                  <a:cubicBezTo>
                    <a:pt x="78" y="235"/>
                    <a:pt x="78" y="235"/>
                    <a:pt x="78" y="235"/>
                  </a:cubicBezTo>
                  <a:cubicBezTo>
                    <a:pt x="76" y="235"/>
                    <a:pt x="76" y="235"/>
                    <a:pt x="76" y="235"/>
                  </a:cubicBezTo>
                  <a:cubicBezTo>
                    <a:pt x="36" y="261"/>
                    <a:pt x="36" y="261"/>
                    <a:pt x="36" y="261"/>
                  </a:cubicBezTo>
                  <a:cubicBezTo>
                    <a:pt x="32" y="263"/>
                    <a:pt x="32" y="263"/>
                    <a:pt x="32" y="263"/>
                  </a:cubicBezTo>
                  <a:cubicBezTo>
                    <a:pt x="30" y="265"/>
                    <a:pt x="30" y="267"/>
                    <a:pt x="30" y="269"/>
                  </a:cubicBezTo>
                  <a:cubicBezTo>
                    <a:pt x="30" y="290"/>
                    <a:pt x="30" y="290"/>
                    <a:pt x="30" y="290"/>
                  </a:cubicBezTo>
                  <a:cubicBezTo>
                    <a:pt x="30" y="318"/>
                    <a:pt x="30" y="318"/>
                    <a:pt x="30" y="318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40" y="269"/>
                    <a:pt x="40" y="269"/>
                    <a:pt x="40" y="269"/>
                  </a:cubicBezTo>
                  <a:cubicBezTo>
                    <a:pt x="40" y="267"/>
                    <a:pt x="40" y="265"/>
                    <a:pt x="42" y="265"/>
                  </a:cubicBezTo>
                  <a:cubicBezTo>
                    <a:pt x="48" y="261"/>
                    <a:pt x="48" y="261"/>
                    <a:pt x="48" y="261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92" y="233"/>
                    <a:pt x="98" y="221"/>
                    <a:pt x="98" y="211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8" y="107"/>
                    <a:pt x="98" y="107"/>
                    <a:pt x="98" y="107"/>
                  </a:cubicBezTo>
                  <a:cubicBezTo>
                    <a:pt x="132" y="86"/>
                    <a:pt x="132" y="86"/>
                    <a:pt x="132" y="86"/>
                  </a:cubicBezTo>
                  <a:cubicBezTo>
                    <a:pt x="132" y="203"/>
                    <a:pt x="132" y="203"/>
                    <a:pt x="132" y="203"/>
                  </a:cubicBezTo>
                  <a:cubicBezTo>
                    <a:pt x="132" y="203"/>
                    <a:pt x="132" y="203"/>
                    <a:pt x="132" y="205"/>
                  </a:cubicBezTo>
                  <a:cubicBezTo>
                    <a:pt x="132" y="213"/>
                    <a:pt x="128" y="219"/>
                    <a:pt x="122" y="223"/>
                  </a:cubicBezTo>
                  <a:cubicBezTo>
                    <a:pt x="118" y="225"/>
                    <a:pt x="118" y="225"/>
                    <a:pt x="118" y="225"/>
                  </a:cubicBezTo>
                  <a:cubicBezTo>
                    <a:pt x="52" y="267"/>
                    <a:pt x="52" y="267"/>
                    <a:pt x="52" y="267"/>
                  </a:cubicBezTo>
                  <a:cubicBezTo>
                    <a:pt x="48" y="267"/>
                    <a:pt x="48" y="267"/>
                    <a:pt x="48" y="267"/>
                  </a:cubicBezTo>
                  <a:cubicBezTo>
                    <a:pt x="48" y="269"/>
                    <a:pt x="46" y="271"/>
                    <a:pt x="46" y="273"/>
                  </a:cubicBezTo>
                  <a:cubicBezTo>
                    <a:pt x="46" y="273"/>
                    <a:pt x="46" y="273"/>
                    <a:pt x="46" y="27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6" y="318"/>
                    <a:pt x="46" y="318"/>
                    <a:pt x="46" y="318"/>
                  </a:cubicBezTo>
                  <a:cubicBezTo>
                    <a:pt x="56" y="318"/>
                    <a:pt x="56" y="318"/>
                    <a:pt x="56" y="318"/>
                  </a:cubicBezTo>
                  <a:cubicBezTo>
                    <a:pt x="56" y="273"/>
                    <a:pt x="56" y="273"/>
                    <a:pt x="56" y="273"/>
                  </a:cubicBezTo>
                  <a:cubicBezTo>
                    <a:pt x="56" y="273"/>
                    <a:pt x="56" y="273"/>
                    <a:pt x="56" y="273"/>
                  </a:cubicBezTo>
                  <a:cubicBezTo>
                    <a:pt x="56" y="271"/>
                    <a:pt x="58" y="269"/>
                    <a:pt x="58" y="269"/>
                  </a:cubicBezTo>
                  <a:cubicBezTo>
                    <a:pt x="62" y="267"/>
                    <a:pt x="62" y="267"/>
                    <a:pt x="62" y="267"/>
                  </a:cubicBezTo>
                  <a:cubicBezTo>
                    <a:pt x="124" y="229"/>
                    <a:pt x="124" y="229"/>
                    <a:pt x="124" y="229"/>
                  </a:cubicBezTo>
                  <a:cubicBezTo>
                    <a:pt x="134" y="223"/>
                    <a:pt x="142" y="213"/>
                    <a:pt x="142" y="201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42" y="133"/>
                    <a:pt x="142" y="133"/>
                    <a:pt x="142" y="133"/>
                  </a:cubicBezTo>
                  <a:cubicBezTo>
                    <a:pt x="174" y="113"/>
                    <a:pt x="174" y="113"/>
                    <a:pt x="174" y="113"/>
                  </a:cubicBezTo>
                  <a:cubicBezTo>
                    <a:pt x="174" y="193"/>
                    <a:pt x="174" y="193"/>
                    <a:pt x="174" y="193"/>
                  </a:cubicBezTo>
                  <a:cubicBezTo>
                    <a:pt x="174" y="193"/>
                    <a:pt x="174" y="193"/>
                    <a:pt x="174" y="193"/>
                  </a:cubicBezTo>
                  <a:cubicBezTo>
                    <a:pt x="174" y="201"/>
                    <a:pt x="170" y="209"/>
                    <a:pt x="164" y="213"/>
                  </a:cubicBezTo>
                  <a:cubicBezTo>
                    <a:pt x="162" y="213"/>
                    <a:pt x="162" y="213"/>
                    <a:pt x="162" y="213"/>
                  </a:cubicBezTo>
                  <a:cubicBezTo>
                    <a:pt x="76" y="265"/>
                    <a:pt x="76" y="265"/>
                    <a:pt x="76" y="265"/>
                  </a:cubicBezTo>
                  <a:cubicBezTo>
                    <a:pt x="66" y="271"/>
                    <a:pt x="66" y="271"/>
                    <a:pt x="66" y="271"/>
                  </a:cubicBezTo>
                  <a:cubicBezTo>
                    <a:pt x="64" y="273"/>
                    <a:pt x="62" y="275"/>
                    <a:pt x="62" y="277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2" y="306"/>
                    <a:pt x="62" y="306"/>
                    <a:pt x="62" y="306"/>
                  </a:cubicBezTo>
                  <a:cubicBezTo>
                    <a:pt x="62" y="318"/>
                    <a:pt x="62" y="318"/>
                    <a:pt x="62" y="318"/>
                  </a:cubicBezTo>
                  <a:cubicBezTo>
                    <a:pt x="102" y="318"/>
                    <a:pt x="102" y="318"/>
                    <a:pt x="102" y="318"/>
                  </a:cubicBezTo>
                  <a:cubicBezTo>
                    <a:pt x="184" y="318"/>
                    <a:pt x="184" y="318"/>
                    <a:pt x="184" y="318"/>
                  </a:cubicBezTo>
                  <a:cubicBezTo>
                    <a:pt x="198" y="318"/>
                    <a:pt x="208" y="308"/>
                    <a:pt x="208" y="296"/>
                  </a:cubicBezTo>
                  <a:cubicBezTo>
                    <a:pt x="208" y="211"/>
                    <a:pt x="208" y="211"/>
                    <a:pt x="208" y="211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8" y="10"/>
                    <a:pt x="198" y="0"/>
                    <a:pt x="18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3F8D01F-BF19-691D-1821-07412D27D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919"/>
              <a:ext cx="417" cy="638"/>
            </a:xfrm>
            <a:custGeom>
              <a:avLst/>
              <a:gdLst>
                <a:gd name="T0" fmla="*/ 105 w 208"/>
                <a:gd name="T1" fmla="*/ 0 h 318"/>
                <a:gd name="T2" fmla="*/ 208 w 208"/>
                <a:gd name="T3" fmla="*/ 107 h 318"/>
                <a:gd name="T4" fmla="*/ 208 w 208"/>
                <a:gd name="T5" fmla="*/ 318 h 318"/>
                <a:gd name="T6" fmla="*/ 200 w 208"/>
                <a:gd name="T7" fmla="*/ 263 h 318"/>
                <a:gd name="T8" fmla="*/ 198 w 208"/>
                <a:gd name="T9" fmla="*/ 257 h 318"/>
                <a:gd name="T10" fmla="*/ 194 w 208"/>
                <a:gd name="T11" fmla="*/ 203 h 318"/>
                <a:gd name="T12" fmla="*/ 194 w 208"/>
                <a:gd name="T13" fmla="*/ 52 h 318"/>
                <a:gd name="T14" fmla="*/ 160 w 208"/>
                <a:gd name="T15" fmla="*/ 225 h 318"/>
                <a:gd name="T16" fmla="*/ 162 w 208"/>
                <a:gd name="T17" fmla="*/ 231 h 318"/>
                <a:gd name="T18" fmla="*/ 170 w 208"/>
                <a:gd name="T19" fmla="*/ 247 h 318"/>
                <a:gd name="T20" fmla="*/ 194 w 208"/>
                <a:gd name="T21" fmla="*/ 265 h 318"/>
                <a:gd name="T22" fmla="*/ 194 w 208"/>
                <a:gd name="T23" fmla="*/ 292 h 318"/>
                <a:gd name="T24" fmla="*/ 184 w 208"/>
                <a:gd name="T25" fmla="*/ 318 h 318"/>
                <a:gd name="T26" fmla="*/ 184 w 208"/>
                <a:gd name="T27" fmla="*/ 265 h 318"/>
                <a:gd name="T28" fmla="*/ 176 w 208"/>
                <a:gd name="T29" fmla="*/ 257 h 318"/>
                <a:gd name="T30" fmla="*/ 164 w 208"/>
                <a:gd name="T31" fmla="*/ 247 h 318"/>
                <a:gd name="T32" fmla="*/ 151 w 208"/>
                <a:gd name="T33" fmla="*/ 221 h 318"/>
                <a:gd name="T34" fmla="*/ 151 w 208"/>
                <a:gd name="T35" fmla="*/ 78 h 318"/>
                <a:gd name="T36" fmla="*/ 119 w 208"/>
                <a:gd name="T37" fmla="*/ 213 h 318"/>
                <a:gd name="T38" fmla="*/ 119 w 208"/>
                <a:gd name="T39" fmla="*/ 215 h 318"/>
                <a:gd name="T40" fmla="*/ 129 w 208"/>
                <a:gd name="T41" fmla="*/ 235 h 318"/>
                <a:gd name="T42" fmla="*/ 172 w 208"/>
                <a:gd name="T43" fmla="*/ 261 h 318"/>
                <a:gd name="T44" fmla="*/ 178 w 208"/>
                <a:gd name="T45" fmla="*/ 269 h 318"/>
                <a:gd name="T46" fmla="*/ 178 w 208"/>
                <a:gd name="T47" fmla="*/ 290 h 318"/>
                <a:gd name="T48" fmla="*/ 168 w 208"/>
                <a:gd name="T49" fmla="*/ 318 h 318"/>
                <a:gd name="T50" fmla="*/ 164 w 208"/>
                <a:gd name="T51" fmla="*/ 265 h 318"/>
                <a:gd name="T52" fmla="*/ 125 w 208"/>
                <a:gd name="T53" fmla="*/ 239 h 318"/>
                <a:gd name="T54" fmla="*/ 109 w 208"/>
                <a:gd name="T55" fmla="*/ 211 h 318"/>
                <a:gd name="T56" fmla="*/ 109 w 208"/>
                <a:gd name="T57" fmla="*/ 133 h 318"/>
                <a:gd name="T58" fmla="*/ 75 w 208"/>
                <a:gd name="T59" fmla="*/ 86 h 318"/>
                <a:gd name="T60" fmla="*/ 75 w 208"/>
                <a:gd name="T61" fmla="*/ 205 h 318"/>
                <a:gd name="T62" fmla="*/ 89 w 208"/>
                <a:gd name="T63" fmla="*/ 225 h 318"/>
                <a:gd name="T64" fmla="*/ 159 w 208"/>
                <a:gd name="T65" fmla="*/ 267 h 318"/>
                <a:gd name="T66" fmla="*/ 160 w 208"/>
                <a:gd name="T67" fmla="*/ 273 h 318"/>
                <a:gd name="T68" fmla="*/ 160 w 208"/>
                <a:gd name="T69" fmla="*/ 292 h 318"/>
                <a:gd name="T70" fmla="*/ 151 w 208"/>
                <a:gd name="T71" fmla="*/ 318 h 318"/>
                <a:gd name="T72" fmla="*/ 151 w 208"/>
                <a:gd name="T73" fmla="*/ 273 h 318"/>
                <a:gd name="T74" fmla="*/ 145 w 208"/>
                <a:gd name="T75" fmla="*/ 267 h 318"/>
                <a:gd name="T76" fmla="*/ 65 w 208"/>
                <a:gd name="T77" fmla="*/ 201 h 318"/>
                <a:gd name="T78" fmla="*/ 65 w 208"/>
                <a:gd name="T79" fmla="*/ 199 h 318"/>
                <a:gd name="T80" fmla="*/ 33 w 208"/>
                <a:gd name="T81" fmla="*/ 113 h 318"/>
                <a:gd name="T82" fmla="*/ 33 w 208"/>
                <a:gd name="T83" fmla="*/ 193 h 318"/>
                <a:gd name="T84" fmla="*/ 45 w 208"/>
                <a:gd name="T85" fmla="*/ 213 h 318"/>
                <a:gd name="T86" fmla="*/ 141 w 208"/>
                <a:gd name="T87" fmla="*/ 271 h 318"/>
                <a:gd name="T88" fmla="*/ 145 w 208"/>
                <a:gd name="T89" fmla="*/ 277 h 318"/>
                <a:gd name="T90" fmla="*/ 145 w 208"/>
                <a:gd name="T91" fmla="*/ 318 h 318"/>
                <a:gd name="T92" fmla="*/ 23 w 208"/>
                <a:gd name="T93" fmla="*/ 318 h 318"/>
                <a:gd name="T94" fmla="*/ 0 w 208"/>
                <a:gd name="T95" fmla="*/ 211 h 318"/>
                <a:gd name="T96" fmla="*/ 0 w 208"/>
                <a:gd name="T97" fmla="*/ 2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8" h="318">
                  <a:moveTo>
                    <a:pt x="23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107"/>
                    <a:pt x="208" y="107"/>
                    <a:pt x="208" y="107"/>
                  </a:cubicBezTo>
                  <a:cubicBezTo>
                    <a:pt x="208" y="211"/>
                    <a:pt x="208" y="211"/>
                    <a:pt x="208" y="211"/>
                  </a:cubicBezTo>
                  <a:cubicBezTo>
                    <a:pt x="208" y="318"/>
                    <a:pt x="208" y="318"/>
                    <a:pt x="208" y="318"/>
                  </a:cubicBezTo>
                  <a:cubicBezTo>
                    <a:pt x="200" y="318"/>
                    <a:pt x="200" y="318"/>
                    <a:pt x="200" y="318"/>
                  </a:cubicBezTo>
                  <a:cubicBezTo>
                    <a:pt x="200" y="263"/>
                    <a:pt x="200" y="263"/>
                    <a:pt x="200" y="263"/>
                  </a:cubicBezTo>
                  <a:cubicBezTo>
                    <a:pt x="200" y="261"/>
                    <a:pt x="200" y="261"/>
                    <a:pt x="200" y="259"/>
                  </a:cubicBezTo>
                  <a:cubicBezTo>
                    <a:pt x="198" y="257"/>
                    <a:pt x="198" y="257"/>
                    <a:pt x="198" y="257"/>
                  </a:cubicBezTo>
                  <a:cubicBezTo>
                    <a:pt x="196" y="251"/>
                    <a:pt x="194" y="247"/>
                    <a:pt x="194" y="241"/>
                  </a:cubicBezTo>
                  <a:cubicBezTo>
                    <a:pt x="194" y="203"/>
                    <a:pt x="194" y="203"/>
                    <a:pt x="194" y="203"/>
                  </a:cubicBezTo>
                  <a:cubicBezTo>
                    <a:pt x="194" y="94"/>
                    <a:pt x="194" y="94"/>
                    <a:pt x="194" y="94"/>
                  </a:cubicBezTo>
                  <a:cubicBezTo>
                    <a:pt x="194" y="52"/>
                    <a:pt x="194" y="52"/>
                    <a:pt x="194" y="52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225"/>
                    <a:pt x="160" y="225"/>
                    <a:pt x="160" y="225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0" y="229"/>
                    <a:pt x="162" y="229"/>
                    <a:pt x="162" y="231"/>
                  </a:cubicBezTo>
                  <a:cubicBezTo>
                    <a:pt x="162" y="235"/>
                    <a:pt x="166" y="241"/>
                    <a:pt x="170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90" y="259"/>
                    <a:pt x="190" y="259"/>
                    <a:pt x="190" y="259"/>
                  </a:cubicBezTo>
                  <a:cubicBezTo>
                    <a:pt x="192" y="261"/>
                    <a:pt x="194" y="263"/>
                    <a:pt x="194" y="265"/>
                  </a:cubicBezTo>
                  <a:cubicBezTo>
                    <a:pt x="194" y="269"/>
                    <a:pt x="194" y="269"/>
                    <a:pt x="194" y="269"/>
                  </a:cubicBezTo>
                  <a:cubicBezTo>
                    <a:pt x="194" y="292"/>
                    <a:pt x="194" y="292"/>
                    <a:pt x="194" y="292"/>
                  </a:cubicBezTo>
                  <a:cubicBezTo>
                    <a:pt x="194" y="318"/>
                    <a:pt x="194" y="318"/>
                    <a:pt x="194" y="318"/>
                  </a:cubicBezTo>
                  <a:cubicBezTo>
                    <a:pt x="184" y="318"/>
                    <a:pt x="184" y="318"/>
                    <a:pt x="184" y="318"/>
                  </a:cubicBezTo>
                  <a:cubicBezTo>
                    <a:pt x="184" y="265"/>
                    <a:pt x="184" y="265"/>
                    <a:pt x="184" y="265"/>
                  </a:cubicBezTo>
                  <a:cubicBezTo>
                    <a:pt x="184" y="265"/>
                    <a:pt x="184" y="265"/>
                    <a:pt x="184" y="265"/>
                  </a:cubicBezTo>
                  <a:cubicBezTo>
                    <a:pt x="184" y="263"/>
                    <a:pt x="184" y="261"/>
                    <a:pt x="182" y="261"/>
                  </a:cubicBezTo>
                  <a:cubicBezTo>
                    <a:pt x="182" y="259"/>
                    <a:pt x="176" y="257"/>
                    <a:pt x="176" y="257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66" y="249"/>
                    <a:pt x="164" y="249"/>
                    <a:pt x="164" y="247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57" y="241"/>
                    <a:pt x="151" y="231"/>
                    <a:pt x="151" y="221"/>
                  </a:cubicBezTo>
                  <a:cubicBezTo>
                    <a:pt x="151" y="147"/>
                    <a:pt x="151" y="147"/>
                    <a:pt x="151" y="147"/>
                  </a:cubicBezTo>
                  <a:cubicBezTo>
                    <a:pt x="151" y="78"/>
                    <a:pt x="151" y="78"/>
                    <a:pt x="151" y="78"/>
                  </a:cubicBezTo>
                  <a:cubicBezTo>
                    <a:pt x="119" y="58"/>
                    <a:pt x="119" y="58"/>
                    <a:pt x="119" y="58"/>
                  </a:cubicBezTo>
                  <a:cubicBezTo>
                    <a:pt x="119" y="213"/>
                    <a:pt x="119" y="213"/>
                    <a:pt x="119" y="213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19" y="215"/>
                    <a:pt x="119" y="215"/>
                    <a:pt x="119" y="215"/>
                  </a:cubicBezTo>
                  <a:cubicBezTo>
                    <a:pt x="119" y="223"/>
                    <a:pt x="123" y="229"/>
                    <a:pt x="129" y="233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31" y="235"/>
                    <a:pt x="131" y="235"/>
                    <a:pt x="131" y="235"/>
                  </a:cubicBezTo>
                  <a:cubicBezTo>
                    <a:pt x="172" y="261"/>
                    <a:pt x="172" y="261"/>
                    <a:pt x="172" y="261"/>
                  </a:cubicBezTo>
                  <a:cubicBezTo>
                    <a:pt x="174" y="263"/>
                    <a:pt x="174" y="263"/>
                    <a:pt x="174" y="263"/>
                  </a:cubicBezTo>
                  <a:cubicBezTo>
                    <a:pt x="176" y="265"/>
                    <a:pt x="178" y="267"/>
                    <a:pt x="178" y="269"/>
                  </a:cubicBezTo>
                  <a:cubicBezTo>
                    <a:pt x="178" y="269"/>
                    <a:pt x="178" y="269"/>
                    <a:pt x="178" y="26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318"/>
                    <a:pt x="178" y="318"/>
                    <a:pt x="178" y="318"/>
                  </a:cubicBezTo>
                  <a:cubicBezTo>
                    <a:pt x="168" y="318"/>
                    <a:pt x="168" y="318"/>
                    <a:pt x="168" y="318"/>
                  </a:cubicBezTo>
                  <a:cubicBezTo>
                    <a:pt x="168" y="269"/>
                    <a:pt x="168" y="269"/>
                    <a:pt x="168" y="269"/>
                  </a:cubicBezTo>
                  <a:cubicBezTo>
                    <a:pt x="168" y="267"/>
                    <a:pt x="166" y="265"/>
                    <a:pt x="164" y="265"/>
                  </a:cubicBezTo>
                  <a:cubicBezTo>
                    <a:pt x="160" y="261"/>
                    <a:pt x="160" y="261"/>
                    <a:pt x="160" y="261"/>
                  </a:cubicBezTo>
                  <a:cubicBezTo>
                    <a:pt x="125" y="239"/>
                    <a:pt x="125" y="239"/>
                    <a:pt x="125" y="239"/>
                  </a:cubicBezTo>
                  <a:cubicBezTo>
                    <a:pt x="125" y="239"/>
                    <a:pt x="125" y="239"/>
                    <a:pt x="125" y="239"/>
                  </a:cubicBezTo>
                  <a:cubicBezTo>
                    <a:pt x="115" y="233"/>
                    <a:pt x="109" y="221"/>
                    <a:pt x="109" y="211"/>
                  </a:cubicBezTo>
                  <a:cubicBezTo>
                    <a:pt x="109" y="207"/>
                    <a:pt x="109" y="207"/>
                    <a:pt x="109" y="207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9" y="107"/>
                    <a:pt x="109" y="107"/>
                    <a:pt x="109" y="107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203"/>
                    <a:pt x="75" y="203"/>
                    <a:pt x="75" y="203"/>
                  </a:cubicBezTo>
                  <a:cubicBezTo>
                    <a:pt x="75" y="203"/>
                    <a:pt x="75" y="203"/>
                    <a:pt x="75" y="205"/>
                  </a:cubicBezTo>
                  <a:cubicBezTo>
                    <a:pt x="75" y="213"/>
                    <a:pt x="79" y="219"/>
                    <a:pt x="85" y="223"/>
                  </a:cubicBezTo>
                  <a:cubicBezTo>
                    <a:pt x="89" y="225"/>
                    <a:pt x="89" y="225"/>
                    <a:pt x="89" y="225"/>
                  </a:cubicBezTo>
                  <a:cubicBezTo>
                    <a:pt x="155" y="267"/>
                    <a:pt x="155" y="267"/>
                    <a:pt x="155" y="267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59" y="267"/>
                    <a:pt x="159" y="267"/>
                    <a:pt x="159" y="267"/>
                  </a:cubicBezTo>
                  <a:cubicBezTo>
                    <a:pt x="160" y="269"/>
                    <a:pt x="160" y="271"/>
                    <a:pt x="160" y="273"/>
                  </a:cubicBezTo>
                  <a:cubicBezTo>
                    <a:pt x="160" y="273"/>
                    <a:pt x="160" y="273"/>
                    <a:pt x="160" y="273"/>
                  </a:cubicBezTo>
                  <a:cubicBezTo>
                    <a:pt x="160" y="292"/>
                    <a:pt x="160" y="292"/>
                    <a:pt x="160" y="292"/>
                  </a:cubicBezTo>
                  <a:cubicBezTo>
                    <a:pt x="160" y="318"/>
                    <a:pt x="160" y="318"/>
                    <a:pt x="160" y="318"/>
                  </a:cubicBezTo>
                  <a:cubicBezTo>
                    <a:pt x="151" y="318"/>
                    <a:pt x="151" y="318"/>
                    <a:pt x="151" y="318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151" y="273"/>
                    <a:pt x="151" y="273"/>
                    <a:pt x="151" y="273"/>
                  </a:cubicBezTo>
                  <a:cubicBezTo>
                    <a:pt x="151" y="271"/>
                    <a:pt x="151" y="269"/>
                    <a:pt x="149" y="269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83" y="229"/>
                    <a:pt x="83" y="229"/>
                    <a:pt x="83" y="229"/>
                  </a:cubicBezTo>
                  <a:cubicBezTo>
                    <a:pt x="73" y="223"/>
                    <a:pt x="65" y="213"/>
                    <a:pt x="65" y="201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5" y="199"/>
                    <a:pt x="65" y="199"/>
                    <a:pt x="65" y="199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33" y="201"/>
                    <a:pt x="37" y="209"/>
                    <a:pt x="45" y="213"/>
                  </a:cubicBezTo>
                  <a:cubicBezTo>
                    <a:pt x="45" y="213"/>
                    <a:pt x="45" y="213"/>
                    <a:pt x="45" y="213"/>
                  </a:cubicBezTo>
                  <a:cubicBezTo>
                    <a:pt x="131" y="265"/>
                    <a:pt x="131" y="265"/>
                    <a:pt x="131" y="265"/>
                  </a:cubicBezTo>
                  <a:cubicBezTo>
                    <a:pt x="141" y="271"/>
                    <a:pt x="141" y="271"/>
                    <a:pt x="141" y="271"/>
                  </a:cubicBezTo>
                  <a:cubicBezTo>
                    <a:pt x="143" y="273"/>
                    <a:pt x="145" y="275"/>
                    <a:pt x="145" y="277"/>
                  </a:cubicBezTo>
                  <a:cubicBezTo>
                    <a:pt x="145" y="277"/>
                    <a:pt x="145" y="277"/>
                    <a:pt x="145" y="277"/>
                  </a:cubicBezTo>
                  <a:cubicBezTo>
                    <a:pt x="145" y="306"/>
                    <a:pt x="145" y="306"/>
                    <a:pt x="145" y="306"/>
                  </a:cubicBezTo>
                  <a:cubicBezTo>
                    <a:pt x="145" y="318"/>
                    <a:pt x="145" y="318"/>
                    <a:pt x="145" y="318"/>
                  </a:cubicBezTo>
                  <a:cubicBezTo>
                    <a:pt x="105" y="318"/>
                    <a:pt x="105" y="318"/>
                    <a:pt x="105" y="318"/>
                  </a:cubicBezTo>
                  <a:cubicBezTo>
                    <a:pt x="23" y="318"/>
                    <a:pt x="23" y="318"/>
                    <a:pt x="23" y="318"/>
                  </a:cubicBezTo>
                  <a:cubicBezTo>
                    <a:pt x="11" y="318"/>
                    <a:pt x="0" y="308"/>
                    <a:pt x="0" y="29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1" y="0"/>
                    <a:pt x="2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AA0D270-7348-A17E-0AF1-69FF237A5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1398"/>
              <a:ext cx="2109" cy="106"/>
            </a:xfrm>
            <a:custGeom>
              <a:avLst/>
              <a:gdLst>
                <a:gd name="T0" fmla="*/ 8 w 1053"/>
                <a:gd name="T1" fmla="*/ 0 h 53"/>
                <a:gd name="T2" fmla="*/ 1043 w 1053"/>
                <a:gd name="T3" fmla="*/ 0 h 53"/>
                <a:gd name="T4" fmla="*/ 1053 w 1053"/>
                <a:gd name="T5" fmla="*/ 4 h 53"/>
                <a:gd name="T6" fmla="*/ 1053 w 1053"/>
                <a:gd name="T7" fmla="*/ 47 h 53"/>
                <a:gd name="T8" fmla="*/ 1043 w 1053"/>
                <a:gd name="T9" fmla="*/ 53 h 53"/>
                <a:gd name="T10" fmla="*/ 8 w 1053"/>
                <a:gd name="T11" fmla="*/ 53 h 53"/>
                <a:gd name="T12" fmla="*/ 0 w 1053"/>
                <a:gd name="T13" fmla="*/ 47 h 53"/>
                <a:gd name="T14" fmla="*/ 0 w 1053"/>
                <a:gd name="T15" fmla="*/ 4 h 53"/>
                <a:gd name="T16" fmla="*/ 8 w 105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3" h="53">
                  <a:moveTo>
                    <a:pt x="8" y="0"/>
                  </a:moveTo>
                  <a:cubicBezTo>
                    <a:pt x="1043" y="0"/>
                    <a:pt x="1043" y="0"/>
                    <a:pt x="1043" y="0"/>
                  </a:cubicBezTo>
                  <a:cubicBezTo>
                    <a:pt x="1049" y="0"/>
                    <a:pt x="1053" y="2"/>
                    <a:pt x="1053" y="4"/>
                  </a:cubicBezTo>
                  <a:cubicBezTo>
                    <a:pt x="1053" y="47"/>
                    <a:pt x="1053" y="47"/>
                    <a:pt x="1053" y="47"/>
                  </a:cubicBezTo>
                  <a:cubicBezTo>
                    <a:pt x="1053" y="51"/>
                    <a:pt x="1049" y="53"/>
                    <a:pt x="1043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4" y="53"/>
                    <a:pt x="0" y="51"/>
                    <a:pt x="0" y="4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4" y="0"/>
                    <a:pt x="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C7A7BB80-4D7E-A83A-8139-BAF6E817C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3" y="919"/>
              <a:ext cx="363" cy="423"/>
            </a:xfrm>
            <a:custGeom>
              <a:avLst/>
              <a:gdLst>
                <a:gd name="T0" fmla="*/ 144 w 181"/>
                <a:gd name="T1" fmla="*/ 191 h 211"/>
                <a:gd name="T2" fmla="*/ 110 w 181"/>
                <a:gd name="T3" fmla="*/ 199 h 211"/>
                <a:gd name="T4" fmla="*/ 70 w 181"/>
                <a:gd name="T5" fmla="*/ 189 h 211"/>
                <a:gd name="T6" fmla="*/ 42 w 181"/>
                <a:gd name="T7" fmla="*/ 157 h 211"/>
                <a:gd name="T8" fmla="*/ 34 w 181"/>
                <a:gd name="T9" fmla="*/ 109 h 211"/>
                <a:gd name="T10" fmla="*/ 42 w 181"/>
                <a:gd name="T11" fmla="*/ 54 h 211"/>
                <a:gd name="T12" fmla="*/ 68 w 181"/>
                <a:gd name="T13" fmla="*/ 20 h 211"/>
                <a:gd name="T14" fmla="*/ 106 w 181"/>
                <a:gd name="T15" fmla="*/ 10 h 211"/>
                <a:gd name="T16" fmla="*/ 146 w 181"/>
                <a:gd name="T17" fmla="*/ 24 h 211"/>
                <a:gd name="T18" fmla="*/ 173 w 181"/>
                <a:gd name="T19" fmla="*/ 68 h 211"/>
                <a:gd name="T20" fmla="*/ 177 w 181"/>
                <a:gd name="T21" fmla="*/ 68 h 211"/>
                <a:gd name="T22" fmla="*/ 173 w 181"/>
                <a:gd name="T23" fmla="*/ 0 h 211"/>
                <a:gd name="T24" fmla="*/ 167 w 181"/>
                <a:gd name="T25" fmla="*/ 0 h 211"/>
                <a:gd name="T26" fmla="*/ 161 w 181"/>
                <a:gd name="T27" fmla="*/ 10 h 211"/>
                <a:gd name="T28" fmla="*/ 155 w 181"/>
                <a:gd name="T29" fmla="*/ 14 h 211"/>
                <a:gd name="T30" fmla="*/ 146 w 181"/>
                <a:gd name="T31" fmla="*/ 10 h 211"/>
                <a:gd name="T32" fmla="*/ 102 w 181"/>
                <a:gd name="T33" fmla="*/ 0 h 211"/>
                <a:gd name="T34" fmla="*/ 50 w 181"/>
                <a:gd name="T35" fmla="*/ 14 h 211"/>
                <a:gd name="T36" fmla="*/ 14 w 181"/>
                <a:gd name="T37" fmla="*/ 52 h 211"/>
                <a:gd name="T38" fmla="*/ 0 w 181"/>
                <a:gd name="T39" fmla="*/ 109 h 211"/>
                <a:gd name="T40" fmla="*/ 20 w 181"/>
                <a:gd name="T41" fmla="*/ 175 h 211"/>
                <a:gd name="T42" fmla="*/ 98 w 181"/>
                <a:gd name="T43" fmla="*/ 211 h 211"/>
                <a:gd name="T44" fmla="*/ 146 w 181"/>
                <a:gd name="T45" fmla="*/ 199 h 211"/>
                <a:gd name="T46" fmla="*/ 181 w 181"/>
                <a:gd name="T47" fmla="*/ 161 h 211"/>
                <a:gd name="T48" fmla="*/ 177 w 181"/>
                <a:gd name="T49" fmla="*/ 157 h 211"/>
                <a:gd name="T50" fmla="*/ 144 w 181"/>
                <a:gd name="T51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1" h="211">
                  <a:moveTo>
                    <a:pt x="144" y="191"/>
                  </a:moveTo>
                  <a:cubicBezTo>
                    <a:pt x="134" y="195"/>
                    <a:pt x="122" y="199"/>
                    <a:pt x="110" y="199"/>
                  </a:cubicBezTo>
                  <a:cubicBezTo>
                    <a:pt x="94" y="199"/>
                    <a:pt x="82" y="195"/>
                    <a:pt x="70" y="189"/>
                  </a:cubicBezTo>
                  <a:cubicBezTo>
                    <a:pt x="58" y="181"/>
                    <a:pt x="48" y="171"/>
                    <a:pt x="42" y="157"/>
                  </a:cubicBezTo>
                  <a:cubicBezTo>
                    <a:pt x="36" y="145"/>
                    <a:pt x="34" y="129"/>
                    <a:pt x="34" y="109"/>
                  </a:cubicBezTo>
                  <a:cubicBezTo>
                    <a:pt x="34" y="87"/>
                    <a:pt x="36" y="68"/>
                    <a:pt x="42" y="54"/>
                  </a:cubicBezTo>
                  <a:cubicBezTo>
                    <a:pt x="50" y="38"/>
                    <a:pt x="58" y="28"/>
                    <a:pt x="68" y="20"/>
                  </a:cubicBezTo>
                  <a:cubicBezTo>
                    <a:pt x="80" y="14"/>
                    <a:pt x="92" y="10"/>
                    <a:pt x="106" y="10"/>
                  </a:cubicBezTo>
                  <a:cubicBezTo>
                    <a:pt x="122" y="10"/>
                    <a:pt x="134" y="14"/>
                    <a:pt x="146" y="24"/>
                  </a:cubicBezTo>
                  <a:cubicBezTo>
                    <a:pt x="157" y="32"/>
                    <a:pt x="165" y="48"/>
                    <a:pt x="173" y="68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65" y="4"/>
                    <a:pt x="163" y="8"/>
                    <a:pt x="161" y="10"/>
                  </a:cubicBezTo>
                  <a:cubicBezTo>
                    <a:pt x="159" y="12"/>
                    <a:pt x="157" y="14"/>
                    <a:pt x="155" y="14"/>
                  </a:cubicBezTo>
                  <a:cubicBezTo>
                    <a:pt x="153" y="14"/>
                    <a:pt x="150" y="12"/>
                    <a:pt x="146" y="10"/>
                  </a:cubicBezTo>
                  <a:cubicBezTo>
                    <a:pt x="132" y="4"/>
                    <a:pt x="118" y="0"/>
                    <a:pt x="102" y="0"/>
                  </a:cubicBezTo>
                  <a:cubicBezTo>
                    <a:pt x="84" y="0"/>
                    <a:pt x="66" y="4"/>
                    <a:pt x="50" y="14"/>
                  </a:cubicBezTo>
                  <a:cubicBezTo>
                    <a:pt x="34" y="22"/>
                    <a:pt x="22" y="36"/>
                    <a:pt x="14" y="52"/>
                  </a:cubicBezTo>
                  <a:cubicBezTo>
                    <a:pt x="4" y="70"/>
                    <a:pt x="0" y="89"/>
                    <a:pt x="0" y="109"/>
                  </a:cubicBezTo>
                  <a:cubicBezTo>
                    <a:pt x="0" y="135"/>
                    <a:pt x="6" y="157"/>
                    <a:pt x="20" y="175"/>
                  </a:cubicBezTo>
                  <a:cubicBezTo>
                    <a:pt x="38" y="199"/>
                    <a:pt x="64" y="211"/>
                    <a:pt x="98" y="211"/>
                  </a:cubicBezTo>
                  <a:cubicBezTo>
                    <a:pt x="118" y="211"/>
                    <a:pt x="134" y="207"/>
                    <a:pt x="146" y="199"/>
                  </a:cubicBezTo>
                  <a:cubicBezTo>
                    <a:pt x="159" y="191"/>
                    <a:pt x="171" y="177"/>
                    <a:pt x="181" y="161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65" y="173"/>
                    <a:pt x="153" y="185"/>
                    <a:pt x="144" y="19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8654C7E-617B-4C19-25B2-23D8EDE7C6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2" y="919"/>
              <a:ext cx="398" cy="423"/>
            </a:xfrm>
            <a:custGeom>
              <a:avLst/>
              <a:gdLst>
                <a:gd name="T0" fmla="*/ 101 w 199"/>
                <a:gd name="T1" fmla="*/ 0 h 211"/>
                <a:gd name="T2" fmla="*/ 99 w 199"/>
                <a:gd name="T3" fmla="*/ 0 h 211"/>
                <a:gd name="T4" fmla="*/ 34 w 199"/>
                <a:gd name="T5" fmla="*/ 26 h 211"/>
                <a:gd name="T6" fmla="*/ 0 w 199"/>
                <a:gd name="T7" fmla="*/ 105 h 211"/>
                <a:gd name="T8" fmla="*/ 30 w 199"/>
                <a:gd name="T9" fmla="*/ 183 h 211"/>
                <a:gd name="T10" fmla="*/ 99 w 199"/>
                <a:gd name="T11" fmla="*/ 211 h 211"/>
                <a:gd name="T12" fmla="*/ 99 w 199"/>
                <a:gd name="T13" fmla="*/ 211 h 211"/>
                <a:gd name="T14" fmla="*/ 169 w 199"/>
                <a:gd name="T15" fmla="*/ 181 h 211"/>
                <a:gd name="T16" fmla="*/ 199 w 199"/>
                <a:gd name="T17" fmla="*/ 105 h 211"/>
                <a:gd name="T18" fmla="*/ 169 w 199"/>
                <a:gd name="T19" fmla="*/ 30 h 211"/>
                <a:gd name="T20" fmla="*/ 101 w 199"/>
                <a:gd name="T21" fmla="*/ 0 h 211"/>
                <a:gd name="T22" fmla="*/ 145 w 199"/>
                <a:gd name="T23" fmla="*/ 179 h 211"/>
                <a:gd name="T24" fmla="*/ 99 w 199"/>
                <a:gd name="T25" fmla="*/ 201 h 211"/>
                <a:gd name="T26" fmla="*/ 99 w 199"/>
                <a:gd name="T27" fmla="*/ 201 h 211"/>
                <a:gd name="T28" fmla="*/ 56 w 199"/>
                <a:gd name="T29" fmla="*/ 181 h 211"/>
                <a:gd name="T30" fmla="*/ 34 w 199"/>
                <a:gd name="T31" fmla="*/ 105 h 211"/>
                <a:gd name="T32" fmla="*/ 54 w 199"/>
                <a:gd name="T33" fmla="*/ 30 h 211"/>
                <a:gd name="T34" fmla="*/ 97 w 199"/>
                <a:gd name="T35" fmla="*/ 10 h 211"/>
                <a:gd name="T36" fmla="*/ 99 w 199"/>
                <a:gd name="T37" fmla="*/ 10 h 211"/>
                <a:gd name="T38" fmla="*/ 143 w 199"/>
                <a:gd name="T39" fmla="*/ 30 h 211"/>
                <a:gd name="T40" fmla="*/ 163 w 199"/>
                <a:gd name="T41" fmla="*/ 109 h 211"/>
                <a:gd name="T42" fmla="*/ 145 w 199"/>
                <a:gd name="T43" fmla="*/ 17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9" h="211">
                  <a:moveTo>
                    <a:pt x="101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73" y="0"/>
                    <a:pt x="52" y="8"/>
                    <a:pt x="34" y="26"/>
                  </a:cubicBezTo>
                  <a:cubicBezTo>
                    <a:pt x="12" y="46"/>
                    <a:pt x="0" y="72"/>
                    <a:pt x="0" y="105"/>
                  </a:cubicBezTo>
                  <a:cubicBezTo>
                    <a:pt x="0" y="137"/>
                    <a:pt x="10" y="163"/>
                    <a:pt x="30" y="183"/>
                  </a:cubicBezTo>
                  <a:cubicBezTo>
                    <a:pt x="48" y="203"/>
                    <a:pt x="71" y="211"/>
                    <a:pt x="99" y="211"/>
                  </a:cubicBezTo>
                  <a:cubicBezTo>
                    <a:pt x="99" y="211"/>
                    <a:pt x="99" y="211"/>
                    <a:pt x="99" y="211"/>
                  </a:cubicBezTo>
                  <a:cubicBezTo>
                    <a:pt x="127" y="211"/>
                    <a:pt x="149" y="201"/>
                    <a:pt x="169" y="181"/>
                  </a:cubicBezTo>
                  <a:cubicBezTo>
                    <a:pt x="187" y="161"/>
                    <a:pt x="199" y="135"/>
                    <a:pt x="199" y="105"/>
                  </a:cubicBezTo>
                  <a:cubicBezTo>
                    <a:pt x="199" y="74"/>
                    <a:pt x="189" y="50"/>
                    <a:pt x="169" y="30"/>
                  </a:cubicBezTo>
                  <a:cubicBezTo>
                    <a:pt x="149" y="10"/>
                    <a:pt x="127" y="0"/>
                    <a:pt x="101" y="0"/>
                  </a:cubicBezTo>
                  <a:moveTo>
                    <a:pt x="145" y="179"/>
                  </a:moveTo>
                  <a:cubicBezTo>
                    <a:pt x="133" y="193"/>
                    <a:pt x="117" y="201"/>
                    <a:pt x="99" y="201"/>
                  </a:cubicBezTo>
                  <a:cubicBezTo>
                    <a:pt x="99" y="201"/>
                    <a:pt x="99" y="201"/>
                    <a:pt x="99" y="201"/>
                  </a:cubicBezTo>
                  <a:cubicBezTo>
                    <a:pt x="81" y="201"/>
                    <a:pt x="65" y="195"/>
                    <a:pt x="56" y="181"/>
                  </a:cubicBezTo>
                  <a:cubicBezTo>
                    <a:pt x="42" y="163"/>
                    <a:pt x="34" y="139"/>
                    <a:pt x="34" y="105"/>
                  </a:cubicBezTo>
                  <a:cubicBezTo>
                    <a:pt x="34" y="72"/>
                    <a:pt x="42" y="48"/>
                    <a:pt x="54" y="30"/>
                  </a:cubicBezTo>
                  <a:cubicBezTo>
                    <a:pt x="65" y="18"/>
                    <a:pt x="79" y="10"/>
                    <a:pt x="97" y="10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117" y="10"/>
                    <a:pt x="133" y="18"/>
                    <a:pt x="143" y="30"/>
                  </a:cubicBezTo>
                  <a:cubicBezTo>
                    <a:pt x="157" y="48"/>
                    <a:pt x="163" y="74"/>
                    <a:pt x="163" y="109"/>
                  </a:cubicBezTo>
                  <a:cubicBezTo>
                    <a:pt x="163" y="141"/>
                    <a:pt x="157" y="165"/>
                    <a:pt x="145" y="1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A62F62B-400D-19DD-930D-2EA3877B0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" y="929"/>
              <a:ext cx="347" cy="405"/>
            </a:xfrm>
            <a:custGeom>
              <a:avLst/>
              <a:gdLst>
                <a:gd name="T0" fmla="*/ 167 w 173"/>
                <a:gd name="T1" fmla="*/ 152 h 202"/>
                <a:gd name="T2" fmla="*/ 147 w 173"/>
                <a:gd name="T3" fmla="*/ 180 h 202"/>
                <a:gd name="T4" fmla="*/ 133 w 173"/>
                <a:gd name="T5" fmla="*/ 188 h 202"/>
                <a:gd name="T6" fmla="*/ 107 w 173"/>
                <a:gd name="T7" fmla="*/ 192 h 202"/>
                <a:gd name="T8" fmla="*/ 73 w 173"/>
                <a:gd name="T9" fmla="*/ 192 h 202"/>
                <a:gd name="T10" fmla="*/ 63 w 173"/>
                <a:gd name="T11" fmla="*/ 190 h 202"/>
                <a:gd name="T12" fmla="*/ 57 w 173"/>
                <a:gd name="T13" fmla="*/ 184 h 202"/>
                <a:gd name="T14" fmla="*/ 57 w 173"/>
                <a:gd name="T15" fmla="*/ 168 h 202"/>
                <a:gd name="T16" fmla="*/ 57 w 173"/>
                <a:gd name="T17" fmla="*/ 102 h 202"/>
                <a:gd name="T18" fmla="*/ 101 w 173"/>
                <a:gd name="T19" fmla="*/ 102 h 202"/>
                <a:gd name="T20" fmla="*/ 121 w 173"/>
                <a:gd name="T21" fmla="*/ 106 h 202"/>
                <a:gd name="T22" fmla="*/ 129 w 173"/>
                <a:gd name="T23" fmla="*/ 114 h 202"/>
                <a:gd name="T24" fmla="*/ 133 w 173"/>
                <a:gd name="T25" fmla="*/ 132 h 202"/>
                <a:gd name="T26" fmla="*/ 139 w 173"/>
                <a:gd name="T27" fmla="*/ 132 h 202"/>
                <a:gd name="T28" fmla="*/ 139 w 173"/>
                <a:gd name="T29" fmla="*/ 62 h 202"/>
                <a:gd name="T30" fmla="*/ 133 w 173"/>
                <a:gd name="T31" fmla="*/ 62 h 202"/>
                <a:gd name="T32" fmla="*/ 125 w 173"/>
                <a:gd name="T33" fmla="*/ 86 h 202"/>
                <a:gd name="T34" fmla="*/ 101 w 173"/>
                <a:gd name="T35" fmla="*/ 92 h 202"/>
                <a:gd name="T36" fmla="*/ 57 w 173"/>
                <a:gd name="T37" fmla="*/ 92 h 202"/>
                <a:gd name="T38" fmla="*/ 57 w 173"/>
                <a:gd name="T39" fmla="*/ 10 h 202"/>
                <a:gd name="T40" fmla="*/ 113 w 173"/>
                <a:gd name="T41" fmla="*/ 10 h 202"/>
                <a:gd name="T42" fmla="*/ 133 w 173"/>
                <a:gd name="T43" fmla="*/ 14 h 202"/>
                <a:gd name="T44" fmla="*/ 145 w 173"/>
                <a:gd name="T45" fmla="*/ 22 h 202"/>
                <a:gd name="T46" fmla="*/ 153 w 173"/>
                <a:gd name="T47" fmla="*/ 44 h 202"/>
                <a:gd name="T48" fmla="*/ 157 w 173"/>
                <a:gd name="T49" fmla="*/ 44 h 202"/>
                <a:gd name="T50" fmla="*/ 155 w 173"/>
                <a:gd name="T51" fmla="*/ 0 h 202"/>
                <a:gd name="T52" fmla="*/ 0 w 173"/>
                <a:gd name="T53" fmla="*/ 0 h 202"/>
                <a:gd name="T54" fmla="*/ 0 w 173"/>
                <a:gd name="T55" fmla="*/ 6 h 202"/>
                <a:gd name="T56" fmla="*/ 8 w 173"/>
                <a:gd name="T57" fmla="*/ 6 h 202"/>
                <a:gd name="T58" fmla="*/ 25 w 173"/>
                <a:gd name="T59" fmla="*/ 12 h 202"/>
                <a:gd name="T60" fmla="*/ 29 w 173"/>
                <a:gd name="T61" fmla="*/ 36 h 202"/>
                <a:gd name="T62" fmla="*/ 29 w 173"/>
                <a:gd name="T63" fmla="*/ 166 h 202"/>
                <a:gd name="T64" fmla="*/ 27 w 173"/>
                <a:gd name="T65" fmla="*/ 186 h 202"/>
                <a:gd name="T66" fmla="*/ 22 w 173"/>
                <a:gd name="T67" fmla="*/ 194 h 202"/>
                <a:gd name="T68" fmla="*/ 8 w 173"/>
                <a:gd name="T69" fmla="*/ 196 h 202"/>
                <a:gd name="T70" fmla="*/ 0 w 173"/>
                <a:gd name="T71" fmla="*/ 196 h 202"/>
                <a:gd name="T72" fmla="*/ 0 w 173"/>
                <a:gd name="T73" fmla="*/ 202 h 202"/>
                <a:gd name="T74" fmla="*/ 155 w 173"/>
                <a:gd name="T75" fmla="*/ 202 h 202"/>
                <a:gd name="T76" fmla="*/ 173 w 173"/>
                <a:gd name="T77" fmla="*/ 152 h 202"/>
                <a:gd name="T78" fmla="*/ 167 w 173"/>
                <a:gd name="T79" fmla="*/ 152 h 202"/>
                <a:gd name="T80" fmla="*/ 167 w 173"/>
                <a:gd name="T81" fmla="*/ 15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" h="202">
                  <a:moveTo>
                    <a:pt x="167" y="152"/>
                  </a:moveTo>
                  <a:cubicBezTo>
                    <a:pt x="161" y="164"/>
                    <a:pt x="155" y="174"/>
                    <a:pt x="147" y="180"/>
                  </a:cubicBezTo>
                  <a:cubicBezTo>
                    <a:pt x="143" y="184"/>
                    <a:pt x="139" y="188"/>
                    <a:pt x="133" y="188"/>
                  </a:cubicBezTo>
                  <a:cubicBezTo>
                    <a:pt x="127" y="190"/>
                    <a:pt x="119" y="192"/>
                    <a:pt x="107" y="192"/>
                  </a:cubicBezTo>
                  <a:cubicBezTo>
                    <a:pt x="73" y="192"/>
                    <a:pt x="73" y="192"/>
                    <a:pt x="73" y="192"/>
                  </a:cubicBezTo>
                  <a:cubicBezTo>
                    <a:pt x="69" y="192"/>
                    <a:pt x="65" y="190"/>
                    <a:pt x="63" y="190"/>
                  </a:cubicBezTo>
                  <a:cubicBezTo>
                    <a:pt x="59" y="188"/>
                    <a:pt x="59" y="186"/>
                    <a:pt x="57" y="184"/>
                  </a:cubicBezTo>
                  <a:cubicBezTo>
                    <a:pt x="57" y="184"/>
                    <a:pt x="57" y="178"/>
                    <a:pt x="57" y="168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101" y="102"/>
                    <a:pt x="101" y="102"/>
                    <a:pt x="101" y="102"/>
                  </a:cubicBezTo>
                  <a:cubicBezTo>
                    <a:pt x="111" y="102"/>
                    <a:pt x="115" y="102"/>
                    <a:pt x="121" y="106"/>
                  </a:cubicBezTo>
                  <a:cubicBezTo>
                    <a:pt x="125" y="108"/>
                    <a:pt x="127" y="110"/>
                    <a:pt x="129" y="114"/>
                  </a:cubicBezTo>
                  <a:cubicBezTo>
                    <a:pt x="131" y="116"/>
                    <a:pt x="133" y="122"/>
                    <a:pt x="133" y="132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9" y="62"/>
                    <a:pt x="139" y="62"/>
                    <a:pt x="139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74"/>
                    <a:pt x="129" y="82"/>
                    <a:pt x="125" y="86"/>
                  </a:cubicBezTo>
                  <a:cubicBezTo>
                    <a:pt x="121" y="90"/>
                    <a:pt x="113" y="92"/>
                    <a:pt x="101" y="92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23" y="10"/>
                    <a:pt x="129" y="12"/>
                    <a:pt x="133" y="14"/>
                  </a:cubicBezTo>
                  <a:cubicBezTo>
                    <a:pt x="139" y="16"/>
                    <a:pt x="143" y="18"/>
                    <a:pt x="145" y="22"/>
                  </a:cubicBezTo>
                  <a:cubicBezTo>
                    <a:pt x="147" y="26"/>
                    <a:pt x="149" y="34"/>
                    <a:pt x="153" y="44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6" y="6"/>
                    <a:pt x="22" y="8"/>
                    <a:pt x="25" y="12"/>
                  </a:cubicBezTo>
                  <a:cubicBezTo>
                    <a:pt x="27" y="14"/>
                    <a:pt x="29" y="22"/>
                    <a:pt x="29" y="36"/>
                  </a:cubicBezTo>
                  <a:cubicBezTo>
                    <a:pt x="29" y="166"/>
                    <a:pt x="29" y="166"/>
                    <a:pt x="29" y="166"/>
                  </a:cubicBezTo>
                  <a:cubicBezTo>
                    <a:pt x="29" y="176"/>
                    <a:pt x="27" y="184"/>
                    <a:pt x="27" y="186"/>
                  </a:cubicBezTo>
                  <a:cubicBezTo>
                    <a:pt x="25" y="190"/>
                    <a:pt x="24" y="192"/>
                    <a:pt x="22" y="194"/>
                  </a:cubicBezTo>
                  <a:cubicBezTo>
                    <a:pt x="16" y="196"/>
                    <a:pt x="12" y="196"/>
                    <a:pt x="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155" y="202"/>
                    <a:pt x="155" y="202"/>
                    <a:pt x="155" y="202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67" y="152"/>
                    <a:pt x="167" y="152"/>
                    <a:pt x="167" y="152"/>
                  </a:cubicBezTo>
                  <a:cubicBezTo>
                    <a:pt x="167" y="152"/>
                    <a:pt x="167" y="152"/>
                    <a:pt x="167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5E7E3C39-A2E9-4692-B2D4-F717624DA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3" y="929"/>
              <a:ext cx="406" cy="405"/>
            </a:xfrm>
            <a:custGeom>
              <a:avLst/>
              <a:gdLst>
                <a:gd name="T0" fmla="*/ 189 w 203"/>
                <a:gd name="T1" fmla="*/ 44 h 202"/>
                <a:gd name="T2" fmla="*/ 151 w 203"/>
                <a:gd name="T3" fmla="*/ 10 h 202"/>
                <a:gd name="T4" fmla="*/ 113 w 203"/>
                <a:gd name="T5" fmla="*/ 2 h 202"/>
                <a:gd name="T6" fmla="*/ 81 w 203"/>
                <a:gd name="T7" fmla="*/ 0 h 202"/>
                <a:gd name="T8" fmla="*/ 0 w 203"/>
                <a:gd name="T9" fmla="*/ 0 h 202"/>
                <a:gd name="T10" fmla="*/ 0 w 203"/>
                <a:gd name="T11" fmla="*/ 6 h 202"/>
                <a:gd name="T12" fmla="*/ 8 w 203"/>
                <a:gd name="T13" fmla="*/ 6 h 202"/>
                <a:gd name="T14" fmla="*/ 26 w 203"/>
                <a:gd name="T15" fmla="*/ 12 h 202"/>
                <a:gd name="T16" fmla="*/ 28 w 203"/>
                <a:gd name="T17" fmla="*/ 36 h 202"/>
                <a:gd name="T18" fmla="*/ 28 w 203"/>
                <a:gd name="T19" fmla="*/ 166 h 202"/>
                <a:gd name="T20" fmla="*/ 26 w 203"/>
                <a:gd name="T21" fmla="*/ 188 h 202"/>
                <a:gd name="T22" fmla="*/ 8 w 203"/>
                <a:gd name="T23" fmla="*/ 196 h 202"/>
                <a:gd name="T24" fmla="*/ 0 w 203"/>
                <a:gd name="T25" fmla="*/ 196 h 202"/>
                <a:gd name="T26" fmla="*/ 0 w 203"/>
                <a:gd name="T27" fmla="*/ 202 h 202"/>
                <a:gd name="T28" fmla="*/ 89 w 203"/>
                <a:gd name="T29" fmla="*/ 202 h 202"/>
                <a:gd name="T30" fmla="*/ 113 w 203"/>
                <a:gd name="T31" fmla="*/ 200 h 202"/>
                <a:gd name="T32" fmla="*/ 177 w 203"/>
                <a:gd name="T33" fmla="*/ 170 h 202"/>
                <a:gd name="T34" fmla="*/ 203 w 203"/>
                <a:gd name="T35" fmla="*/ 100 h 202"/>
                <a:gd name="T36" fmla="*/ 189 w 203"/>
                <a:gd name="T37" fmla="*/ 44 h 202"/>
                <a:gd name="T38" fmla="*/ 147 w 203"/>
                <a:gd name="T39" fmla="*/ 168 h 202"/>
                <a:gd name="T40" fmla="*/ 113 w 203"/>
                <a:gd name="T41" fmla="*/ 188 h 202"/>
                <a:gd name="T42" fmla="*/ 89 w 203"/>
                <a:gd name="T43" fmla="*/ 192 h 202"/>
                <a:gd name="T44" fmla="*/ 57 w 203"/>
                <a:gd name="T45" fmla="*/ 188 h 202"/>
                <a:gd name="T46" fmla="*/ 57 w 203"/>
                <a:gd name="T47" fmla="*/ 16 h 202"/>
                <a:gd name="T48" fmla="*/ 87 w 203"/>
                <a:gd name="T49" fmla="*/ 12 h 202"/>
                <a:gd name="T50" fmla="*/ 113 w 203"/>
                <a:gd name="T51" fmla="*/ 14 h 202"/>
                <a:gd name="T52" fmla="*/ 147 w 203"/>
                <a:gd name="T53" fmla="*/ 36 h 202"/>
                <a:gd name="T54" fmla="*/ 169 w 203"/>
                <a:gd name="T55" fmla="*/ 102 h 202"/>
                <a:gd name="T56" fmla="*/ 147 w 203"/>
                <a:gd name="T57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02">
                  <a:moveTo>
                    <a:pt x="189" y="44"/>
                  </a:moveTo>
                  <a:cubicBezTo>
                    <a:pt x="179" y="28"/>
                    <a:pt x="167" y="18"/>
                    <a:pt x="151" y="10"/>
                  </a:cubicBezTo>
                  <a:cubicBezTo>
                    <a:pt x="141" y="6"/>
                    <a:pt x="127" y="2"/>
                    <a:pt x="113" y="2"/>
                  </a:cubicBezTo>
                  <a:cubicBezTo>
                    <a:pt x="103" y="0"/>
                    <a:pt x="93" y="0"/>
                    <a:pt x="8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6" y="6"/>
                    <a:pt x="20" y="8"/>
                    <a:pt x="26" y="12"/>
                  </a:cubicBezTo>
                  <a:cubicBezTo>
                    <a:pt x="28" y="16"/>
                    <a:pt x="28" y="24"/>
                    <a:pt x="28" y="36"/>
                  </a:cubicBezTo>
                  <a:cubicBezTo>
                    <a:pt x="28" y="166"/>
                    <a:pt x="28" y="166"/>
                    <a:pt x="28" y="166"/>
                  </a:cubicBezTo>
                  <a:cubicBezTo>
                    <a:pt x="28" y="178"/>
                    <a:pt x="28" y="186"/>
                    <a:pt x="26" y="188"/>
                  </a:cubicBezTo>
                  <a:cubicBezTo>
                    <a:pt x="22" y="194"/>
                    <a:pt x="16" y="196"/>
                    <a:pt x="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89" y="202"/>
                    <a:pt x="89" y="202"/>
                    <a:pt x="89" y="202"/>
                  </a:cubicBezTo>
                  <a:cubicBezTo>
                    <a:pt x="97" y="202"/>
                    <a:pt x="105" y="202"/>
                    <a:pt x="113" y="200"/>
                  </a:cubicBezTo>
                  <a:cubicBezTo>
                    <a:pt x="141" y="198"/>
                    <a:pt x="163" y="188"/>
                    <a:pt x="177" y="170"/>
                  </a:cubicBezTo>
                  <a:cubicBezTo>
                    <a:pt x="195" y="152"/>
                    <a:pt x="203" y="128"/>
                    <a:pt x="203" y="100"/>
                  </a:cubicBezTo>
                  <a:cubicBezTo>
                    <a:pt x="203" y="80"/>
                    <a:pt x="199" y="62"/>
                    <a:pt x="189" y="44"/>
                  </a:cubicBezTo>
                  <a:moveTo>
                    <a:pt x="147" y="168"/>
                  </a:moveTo>
                  <a:cubicBezTo>
                    <a:pt x="137" y="178"/>
                    <a:pt x="125" y="184"/>
                    <a:pt x="113" y="188"/>
                  </a:cubicBezTo>
                  <a:cubicBezTo>
                    <a:pt x="105" y="190"/>
                    <a:pt x="97" y="192"/>
                    <a:pt x="89" y="192"/>
                  </a:cubicBezTo>
                  <a:cubicBezTo>
                    <a:pt x="81" y="192"/>
                    <a:pt x="69" y="190"/>
                    <a:pt x="57" y="188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69" y="12"/>
                    <a:pt x="79" y="12"/>
                    <a:pt x="87" y="12"/>
                  </a:cubicBezTo>
                  <a:cubicBezTo>
                    <a:pt x="97" y="12"/>
                    <a:pt x="105" y="12"/>
                    <a:pt x="113" y="14"/>
                  </a:cubicBezTo>
                  <a:cubicBezTo>
                    <a:pt x="125" y="18"/>
                    <a:pt x="137" y="26"/>
                    <a:pt x="147" y="36"/>
                  </a:cubicBezTo>
                  <a:cubicBezTo>
                    <a:pt x="161" y="52"/>
                    <a:pt x="169" y="74"/>
                    <a:pt x="169" y="102"/>
                  </a:cubicBezTo>
                  <a:cubicBezTo>
                    <a:pt x="169" y="130"/>
                    <a:pt x="161" y="152"/>
                    <a:pt x="147" y="16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C78E193-6B40-2B6A-94CF-F46970DF7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" y="929"/>
              <a:ext cx="307" cy="405"/>
            </a:xfrm>
            <a:custGeom>
              <a:avLst/>
              <a:gdLst>
                <a:gd name="T0" fmla="*/ 0 w 153"/>
                <a:gd name="T1" fmla="*/ 0 h 202"/>
                <a:gd name="T2" fmla="*/ 0 w 153"/>
                <a:gd name="T3" fmla="*/ 6 h 202"/>
                <a:gd name="T4" fmla="*/ 8 w 153"/>
                <a:gd name="T5" fmla="*/ 6 h 202"/>
                <a:gd name="T6" fmla="*/ 22 w 153"/>
                <a:gd name="T7" fmla="*/ 10 h 202"/>
                <a:gd name="T8" fmla="*/ 28 w 153"/>
                <a:gd name="T9" fmla="*/ 16 h 202"/>
                <a:gd name="T10" fmla="*/ 30 w 153"/>
                <a:gd name="T11" fmla="*/ 36 h 202"/>
                <a:gd name="T12" fmla="*/ 30 w 153"/>
                <a:gd name="T13" fmla="*/ 166 h 202"/>
                <a:gd name="T14" fmla="*/ 26 w 153"/>
                <a:gd name="T15" fmla="*/ 190 h 202"/>
                <a:gd name="T16" fmla="*/ 8 w 153"/>
                <a:gd name="T17" fmla="*/ 196 h 202"/>
                <a:gd name="T18" fmla="*/ 0 w 153"/>
                <a:gd name="T19" fmla="*/ 196 h 202"/>
                <a:gd name="T20" fmla="*/ 0 w 153"/>
                <a:gd name="T21" fmla="*/ 202 h 202"/>
                <a:gd name="T22" fmla="*/ 87 w 153"/>
                <a:gd name="T23" fmla="*/ 202 h 202"/>
                <a:gd name="T24" fmla="*/ 87 w 153"/>
                <a:gd name="T25" fmla="*/ 196 h 202"/>
                <a:gd name="T26" fmla="*/ 79 w 153"/>
                <a:gd name="T27" fmla="*/ 196 h 202"/>
                <a:gd name="T28" fmla="*/ 65 w 153"/>
                <a:gd name="T29" fmla="*/ 194 h 202"/>
                <a:gd name="T30" fmla="*/ 60 w 153"/>
                <a:gd name="T31" fmla="*/ 186 h 202"/>
                <a:gd name="T32" fmla="*/ 58 w 153"/>
                <a:gd name="T33" fmla="*/ 166 h 202"/>
                <a:gd name="T34" fmla="*/ 58 w 153"/>
                <a:gd name="T35" fmla="*/ 102 h 202"/>
                <a:gd name="T36" fmla="*/ 95 w 153"/>
                <a:gd name="T37" fmla="*/ 102 h 202"/>
                <a:gd name="T38" fmla="*/ 109 w 153"/>
                <a:gd name="T39" fmla="*/ 106 h 202"/>
                <a:gd name="T40" fmla="*/ 117 w 153"/>
                <a:gd name="T41" fmla="*/ 114 h 202"/>
                <a:gd name="T42" fmla="*/ 121 w 153"/>
                <a:gd name="T43" fmla="*/ 132 h 202"/>
                <a:gd name="T44" fmla="*/ 127 w 153"/>
                <a:gd name="T45" fmla="*/ 132 h 202"/>
                <a:gd name="T46" fmla="*/ 127 w 153"/>
                <a:gd name="T47" fmla="*/ 64 h 202"/>
                <a:gd name="T48" fmla="*/ 121 w 153"/>
                <a:gd name="T49" fmla="*/ 64 h 202"/>
                <a:gd name="T50" fmla="*/ 113 w 153"/>
                <a:gd name="T51" fmla="*/ 86 h 202"/>
                <a:gd name="T52" fmla="*/ 95 w 153"/>
                <a:gd name="T53" fmla="*/ 90 h 202"/>
                <a:gd name="T54" fmla="*/ 58 w 153"/>
                <a:gd name="T55" fmla="*/ 90 h 202"/>
                <a:gd name="T56" fmla="*/ 58 w 153"/>
                <a:gd name="T57" fmla="*/ 10 h 202"/>
                <a:gd name="T58" fmla="*/ 103 w 153"/>
                <a:gd name="T59" fmla="*/ 10 h 202"/>
                <a:gd name="T60" fmla="*/ 125 w 153"/>
                <a:gd name="T61" fmla="*/ 14 h 202"/>
                <a:gd name="T62" fmla="*/ 139 w 153"/>
                <a:gd name="T63" fmla="*/ 24 h 202"/>
                <a:gd name="T64" fmla="*/ 147 w 153"/>
                <a:gd name="T65" fmla="*/ 44 h 202"/>
                <a:gd name="T66" fmla="*/ 153 w 153"/>
                <a:gd name="T67" fmla="*/ 44 h 202"/>
                <a:gd name="T68" fmla="*/ 151 w 153"/>
                <a:gd name="T69" fmla="*/ 0 h 202"/>
                <a:gd name="T70" fmla="*/ 0 w 153"/>
                <a:gd name="T71" fmla="*/ 0 h 202"/>
                <a:gd name="T72" fmla="*/ 0 w 153"/>
                <a:gd name="T7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3" h="202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6"/>
                    <a:pt x="18" y="6"/>
                    <a:pt x="22" y="10"/>
                  </a:cubicBezTo>
                  <a:cubicBezTo>
                    <a:pt x="24" y="10"/>
                    <a:pt x="26" y="14"/>
                    <a:pt x="28" y="16"/>
                  </a:cubicBezTo>
                  <a:cubicBezTo>
                    <a:pt x="28" y="20"/>
                    <a:pt x="30" y="26"/>
                    <a:pt x="30" y="3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30" y="178"/>
                    <a:pt x="28" y="186"/>
                    <a:pt x="26" y="190"/>
                  </a:cubicBezTo>
                  <a:cubicBezTo>
                    <a:pt x="22" y="194"/>
                    <a:pt x="16" y="196"/>
                    <a:pt x="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75" y="196"/>
                    <a:pt x="69" y="196"/>
                    <a:pt x="65" y="194"/>
                  </a:cubicBezTo>
                  <a:cubicBezTo>
                    <a:pt x="63" y="192"/>
                    <a:pt x="62" y="190"/>
                    <a:pt x="60" y="186"/>
                  </a:cubicBezTo>
                  <a:cubicBezTo>
                    <a:pt x="58" y="184"/>
                    <a:pt x="58" y="176"/>
                    <a:pt x="58" y="166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101" y="102"/>
                    <a:pt x="107" y="104"/>
                    <a:pt x="109" y="106"/>
                  </a:cubicBezTo>
                  <a:cubicBezTo>
                    <a:pt x="113" y="108"/>
                    <a:pt x="115" y="110"/>
                    <a:pt x="117" y="114"/>
                  </a:cubicBezTo>
                  <a:cubicBezTo>
                    <a:pt x="119" y="118"/>
                    <a:pt x="121" y="124"/>
                    <a:pt x="121" y="132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19" y="74"/>
                    <a:pt x="117" y="82"/>
                    <a:pt x="113" y="86"/>
                  </a:cubicBezTo>
                  <a:cubicBezTo>
                    <a:pt x="109" y="88"/>
                    <a:pt x="103" y="90"/>
                    <a:pt x="95" y="9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13" y="10"/>
                    <a:pt x="121" y="12"/>
                    <a:pt x="125" y="14"/>
                  </a:cubicBezTo>
                  <a:cubicBezTo>
                    <a:pt x="131" y="16"/>
                    <a:pt x="135" y="20"/>
                    <a:pt x="139" y="24"/>
                  </a:cubicBezTo>
                  <a:cubicBezTo>
                    <a:pt x="141" y="28"/>
                    <a:pt x="145" y="36"/>
                    <a:pt x="147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FA320D50-A3B5-5334-DCBB-7D4BB970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5" y="929"/>
              <a:ext cx="174" cy="405"/>
            </a:xfrm>
            <a:custGeom>
              <a:avLst/>
              <a:gdLst>
                <a:gd name="T0" fmla="*/ 0 w 87"/>
                <a:gd name="T1" fmla="*/ 6 h 202"/>
                <a:gd name="T2" fmla="*/ 8 w 87"/>
                <a:gd name="T3" fmla="*/ 6 h 202"/>
                <a:gd name="T4" fmla="*/ 21 w 87"/>
                <a:gd name="T5" fmla="*/ 10 h 202"/>
                <a:gd name="T6" fmla="*/ 27 w 87"/>
                <a:gd name="T7" fmla="*/ 16 h 202"/>
                <a:gd name="T8" fmla="*/ 29 w 87"/>
                <a:gd name="T9" fmla="*/ 36 h 202"/>
                <a:gd name="T10" fmla="*/ 29 w 87"/>
                <a:gd name="T11" fmla="*/ 166 h 202"/>
                <a:gd name="T12" fmla="*/ 25 w 87"/>
                <a:gd name="T13" fmla="*/ 190 h 202"/>
                <a:gd name="T14" fmla="*/ 8 w 87"/>
                <a:gd name="T15" fmla="*/ 196 h 202"/>
                <a:gd name="T16" fmla="*/ 0 w 87"/>
                <a:gd name="T17" fmla="*/ 196 h 202"/>
                <a:gd name="T18" fmla="*/ 0 w 87"/>
                <a:gd name="T19" fmla="*/ 202 h 202"/>
                <a:gd name="T20" fmla="*/ 87 w 87"/>
                <a:gd name="T21" fmla="*/ 202 h 202"/>
                <a:gd name="T22" fmla="*/ 87 w 87"/>
                <a:gd name="T23" fmla="*/ 196 h 202"/>
                <a:gd name="T24" fmla="*/ 79 w 87"/>
                <a:gd name="T25" fmla="*/ 196 h 202"/>
                <a:gd name="T26" fmla="*/ 65 w 87"/>
                <a:gd name="T27" fmla="*/ 194 h 202"/>
                <a:gd name="T28" fmla="*/ 59 w 87"/>
                <a:gd name="T29" fmla="*/ 186 h 202"/>
                <a:gd name="T30" fmla="*/ 57 w 87"/>
                <a:gd name="T31" fmla="*/ 166 h 202"/>
                <a:gd name="T32" fmla="*/ 57 w 87"/>
                <a:gd name="T33" fmla="*/ 36 h 202"/>
                <a:gd name="T34" fmla="*/ 61 w 87"/>
                <a:gd name="T35" fmla="*/ 14 h 202"/>
                <a:gd name="T36" fmla="*/ 79 w 87"/>
                <a:gd name="T37" fmla="*/ 6 h 202"/>
                <a:gd name="T38" fmla="*/ 87 w 87"/>
                <a:gd name="T39" fmla="*/ 6 h 202"/>
                <a:gd name="T40" fmla="*/ 87 w 87"/>
                <a:gd name="T41" fmla="*/ 0 h 202"/>
                <a:gd name="T42" fmla="*/ 0 w 87"/>
                <a:gd name="T43" fmla="*/ 0 h 202"/>
                <a:gd name="T44" fmla="*/ 0 w 87"/>
                <a:gd name="T45" fmla="*/ 6 h 202"/>
                <a:gd name="T46" fmla="*/ 0 w 87"/>
                <a:gd name="T47" fmla="*/ 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7" h="202">
                  <a:moveTo>
                    <a:pt x="0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12" y="6"/>
                    <a:pt x="17" y="6"/>
                    <a:pt x="21" y="10"/>
                  </a:cubicBezTo>
                  <a:cubicBezTo>
                    <a:pt x="23" y="10"/>
                    <a:pt x="25" y="14"/>
                    <a:pt x="27" y="16"/>
                  </a:cubicBezTo>
                  <a:cubicBezTo>
                    <a:pt x="27" y="20"/>
                    <a:pt x="29" y="26"/>
                    <a:pt x="29" y="36"/>
                  </a:cubicBezTo>
                  <a:cubicBezTo>
                    <a:pt x="29" y="166"/>
                    <a:pt x="29" y="166"/>
                    <a:pt x="29" y="166"/>
                  </a:cubicBezTo>
                  <a:cubicBezTo>
                    <a:pt x="29" y="178"/>
                    <a:pt x="27" y="186"/>
                    <a:pt x="25" y="190"/>
                  </a:cubicBezTo>
                  <a:cubicBezTo>
                    <a:pt x="21" y="194"/>
                    <a:pt x="15" y="196"/>
                    <a:pt x="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87" y="202"/>
                    <a:pt x="87" y="202"/>
                    <a:pt x="87" y="202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75" y="196"/>
                    <a:pt x="69" y="196"/>
                    <a:pt x="65" y="194"/>
                  </a:cubicBezTo>
                  <a:cubicBezTo>
                    <a:pt x="63" y="192"/>
                    <a:pt x="61" y="190"/>
                    <a:pt x="59" y="186"/>
                  </a:cubicBezTo>
                  <a:cubicBezTo>
                    <a:pt x="59" y="184"/>
                    <a:pt x="57" y="176"/>
                    <a:pt x="57" y="16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24"/>
                    <a:pt x="59" y="16"/>
                    <a:pt x="61" y="14"/>
                  </a:cubicBezTo>
                  <a:cubicBezTo>
                    <a:pt x="65" y="8"/>
                    <a:pt x="71" y="6"/>
                    <a:pt x="79" y="6"/>
                  </a:cubicBezTo>
                  <a:cubicBezTo>
                    <a:pt x="87" y="6"/>
                    <a:pt x="87" y="6"/>
                    <a:pt x="87" y="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A9DDA72-793A-9E86-7DAE-C2D617FE5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" y="1665"/>
              <a:ext cx="90" cy="126"/>
            </a:xfrm>
            <a:custGeom>
              <a:avLst/>
              <a:gdLst>
                <a:gd name="T0" fmla="*/ 0 w 90"/>
                <a:gd name="T1" fmla="*/ 0 h 126"/>
                <a:gd name="T2" fmla="*/ 90 w 90"/>
                <a:gd name="T3" fmla="*/ 0 h 126"/>
                <a:gd name="T4" fmla="*/ 90 w 90"/>
                <a:gd name="T5" fmla="*/ 20 h 126"/>
                <a:gd name="T6" fmla="*/ 28 w 90"/>
                <a:gd name="T7" fmla="*/ 20 h 126"/>
                <a:gd name="T8" fmla="*/ 28 w 90"/>
                <a:gd name="T9" fmla="*/ 48 h 126"/>
                <a:gd name="T10" fmla="*/ 82 w 90"/>
                <a:gd name="T11" fmla="*/ 48 h 126"/>
                <a:gd name="T12" fmla="*/ 82 w 90"/>
                <a:gd name="T13" fmla="*/ 74 h 126"/>
                <a:gd name="T14" fmla="*/ 28 w 90"/>
                <a:gd name="T15" fmla="*/ 74 h 126"/>
                <a:gd name="T16" fmla="*/ 28 w 90"/>
                <a:gd name="T17" fmla="*/ 100 h 126"/>
                <a:gd name="T18" fmla="*/ 90 w 90"/>
                <a:gd name="T19" fmla="*/ 100 h 126"/>
                <a:gd name="T20" fmla="*/ 90 w 90"/>
                <a:gd name="T21" fmla="*/ 126 h 126"/>
                <a:gd name="T22" fmla="*/ 0 w 90"/>
                <a:gd name="T23" fmla="*/ 126 h 126"/>
                <a:gd name="T24" fmla="*/ 0 w 90"/>
                <a:gd name="T25" fmla="*/ 0 h 126"/>
                <a:gd name="T26" fmla="*/ 0 w 90"/>
                <a:gd name="T27" fmla="*/ 0 h 126"/>
                <a:gd name="T28" fmla="*/ 0 w 90"/>
                <a:gd name="T2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0" h="126">
                  <a:moveTo>
                    <a:pt x="0" y="0"/>
                  </a:moveTo>
                  <a:lnTo>
                    <a:pt x="90" y="0"/>
                  </a:lnTo>
                  <a:lnTo>
                    <a:pt x="90" y="20"/>
                  </a:lnTo>
                  <a:lnTo>
                    <a:pt x="28" y="20"/>
                  </a:lnTo>
                  <a:lnTo>
                    <a:pt x="28" y="48"/>
                  </a:lnTo>
                  <a:lnTo>
                    <a:pt x="82" y="48"/>
                  </a:lnTo>
                  <a:lnTo>
                    <a:pt x="82" y="74"/>
                  </a:lnTo>
                  <a:lnTo>
                    <a:pt x="28" y="74"/>
                  </a:lnTo>
                  <a:lnTo>
                    <a:pt x="28" y="100"/>
                  </a:lnTo>
                  <a:lnTo>
                    <a:pt x="90" y="100"/>
                  </a:lnTo>
                  <a:lnTo>
                    <a:pt x="90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B2C5397C-6193-38F0-2322-333020E57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1665"/>
              <a:ext cx="86" cy="126"/>
            </a:xfrm>
            <a:custGeom>
              <a:avLst/>
              <a:gdLst>
                <a:gd name="T0" fmla="*/ 0 w 86"/>
                <a:gd name="T1" fmla="*/ 0 h 126"/>
                <a:gd name="T2" fmla="*/ 28 w 86"/>
                <a:gd name="T3" fmla="*/ 0 h 126"/>
                <a:gd name="T4" fmla="*/ 28 w 86"/>
                <a:gd name="T5" fmla="*/ 100 h 126"/>
                <a:gd name="T6" fmla="*/ 86 w 86"/>
                <a:gd name="T7" fmla="*/ 100 h 126"/>
                <a:gd name="T8" fmla="*/ 86 w 86"/>
                <a:gd name="T9" fmla="*/ 126 h 126"/>
                <a:gd name="T10" fmla="*/ 0 w 86"/>
                <a:gd name="T11" fmla="*/ 126 h 126"/>
                <a:gd name="T12" fmla="*/ 0 w 86"/>
                <a:gd name="T13" fmla="*/ 0 h 126"/>
                <a:gd name="T14" fmla="*/ 0 w 86"/>
                <a:gd name="T15" fmla="*/ 0 h 126"/>
                <a:gd name="T16" fmla="*/ 0 w 86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26">
                  <a:moveTo>
                    <a:pt x="0" y="0"/>
                  </a:moveTo>
                  <a:lnTo>
                    <a:pt x="28" y="0"/>
                  </a:lnTo>
                  <a:lnTo>
                    <a:pt x="28" y="100"/>
                  </a:lnTo>
                  <a:lnTo>
                    <a:pt x="86" y="100"/>
                  </a:lnTo>
                  <a:lnTo>
                    <a:pt x="86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F51C043-5A81-B967-CB46-31A38D2DB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2" y="1665"/>
              <a:ext cx="99" cy="126"/>
            </a:xfrm>
            <a:custGeom>
              <a:avLst/>
              <a:gdLst>
                <a:gd name="T0" fmla="*/ 0 w 49"/>
                <a:gd name="T1" fmla="*/ 0 h 63"/>
                <a:gd name="T2" fmla="*/ 30 w 49"/>
                <a:gd name="T3" fmla="*/ 0 h 63"/>
                <a:gd name="T4" fmla="*/ 47 w 49"/>
                <a:gd name="T5" fmla="*/ 16 h 63"/>
                <a:gd name="T6" fmla="*/ 39 w 49"/>
                <a:gd name="T7" fmla="*/ 28 h 63"/>
                <a:gd name="T8" fmla="*/ 39 w 49"/>
                <a:gd name="T9" fmla="*/ 30 h 63"/>
                <a:gd name="T10" fmla="*/ 49 w 49"/>
                <a:gd name="T11" fmla="*/ 44 h 63"/>
                <a:gd name="T12" fmla="*/ 32 w 49"/>
                <a:gd name="T13" fmla="*/ 63 h 63"/>
                <a:gd name="T14" fmla="*/ 0 w 49"/>
                <a:gd name="T15" fmla="*/ 63 h 63"/>
                <a:gd name="T16" fmla="*/ 0 w 49"/>
                <a:gd name="T17" fmla="*/ 0 h 63"/>
                <a:gd name="T18" fmla="*/ 0 w 49"/>
                <a:gd name="T19" fmla="*/ 0 h 63"/>
                <a:gd name="T20" fmla="*/ 28 w 49"/>
                <a:gd name="T21" fmla="*/ 24 h 63"/>
                <a:gd name="T22" fmla="*/ 36 w 49"/>
                <a:gd name="T23" fmla="*/ 18 h 63"/>
                <a:gd name="T24" fmla="*/ 26 w 49"/>
                <a:gd name="T25" fmla="*/ 10 h 63"/>
                <a:gd name="T26" fmla="*/ 14 w 49"/>
                <a:gd name="T27" fmla="*/ 10 h 63"/>
                <a:gd name="T28" fmla="*/ 14 w 49"/>
                <a:gd name="T29" fmla="*/ 24 h 63"/>
                <a:gd name="T30" fmla="*/ 28 w 49"/>
                <a:gd name="T31" fmla="*/ 24 h 63"/>
                <a:gd name="T32" fmla="*/ 28 w 49"/>
                <a:gd name="T33" fmla="*/ 24 h 63"/>
                <a:gd name="T34" fmla="*/ 28 w 49"/>
                <a:gd name="T35" fmla="*/ 50 h 63"/>
                <a:gd name="T36" fmla="*/ 36 w 49"/>
                <a:gd name="T37" fmla="*/ 42 h 63"/>
                <a:gd name="T38" fmla="*/ 28 w 49"/>
                <a:gd name="T39" fmla="*/ 36 h 63"/>
                <a:gd name="T40" fmla="*/ 14 w 49"/>
                <a:gd name="T41" fmla="*/ 36 h 63"/>
                <a:gd name="T42" fmla="*/ 14 w 49"/>
                <a:gd name="T43" fmla="*/ 50 h 63"/>
                <a:gd name="T44" fmla="*/ 28 w 49"/>
                <a:gd name="T45" fmla="*/ 50 h 63"/>
                <a:gd name="T46" fmla="*/ 28 w 49"/>
                <a:gd name="T47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63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5" y="26"/>
                    <a:pt x="39" y="28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45" y="30"/>
                    <a:pt x="49" y="38"/>
                    <a:pt x="49" y="44"/>
                  </a:cubicBezTo>
                  <a:cubicBezTo>
                    <a:pt x="49" y="54"/>
                    <a:pt x="41" y="63"/>
                    <a:pt x="32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8" y="24"/>
                  </a:moveTo>
                  <a:cubicBezTo>
                    <a:pt x="32" y="24"/>
                    <a:pt x="36" y="22"/>
                    <a:pt x="36" y="18"/>
                  </a:cubicBezTo>
                  <a:cubicBezTo>
                    <a:pt x="36" y="12"/>
                    <a:pt x="32" y="10"/>
                    <a:pt x="26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lose/>
                  <a:moveTo>
                    <a:pt x="28" y="50"/>
                  </a:moveTo>
                  <a:cubicBezTo>
                    <a:pt x="34" y="50"/>
                    <a:pt x="36" y="48"/>
                    <a:pt x="36" y="42"/>
                  </a:cubicBezTo>
                  <a:cubicBezTo>
                    <a:pt x="36" y="38"/>
                    <a:pt x="34" y="36"/>
                    <a:pt x="28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5665EEEC-6B20-8EEE-D1BA-918AAED173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1" y="1665"/>
              <a:ext cx="114" cy="126"/>
            </a:xfrm>
            <a:custGeom>
              <a:avLst/>
              <a:gdLst>
                <a:gd name="T0" fmla="*/ 44 w 114"/>
                <a:gd name="T1" fmla="*/ 0 h 126"/>
                <a:gd name="T2" fmla="*/ 72 w 114"/>
                <a:gd name="T3" fmla="*/ 0 h 126"/>
                <a:gd name="T4" fmla="*/ 114 w 114"/>
                <a:gd name="T5" fmla="*/ 126 h 126"/>
                <a:gd name="T6" fmla="*/ 86 w 114"/>
                <a:gd name="T7" fmla="*/ 126 h 126"/>
                <a:gd name="T8" fmla="*/ 80 w 114"/>
                <a:gd name="T9" fmla="*/ 100 h 126"/>
                <a:gd name="T10" fmla="*/ 34 w 114"/>
                <a:gd name="T11" fmla="*/ 100 h 126"/>
                <a:gd name="T12" fmla="*/ 28 w 114"/>
                <a:gd name="T13" fmla="*/ 126 h 126"/>
                <a:gd name="T14" fmla="*/ 0 w 114"/>
                <a:gd name="T15" fmla="*/ 126 h 126"/>
                <a:gd name="T16" fmla="*/ 44 w 114"/>
                <a:gd name="T17" fmla="*/ 0 h 126"/>
                <a:gd name="T18" fmla="*/ 44 w 114"/>
                <a:gd name="T19" fmla="*/ 0 h 126"/>
                <a:gd name="T20" fmla="*/ 44 w 114"/>
                <a:gd name="T21" fmla="*/ 0 h 126"/>
                <a:gd name="T22" fmla="*/ 74 w 114"/>
                <a:gd name="T23" fmla="*/ 76 h 126"/>
                <a:gd name="T24" fmla="*/ 60 w 114"/>
                <a:gd name="T25" fmla="*/ 28 h 126"/>
                <a:gd name="T26" fmla="*/ 54 w 114"/>
                <a:gd name="T27" fmla="*/ 28 h 126"/>
                <a:gd name="T28" fmla="*/ 40 w 114"/>
                <a:gd name="T29" fmla="*/ 76 h 126"/>
                <a:gd name="T30" fmla="*/ 74 w 114"/>
                <a:gd name="T31" fmla="*/ 76 h 126"/>
                <a:gd name="T32" fmla="*/ 74 w 114"/>
                <a:gd name="T33" fmla="*/ 76 h 126"/>
                <a:gd name="T34" fmla="*/ 74 w 114"/>
                <a:gd name="T35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4" h="126">
                  <a:moveTo>
                    <a:pt x="44" y="0"/>
                  </a:moveTo>
                  <a:lnTo>
                    <a:pt x="72" y="0"/>
                  </a:lnTo>
                  <a:lnTo>
                    <a:pt x="114" y="126"/>
                  </a:lnTo>
                  <a:lnTo>
                    <a:pt x="86" y="126"/>
                  </a:lnTo>
                  <a:lnTo>
                    <a:pt x="80" y="100"/>
                  </a:lnTo>
                  <a:lnTo>
                    <a:pt x="34" y="100"/>
                  </a:lnTo>
                  <a:lnTo>
                    <a:pt x="28" y="126"/>
                  </a:lnTo>
                  <a:lnTo>
                    <a:pt x="0" y="126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close/>
                  <a:moveTo>
                    <a:pt x="74" y="76"/>
                  </a:moveTo>
                  <a:lnTo>
                    <a:pt x="60" y="28"/>
                  </a:lnTo>
                  <a:lnTo>
                    <a:pt x="54" y="28"/>
                  </a:lnTo>
                  <a:lnTo>
                    <a:pt x="40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B569F3D-0903-5C56-C839-E321FC110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" y="1665"/>
              <a:ext cx="104" cy="126"/>
            </a:xfrm>
            <a:custGeom>
              <a:avLst/>
              <a:gdLst>
                <a:gd name="T0" fmla="*/ 0 w 104"/>
                <a:gd name="T1" fmla="*/ 0 h 126"/>
                <a:gd name="T2" fmla="*/ 24 w 104"/>
                <a:gd name="T3" fmla="*/ 0 h 126"/>
                <a:gd name="T4" fmla="*/ 78 w 104"/>
                <a:gd name="T5" fmla="*/ 76 h 126"/>
                <a:gd name="T6" fmla="*/ 78 w 104"/>
                <a:gd name="T7" fmla="*/ 76 h 126"/>
                <a:gd name="T8" fmla="*/ 78 w 104"/>
                <a:gd name="T9" fmla="*/ 0 h 126"/>
                <a:gd name="T10" fmla="*/ 104 w 104"/>
                <a:gd name="T11" fmla="*/ 0 h 126"/>
                <a:gd name="T12" fmla="*/ 104 w 104"/>
                <a:gd name="T13" fmla="*/ 126 h 126"/>
                <a:gd name="T14" fmla="*/ 78 w 104"/>
                <a:gd name="T15" fmla="*/ 126 h 126"/>
                <a:gd name="T16" fmla="*/ 24 w 104"/>
                <a:gd name="T17" fmla="*/ 44 h 126"/>
                <a:gd name="T18" fmla="*/ 24 w 104"/>
                <a:gd name="T19" fmla="*/ 44 h 126"/>
                <a:gd name="T20" fmla="*/ 24 w 104"/>
                <a:gd name="T21" fmla="*/ 126 h 126"/>
                <a:gd name="T22" fmla="*/ 0 w 104"/>
                <a:gd name="T23" fmla="*/ 126 h 126"/>
                <a:gd name="T24" fmla="*/ 0 w 104"/>
                <a:gd name="T25" fmla="*/ 0 h 126"/>
                <a:gd name="T26" fmla="*/ 0 w 104"/>
                <a:gd name="T27" fmla="*/ 0 h 126"/>
                <a:gd name="T28" fmla="*/ 0 w 104"/>
                <a:gd name="T2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26">
                  <a:moveTo>
                    <a:pt x="0" y="0"/>
                  </a:moveTo>
                  <a:lnTo>
                    <a:pt x="24" y="0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0"/>
                  </a:lnTo>
                  <a:lnTo>
                    <a:pt x="104" y="0"/>
                  </a:lnTo>
                  <a:lnTo>
                    <a:pt x="104" y="126"/>
                  </a:lnTo>
                  <a:lnTo>
                    <a:pt x="78" y="1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4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4BD0F609-9B7F-F236-5967-88411D8CF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" y="1661"/>
              <a:ext cx="100" cy="130"/>
            </a:xfrm>
            <a:custGeom>
              <a:avLst/>
              <a:gdLst>
                <a:gd name="T0" fmla="*/ 0 w 50"/>
                <a:gd name="T1" fmla="*/ 42 h 65"/>
                <a:gd name="T2" fmla="*/ 0 w 50"/>
                <a:gd name="T3" fmla="*/ 24 h 65"/>
                <a:gd name="T4" fmla="*/ 26 w 50"/>
                <a:gd name="T5" fmla="*/ 0 h 65"/>
                <a:gd name="T6" fmla="*/ 50 w 50"/>
                <a:gd name="T7" fmla="*/ 20 h 65"/>
                <a:gd name="T8" fmla="*/ 50 w 50"/>
                <a:gd name="T9" fmla="*/ 24 h 65"/>
                <a:gd name="T10" fmla="*/ 36 w 50"/>
                <a:gd name="T11" fmla="*/ 24 h 65"/>
                <a:gd name="T12" fmla="*/ 36 w 50"/>
                <a:gd name="T13" fmla="*/ 22 h 65"/>
                <a:gd name="T14" fmla="*/ 26 w 50"/>
                <a:gd name="T15" fmla="*/ 12 h 65"/>
                <a:gd name="T16" fmla="*/ 14 w 50"/>
                <a:gd name="T17" fmla="*/ 22 h 65"/>
                <a:gd name="T18" fmla="*/ 14 w 50"/>
                <a:gd name="T19" fmla="*/ 42 h 65"/>
                <a:gd name="T20" fmla="*/ 26 w 50"/>
                <a:gd name="T21" fmla="*/ 54 h 65"/>
                <a:gd name="T22" fmla="*/ 36 w 50"/>
                <a:gd name="T23" fmla="*/ 42 h 65"/>
                <a:gd name="T24" fmla="*/ 36 w 50"/>
                <a:gd name="T25" fmla="*/ 42 h 65"/>
                <a:gd name="T26" fmla="*/ 50 w 50"/>
                <a:gd name="T27" fmla="*/ 42 h 65"/>
                <a:gd name="T28" fmla="*/ 50 w 50"/>
                <a:gd name="T29" fmla="*/ 44 h 65"/>
                <a:gd name="T30" fmla="*/ 26 w 50"/>
                <a:gd name="T31" fmla="*/ 65 h 65"/>
                <a:gd name="T32" fmla="*/ 0 w 50"/>
                <a:gd name="T33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65">
                  <a:moveTo>
                    <a:pt x="0" y="42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8"/>
                    <a:pt x="12" y="0"/>
                    <a:pt x="26" y="0"/>
                  </a:cubicBezTo>
                  <a:cubicBezTo>
                    <a:pt x="38" y="0"/>
                    <a:pt x="50" y="6"/>
                    <a:pt x="50" y="20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4"/>
                    <a:pt x="30" y="12"/>
                    <a:pt x="26" y="12"/>
                  </a:cubicBezTo>
                  <a:cubicBezTo>
                    <a:pt x="20" y="12"/>
                    <a:pt x="14" y="14"/>
                    <a:pt x="14" y="2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50"/>
                    <a:pt x="18" y="54"/>
                    <a:pt x="26" y="54"/>
                  </a:cubicBezTo>
                  <a:cubicBezTo>
                    <a:pt x="30" y="54"/>
                    <a:pt x="36" y="50"/>
                    <a:pt x="36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0" y="58"/>
                    <a:pt x="38" y="65"/>
                    <a:pt x="26" y="65"/>
                  </a:cubicBezTo>
                  <a:cubicBezTo>
                    <a:pt x="12" y="65"/>
                    <a:pt x="0" y="58"/>
                    <a:pt x="0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BD76883-C5AC-CA1D-9023-9C95697F64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1" y="1661"/>
              <a:ext cx="104" cy="130"/>
            </a:xfrm>
            <a:custGeom>
              <a:avLst/>
              <a:gdLst>
                <a:gd name="T0" fmla="*/ 0 w 52"/>
                <a:gd name="T1" fmla="*/ 42 h 65"/>
                <a:gd name="T2" fmla="*/ 0 w 52"/>
                <a:gd name="T3" fmla="*/ 24 h 65"/>
                <a:gd name="T4" fmla="*/ 26 w 52"/>
                <a:gd name="T5" fmla="*/ 0 h 65"/>
                <a:gd name="T6" fmla="*/ 52 w 52"/>
                <a:gd name="T7" fmla="*/ 24 h 65"/>
                <a:gd name="T8" fmla="*/ 52 w 52"/>
                <a:gd name="T9" fmla="*/ 42 h 65"/>
                <a:gd name="T10" fmla="*/ 26 w 52"/>
                <a:gd name="T11" fmla="*/ 65 h 65"/>
                <a:gd name="T12" fmla="*/ 0 w 52"/>
                <a:gd name="T13" fmla="*/ 42 h 65"/>
                <a:gd name="T14" fmla="*/ 38 w 52"/>
                <a:gd name="T15" fmla="*/ 42 h 65"/>
                <a:gd name="T16" fmla="*/ 38 w 52"/>
                <a:gd name="T17" fmla="*/ 22 h 65"/>
                <a:gd name="T18" fmla="*/ 26 w 52"/>
                <a:gd name="T19" fmla="*/ 12 h 65"/>
                <a:gd name="T20" fmla="*/ 14 w 52"/>
                <a:gd name="T21" fmla="*/ 24 h 65"/>
                <a:gd name="T22" fmla="*/ 14 w 52"/>
                <a:gd name="T23" fmla="*/ 42 h 65"/>
                <a:gd name="T24" fmla="*/ 26 w 52"/>
                <a:gd name="T25" fmla="*/ 54 h 65"/>
                <a:gd name="T26" fmla="*/ 38 w 52"/>
                <a:gd name="T27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65">
                  <a:moveTo>
                    <a:pt x="0" y="42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8"/>
                    <a:pt x="12" y="0"/>
                    <a:pt x="26" y="0"/>
                  </a:cubicBezTo>
                  <a:cubicBezTo>
                    <a:pt x="40" y="0"/>
                    <a:pt x="52" y="8"/>
                    <a:pt x="52" y="24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58"/>
                    <a:pt x="38" y="65"/>
                    <a:pt x="26" y="65"/>
                  </a:cubicBezTo>
                  <a:cubicBezTo>
                    <a:pt x="12" y="65"/>
                    <a:pt x="0" y="58"/>
                    <a:pt x="0" y="42"/>
                  </a:cubicBezTo>
                  <a:moveTo>
                    <a:pt x="38" y="4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6"/>
                    <a:pt x="32" y="12"/>
                    <a:pt x="26" y="12"/>
                  </a:cubicBezTo>
                  <a:cubicBezTo>
                    <a:pt x="20" y="12"/>
                    <a:pt x="14" y="14"/>
                    <a:pt x="14" y="24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50"/>
                    <a:pt x="20" y="54"/>
                    <a:pt x="26" y="54"/>
                  </a:cubicBezTo>
                  <a:cubicBezTo>
                    <a:pt x="32" y="54"/>
                    <a:pt x="38" y="50"/>
                    <a:pt x="3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B963973-5722-AB66-3DF8-2B430F46E0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5" y="1665"/>
              <a:ext cx="98" cy="126"/>
            </a:xfrm>
            <a:custGeom>
              <a:avLst/>
              <a:gdLst>
                <a:gd name="T0" fmla="*/ 0 w 49"/>
                <a:gd name="T1" fmla="*/ 0 h 63"/>
                <a:gd name="T2" fmla="*/ 25 w 49"/>
                <a:gd name="T3" fmla="*/ 0 h 63"/>
                <a:gd name="T4" fmla="*/ 49 w 49"/>
                <a:gd name="T5" fmla="*/ 22 h 63"/>
                <a:gd name="T6" fmla="*/ 49 w 49"/>
                <a:gd name="T7" fmla="*/ 38 h 63"/>
                <a:gd name="T8" fmla="*/ 25 w 49"/>
                <a:gd name="T9" fmla="*/ 63 h 63"/>
                <a:gd name="T10" fmla="*/ 0 w 49"/>
                <a:gd name="T11" fmla="*/ 63 h 63"/>
                <a:gd name="T12" fmla="*/ 0 w 49"/>
                <a:gd name="T13" fmla="*/ 0 h 63"/>
                <a:gd name="T14" fmla="*/ 0 w 49"/>
                <a:gd name="T15" fmla="*/ 0 h 63"/>
                <a:gd name="T16" fmla="*/ 25 w 49"/>
                <a:gd name="T17" fmla="*/ 50 h 63"/>
                <a:gd name="T18" fmla="*/ 37 w 49"/>
                <a:gd name="T19" fmla="*/ 40 h 63"/>
                <a:gd name="T20" fmla="*/ 37 w 49"/>
                <a:gd name="T21" fmla="*/ 22 h 63"/>
                <a:gd name="T22" fmla="*/ 23 w 49"/>
                <a:gd name="T23" fmla="*/ 10 h 63"/>
                <a:gd name="T24" fmla="*/ 13 w 49"/>
                <a:gd name="T25" fmla="*/ 10 h 63"/>
                <a:gd name="T26" fmla="*/ 13 w 49"/>
                <a:gd name="T27" fmla="*/ 50 h 63"/>
                <a:gd name="T28" fmla="*/ 25 w 49"/>
                <a:gd name="T29" fmla="*/ 50 h 63"/>
                <a:gd name="T30" fmla="*/ 25 w 49"/>
                <a:gd name="T31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63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9" y="0"/>
                    <a:pt x="49" y="8"/>
                    <a:pt x="49" y="22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54"/>
                    <a:pt x="37" y="63"/>
                    <a:pt x="25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50"/>
                  </a:moveTo>
                  <a:cubicBezTo>
                    <a:pt x="31" y="50"/>
                    <a:pt x="37" y="46"/>
                    <a:pt x="37" y="40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14"/>
                    <a:pt x="31" y="10"/>
                    <a:pt x="2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A3A89485-9466-45A0-E61D-560F4BE6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665"/>
              <a:ext cx="88" cy="126"/>
            </a:xfrm>
            <a:custGeom>
              <a:avLst/>
              <a:gdLst>
                <a:gd name="T0" fmla="*/ 0 w 88"/>
                <a:gd name="T1" fmla="*/ 0 h 126"/>
                <a:gd name="T2" fmla="*/ 88 w 88"/>
                <a:gd name="T3" fmla="*/ 0 h 126"/>
                <a:gd name="T4" fmla="*/ 88 w 88"/>
                <a:gd name="T5" fmla="*/ 20 h 126"/>
                <a:gd name="T6" fmla="*/ 24 w 88"/>
                <a:gd name="T7" fmla="*/ 20 h 126"/>
                <a:gd name="T8" fmla="*/ 24 w 88"/>
                <a:gd name="T9" fmla="*/ 48 h 126"/>
                <a:gd name="T10" fmla="*/ 80 w 88"/>
                <a:gd name="T11" fmla="*/ 48 h 126"/>
                <a:gd name="T12" fmla="*/ 80 w 88"/>
                <a:gd name="T13" fmla="*/ 74 h 126"/>
                <a:gd name="T14" fmla="*/ 24 w 88"/>
                <a:gd name="T15" fmla="*/ 74 h 126"/>
                <a:gd name="T16" fmla="*/ 24 w 88"/>
                <a:gd name="T17" fmla="*/ 100 h 126"/>
                <a:gd name="T18" fmla="*/ 88 w 88"/>
                <a:gd name="T19" fmla="*/ 100 h 126"/>
                <a:gd name="T20" fmla="*/ 88 w 88"/>
                <a:gd name="T21" fmla="*/ 126 h 126"/>
                <a:gd name="T22" fmla="*/ 0 w 88"/>
                <a:gd name="T23" fmla="*/ 126 h 126"/>
                <a:gd name="T24" fmla="*/ 0 w 88"/>
                <a:gd name="T25" fmla="*/ 0 h 126"/>
                <a:gd name="T26" fmla="*/ 0 w 88"/>
                <a:gd name="T27" fmla="*/ 0 h 126"/>
                <a:gd name="T28" fmla="*/ 0 w 88"/>
                <a:gd name="T2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26">
                  <a:moveTo>
                    <a:pt x="0" y="0"/>
                  </a:moveTo>
                  <a:lnTo>
                    <a:pt x="88" y="0"/>
                  </a:lnTo>
                  <a:lnTo>
                    <a:pt x="88" y="20"/>
                  </a:lnTo>
                  <a:lnTo>
                    <a:pt x="24" y="20"/>
                  </a:lnTo>
                  <a:lnTo>
                    <a:pt x="24" y="48"/>
                  </a:lnTo>
                  <a:lnTo>
                    <a:pt x="80" y="48"/>
                  </a:lnTo>
                  <a:lnTo>
                    <a:pt x="80" y="74"/>
                  </a:lnTo>
                  <a:lnTo>
                    <a:pt x="24" y="74"/>
                  </a:lnTo>
                  <a:lnTo>
                    <a:pt x="24" y="100"/>
                  </a:lnTo>
                  <a:lnTo>
                    <a:pt x="88" y="100"/>
                  </a:lnTo>
                  <a:lnTo>
                    <a:pt x="88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1CCB5EA0-BDD3-E80D-FCB8-776DC64C9F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" y="1665"/>
              <a:ext cx="101" cy="126"/>
            </a:xfrm>
            <a:custGeom>
              <a:avLst/>
              <a:gdLst>
                <a:gd name="T0" fmla="*/ 0 w 50"/>
                <a:gd name="T1" fmla="*/ 0 h 63"/>
                <a:gd name="T2" fmla="*/ 24 w 50"/>
                <a:gd name="T3" fmla="*/ 0 h 63"/>
                <a:gd name="T4" fmla="*/ 50 w 50"/>
                <a:gd name="T5" fmla="*/ 22 h 63"/>
                <a:gd name="T6" fmla="*/ 50 w 50"/>
                <a:gd name="T7" fmla="*/ 38 h 63"/>
                <a:gd name="T8" fmla="*/ 24 w 50"/>
                <a:gd name="T9" fmla="*/ 63 h 63"/>
                <a:gd name="T10" fmla="*/ 0 w 50"/>
                <a:gd name="T11" fmla="*/ 63 h 63"/>
                <a:gd name="T12" fmla="*/ 0 w 50"/>
                <a:gd name="T13" fmla="*/ 0 h 63"/>
                <a:gd name="T14" fmla="*/ 0 w 50"/>
                <a:gd name="T15" fmla="*/ 0 h 63"/>
                <a:gd name="T16" fmla="*/ 24 w 50"/>
                <a:gd name="T17" fmla="*/ 50 h 63"/>
                <a:gd name="T18" fmla="*/ 36 w 50"/>
                <a:gd name="T19" fmla="*/ 40 h 63"/>
                <a:gd name="T20" fmla="*/ 36 w 50"/>
                <a:gd name="T21" fmla="*/ 22 h 63"/>
                <a:gd name="T22" fmla="*/ 24 w 50"/>
                <a:gd name="T23" fmla="*/ 10 h 63"/>
                <a:gd name="T24" fmla="*/ 12 w 50"/>
                <a:gd name="T25" fmla="*/ 10 h 63"/>
                <a:gd name="T26" fmla="*/ 12 w 50"/>
                <a:gd name="T27" fmla="*/ 50 h 63"/>
                <a:gd name="T28" fmla="*/ 24 w 50"/>
                <a:gd name="T29" fmla="*/ 50 h 63"/>
                <a:gd name="T30" fmla="*/ 24 w 50"/>
                <a:gd name="T31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63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50" y="8"/>
                    <a:pt x="50" y="22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54"/>
                    <a:pt x="38" y="63"/>
                    <a:pt x="2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4" y="50"/>
                  </a:moveTo>
                  <a:cubicBezTo>
                    <a:pt x="30" y="50"/>
                    <a:pt x="36" y="46"/>
                    <a:pt x="36" y="4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4"/>
                    <a:pt x="30" y="10"/>
                    <a:pt x="2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FF7D16C6-DCC9-847D-3085-742AF0E1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" y="1665"/>
              <a:ext cx="88" cy="126"/>
            </a:xfrm>
            <a:custGeom>
              <a:avLst/>
              <a:gdLst>
                <a:gd name="T0" fmla="*/ 0 w 88"/>
                <a:gd name="T1" fmla="*/ 0 h 126"/>
                <a:gd name="T2" fmla="*/ 88 w 88"/>
                <a:gd name="T3" fmla="*/ 0 h 126"/>
                <a:gd name="T4" fmla="*/ 88 w 88"/>
                <a:gd name="T5" fmla="*/ 20 h 126"/>
                <a:gd name="T6" fmla="*/ 28 w 88"/>
                <a:gd name="T7" fmla="*/ 20 h 126"/>
                <a:gd name="T8" fmla="*/ 28 w 88"/>
                <a:gd name="T9" fmla="*/ 48 h 126"/>
                <a:gd name="T10" fmla="*/ 80 w 88"/>
                <a:gd name="T11" fmla="*/ 48 h 126"/>
                <a:gd name="T12" fmla="*/ 80 w 88"/>
                <a:gd name="T13" fmla="*/ 74 h 126"/>
                <a:gd name="T14" fmla="*/ 28 w 88"/>
                <a:gd name="T15" fmla="*/ 74 h 126"/>
                <a:gd name="T16" fmla="*/ 28 w 88"/>
                <a:gd name="T17" fmla="*/ 100 h 126"/>
                <a:gd name="T18" fmla="*/ 88 w 88"/>
                <a:gd name="T19" fmla="*/ 100 h 126"/>
                <a:gd name="T20" fmla="*/ 88 w 88"/>
                <a:gd name="T21" fmla="*/ 126 h 126"/>
                <a:gd name="T22" fmla="*/ 0 w 88"/>
                <a:gd name="T23" fmla="*/ 126 h 126"/>
                <a:gd name="T24" fmla="*/ 0 w 88"/>
                <a:gd name="T25" fmla="*/ 0 h 126"/>
                <a:gd name="T26" fmla="*/ 0 w 88"/>
                <a:gd name="T27" fmla="*/ 0 h 126"/>
                <a:gd name="T28" fmla="*/ 0 w 88"/>
                <a:gd name="T2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126">
                  <a:moveTo>
                    <a:pt x="0" y="0"/>
                  </a:moveTo>
                  <a:lnTo>
                    <a:pt x="88" y="0"/>
                  </a:lnTo>
                  <a:lnTo>
                    <a:pt x="88" y="20"/>
                  </a:lnTo>
                  <a:lnTo>
                    <a:pt x="28" y="20"/>
                  </a:lnTo>
                  <a:lnTo>
                    <a:pt x="28" y="48"/>
                  </a:lnTo>
                  <a:lnTo>
                    <a:pt x="80" y="48"/>
                  </a:lnTo>
                  <a:lnTo>
                    <a:pt x="80" y="74"/>
                  </a:lnTo>
                  <a:lnTo>
                    <a:pt x="28" y="74"/>
                  </a:lnTo>
                  <a:lnTo>
                    <a:pt x="28" y="100"/>
                  </a:lnTo>
                  <a:lnTo>
                    <a:pt x="88" y="100"/>
                  </a:lnTo>
                  <a:lnTo>
                    <a:pt x="88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94FDE549-1463-8113-1AEE-7153697A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661"/>
              <a:ext cx="98" cy="130"/>
            </a:xfrm>
            <a:custGeom>
              <a:avLst/>
              <a:gdLst>
                <a:gd name="T0" fmla="*/ 0 w 49"/>
                <a:gd name="T1" fmla="*/ 52 h 65"/>
                <a:gd name="T2" fmla="*/ 10 w 49"/>
                <a:gd name="T3" fmla="*/ 44 h 65"/>
                <a:gd name="T4" fmla="*/ 26 w 49"/>
                <a:gd name="T5" fmla="*/ 54 h 65"/>
                <a:gd name="T6" fmla="*/ 35 w 49"/>
                <a:gd name="T7" fmla="*/ 46 h 65"/>
                <a:gd name="T8" fmla="*/ 28 w 49"/>
                <a:gd name="T9" fmla="*/ 40 h 65"/>
                <a:gd name="T10" fmla="*/ 18 w 49"/>
                <a:gd name="T11" fmla="*/ 36 h 65"/>
                <a:gd name="T12" fmla="*/ 2 w 49"/>
                <a:gd name="T13" fmla="*/ 20 h 65"/>
                <a:gd name="T14" fmla="*/ 26 w 49"/>
                <a:gd name="T15" fmla="*/ 0 h 65"/>
                <a:gd name="T16" fmla="*/ 47 w 49"/>
                <a:gd name="T17" fmla="*/ 12 h 65"/>
                <a:gd name="T18" fmla="*/ 37 w 49"/>
                <a:gd name="T19" fmla="*/ 18 h 65"/>
                <a:gd name="T20" fmla="*/ 26 w 49"/>
                <a:gd name="T21" fmla="*/ 12 h 65"/>
                <a:gd name="T22" fmla="*/ 16 w 49"/>
                <a:gd name="T23" fmla="*/ 18 h 65"/>
                <a:gd name="T24" fmla="*/ 24 w 49"/>
                <a:gd name="T25" fmla="*/ 26 h 65"/>
                <a:gd name="T26" fmla="*/ 35 w 49"/>
                <a:gd name="T27" fmla="*/ 28 h 65"/>
                <a:gd name="T28" fmla="*/ 49 w 49"/>
                <a:gd name="T29" fmla="*/ 46 h 65"/>
                <a:gd name="T30" fmla="*/ 26 w 49"/>
                <a:gd name="T31" fmla="*/ 65 h 65"/>
                <a:gd name="T32" fmla="*/ 0 w 49"/>
                <a:gd name="T33" fmla="*/ 5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65">
                  <a:moveTo>
                    <a:pt x="0" y="52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2" y="50"/>
                    <a:pt x="18" y="54"/>
                    <a:pt x="26" y="54"/>
                  </a:cubicBezTo>
                  <a:cubicBezTo>
                    <a:pt x="29" y="54"/>
                    <a:pt x="35" y="52"/>
                    <a:pt x="35" y="46"/>
                  </a:cubicBezTo>
                  <a:cubicBezTo>
                    <a:pt x="35" y="42"/>
                    <a:pt x="31" y="40"/>
                    <a:pt x="28" y="40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0" y="34"/>
                    <a:pt x="2" y="30"/>
                    <a:pt x="2" y="20"/>
                  </a:cubicBezTo>
                  <a:cubicBezTo>
                    <a:pt x="2" y="8"/>
                    <a:pt x="12" y="0"/>
                    <a:pt x="26" y="0"/>
                  </a:cubicBezTo>
                  <a:cubicBezTo>
                    <a:pt x="35" y="0"/>
                    <a:pt x="43" y="4"/>
                    <a:pt x="47" y="12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5" y="14"/>
                    <a:pt x="29" y="12"/>
                    <a:pt x="26" y="12"/>
                  </a:cubicBezTo>
                  <a:cubicBezTo>
                    <a:pt x="20" y="12"/>
                    <a:pt x="16" y="14"/>
                    <a:pt x="16" y="18"/>
                  </a:cubicBezTo>
                  <a:cubicBezTo>
                    <a:pt x="16" y="22"/>
                    <a:pt x="20" y="24"/>
                    <a:pt x="24" y="26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43" y="30"/>
                    <a:pt x="49" y="34"/>
                    <a:pt x="49" y="46"/>
                  </a:cubicBezTo>
                  <a:cubicBezTo>
                    <a:pt x="49" y="58"/>
                    <a:pt x="37" y="65"/>
                    <a:pt x="26" y="65"/>
                  </a:cubicBezTo>
                  <a:cubicBezTo>
                    <a:pt x="14" y="65"/>
                    <a:pt x="4" y="61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64304BF-0A86-C54A-F64B-DF4E3E9768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2" y="1665"/>
              <a:ext cx="118" cy="126"/>
            </a:xfrm>
            <a:custGeom>
              <a:avLst/>
              <a:gdLst>
                <a:gd name="T0" fmla="*/ 46 w 118"/>
                <a:gd name="T1" fmla="*/ 0 h 126"/>
                <a:gd name="T2" fmla="*/ 74 w 118"/>
                <a:gd name="T3" fmla="*/ 0 h 126"/>
                <a:gd name="T4" fmla="*/ 118 w 118"/>
                <a:gd name="T5" fmla="*/ 126 h 126"/>
                <a:gd name="T6" fmla="*/ 92 w 118"/>
                <a:gd name="T7" fmla="*/ 126 h 126"/>
                <a:gd name="T8" fmla="*/ 84 w 118"/>
                <a:gd name="T9" fmla="*/ 100 h 126"/>
                <a:gd name="T10" fmla="*/ 36 w 118"/>
                <a:gd name="T11" fmla="*/ 100 h 126"/>
                <a:gd name="T12" fmla="*/ 28 w 118"/>
                <a:gd name="T13" fmla="*/ 126 h 126"/>
                <a:gd name="T14" fmla="*/ 0 w 118"/>
                <a:gd name="T15" fmla="*/ 126 h 126"/>
                <a:gd name="T16" fmla="*/ 46 w 118"/>
                <a:gd name="T17" fmla="*/ 0 h 126"/>
                <a:gd name="T18" fmla="*/ 46 w 118"/>
                <a:gd name="T19" fmla="*/ 0 h 126"/>
                <a:gd name="T20" fmla="*/ 46 w 118"/>
                <a:gd name="T21" fmla="*/ 0 h 126"/>
                <a:gd name="T22" fmla="*/ 74 w 118"/>
                <a:gd name="T23" fmla="*/ 76 h 126"/>
                <a:gd name="T24" fmla="*/ 60 w 118"/>
                <a:gd name="T25" fmla="*/ 28 h 126"/>
                <a:gd name="T26" fmla="*/ 60 w 118"/>
                <a:gd name="T27" fmla="*/ 28 h 126"/>
                <a:gd name="T28" fmla="*/ 44 w 118"/>
                <a:gd name="T29" fmla="*/ 76 h 126"/>
                <a:gd name="T30" fmla="*/ 74 w 118"/>
                <a:gd name="T31" fmla="*/ 76 h 126"/>
                <a:gd name="T32" fmla="*/ 74 w 118"/>
                <a:gd name="T33" fmla="*/ 76 h 126"/>
                <a:gd name="T34" fmla="*/ 74 w 118"/>
                <a:gd name="T35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126">
                  <a:moveTo>
                    <a:pt x="46" y="0"/>
                  </a:moveTo>
                  <a:lnTo>
                    <a:pt x="74" y="0"/>
                  </a:lnTo>
                  <a:lnTo>
                    <a:pt x="118" y="126"/>
                  </a:lnTo>
                  <a:lnTo>
                    <a:pt x="92" y="126"/>
                  </a:lnTo>
                  <a:lnTo>
                    <a:pt x="84" y="100"/>
                  </a:lnTo>
                  <a:lnTo>
                    <a:pt x="36" y="100"/>
                  </a:lnTo>
                  <a:lnTo>
                    <a:pt x="28" y="126"/>
                  </a:lnTo>
                  <a:lnTo>
                    <a:pt x="0" y="126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close/>
                  <a:moveTo>
                    <a:pt x="74" y="76"/>
                  </a:moveTo>
                  <a:lnTo>
                    <a:pt x="60" y="28"/>
                  </a:lnTo>
                  <a:lnTo>
                    <a:pt x="60" y="28"/>
                  </a:lnTo>
                  <a:lnTo>
                    <a:pt x="4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25D144C5-5F97-6981-33CA-747CDAE650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4" y="1665"/>
              <a:ext cx="102" cy="126"/>
            </a:xfrm>
            <a:custGeom>
              <a:avLst/>
              <a:gdLst>
                <a:gd name="T0" fmla="*/ 0 w 51"/>
                <a:gd name="T1" fmla="*/ 0 h 63"/>
                <a:gd name="T2" fmla="*/ 25 w 51"/>
                <a:gd name="T3" fmla="*/ 0 h 63"/>
                <a:gd name="T4" fmla="*/ 47 w 51"/>
                <a:gd name="T5" fmla="*/ 20 h 63"/>
                <a:gd name="T6" fmla="*/ 35 w 51"/>
                <a:gd name="T7" fmla="*/ 38 h 63"/>
                <a:gd name="T8" fmla="*/ 51 w 51"/>
                <a:gd name="T9" fmla="*/ 63 h 63"/>
                <a:gd name="T10" fmla="*/ 35 w 51"/>
                <a:gd name="T11" fmla="*/ 63 h 63"/>
                <a:gd name="T12" fmla="*/ 21 w 51"/>
                <a:gd name="T13" fmla="*/ 40 h 63"/>
                <a:gd name="T14" fmla="*/ 14 w 51"/>
                <a:gd name="T15" fmla="*/ 40 h 63"/>
                <a:gd name="T16" fmla="*/ 14 w 51"/>
                <a:gd name="T17" fmla="*/ 63 h 63"/>
                <a:gd name="T18" fmla="*/ 0 w 51"/>
                <a:gd name="T19" fmla="*/ 63 h 63"/>
                <a:gd name="T20" fmla="*/ 0 w 51"/>
                <a:gd name="T21" fmla="*/ 0 h 63"/>
                <a:gd name="T22" fmla="*/ 0 w 51"/>
                <a:gd name="T23" fmla="*/ 0 h 63"/>
                <a:gd name="T24" fmla="*/ 23 w 51"/>
                <a:gd name="T25" fmla="*/ 28 h 63"/>
                <a:gd name="T26" fmla="*/ 33 w 51"/>
                <a:gd name="T27" fmla="*/ 20 h 63"/>
                <a:gd name="T28" fmla="*/ 23 w 51"/>
                <a:gd name="T29" fmla="*/ 10 h 63"/>
                <a:gd name="T30" fmla="*/ 14 w 51"/>
                <a:gd name="T31" fmla="*/ 10 h 63"/>
                <a:gd name="T32" fmla="*/ 14 w 51"/>
                <a:gd name="T33" fmla="*/ 28 h 63"/>
                <a:gd name="T34" fmla="*/ 23 w 51"/>
                <a:gd name="T35" fmla="*/ 28 h 63"/>
                <a:gd name="T36" fmla="*/ 23 w 51"/>
                <a:gd name="T3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3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9" y="0"/>
                    <a:pt x="47" y="6"/>
                    <a:pt x="47" y="20"/>
                  </a:cubicBezTo>
                  <a:cubicBezTo>
                    <a:pt x="47" y="26"/>
                    <a:pt x="43" y="34"/>
                    <a:pt x="35" y="38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3" y="28"/>
                  </a:moveTo>
                  <a:cubicBezTo>
                    <a:pt x="29" y="28"/>
                    <a:pt x="33" y="26"/>
                    <a:pt x="33" y="20"/>
                  </a:cubicBezTo>
                  <a:cubicBezTo>
                    <a:pt x="33" y="12"/>
                    <a:pt x="29" y="10"/>
                    <a:pt x="2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6DEF2967-59D0-784F-7D2A-4F9BA37363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8" y="1665"/>
              <a:ext cx="104" cy="126"/>
            </a:xfrm>
            <a:custGeom>
              <a:avLst/>
              <a:gdLst>
                <a:gd name="T0" fmla="*/ 0 w 52"/>
                <a:gd name="T1" fmla="*/ 0 h 63"/>
                <a:gd name="T2" fmla="*/ 26 w 52"/>
                <a:gd name="T3" fmla="*/ 0 h 63"/>
                <a:gd name="T4" fmla="*/ 48 w 52"/>
                <a:gd name="T5" fmla="*/ 20 h 63"/>
                <a:gd name="T6" fmla="*/ 36 w 52"/>
                <a:gd name="T7" fmla="*/ 38 h 63"/>
                <a:gd name="T8" fmla="*/ 52 w 52"/>
                <a:gd name="T9" fmla="*/ 63 h 63"/>
                <a:gd name="T10" fmla="*/ 36 w 52"/>
                <a:gd name="T11" fmla="*/ 63 h 63"/>
                <a:gd name="T12" fmla="*/ 22 w 52"/>
                <a:gd name="T13" fmla="*/ 40 h 63"/>
                <a:gd name="T14" fmla="*/ 14 w 52"/>
                <a:gd name="T15" fmla="*/ 40 h 63"/>
                <a:gd name="T16" fmla="*/ 14 w 52"/>
                <a:gd name="T17" fmla="*/ 63 h 63"/>
                <a:gd name="T18" fmla="*/ 0 w 52"/>
                <a:gd name="T19" fmla="*/ 63 h 63"/>
                <a:gd name="T20" fmla="*/ 0 w 52"/>
                <a:gd name="T21" fmla="*/ 0 h 63"/>
                <a:gd name="T22" fmla="*/ 0 w 52"/>
                <a:gd name="T23" fmla="*/ 0 h 63"/>
                <a:gd name="T24" fmla="*/ 24 w 52"/>
                <a:gd name="T25" fmla="*/ 28 h 63"/>
                <a:gd name="T26" fmla="*/ 36 w 52"/>
                <a:gd name="T27" fmla="*/ 20 h 63"/>
                <a:gd name="T28" fmla="*/ 24 w 52"/>
                <a:gd name="T29" fmla="*/ 10 h 63"/>
                <a:gd name="T30" fmla="*/ 14 w 52"/>
                <a:gd name="T31" fmla="*/ 10 h 63"/>
                <a:gd name="T32" fmla="*/ 14 w 52"/>
                <a:gd name="T33" fmla="*/ 28 h 63"/>
                <a:gd name="T34" fmla="*/ 24 w 52"/>
                <a:gd name="T35" fmla="*/ 28 h 63"/>
                <a:gd name="T36" fmla="*/ 24 w 52"/>
                <a:gd name="T3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63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48" y="6"/>
                    <a:pt x="48" y="20"/>
                  </a:cubicBezTo>
                  <a:cubicBezTo>
                    <a:pt x="48" y="26"/>
                    <a:pt x="44" y="34"/>
                    <a:pt x="36" y="3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36" y="63"/>
                    <a:pt x="36" y="63"/>
                    <a:pt x="36" y="6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4" y="28"/>
                  </a:moveTo>
                  <a:cubicBezTo>
                    <a:pt x="32" y="28"/>
                    <a:pt x="36" y="26"/>
                    <a:pt x="36" y="20"/>
                  </a:cubicBezTo>
                  <a:cubicBezTo>
                    <a:pt x="36" y="12"/>
                    <a:pt x="30" y="10"/>
                    <a:pt x="2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5329E683-A771-9C0F-149D-27FB2602E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4" y="1661"/>
              <a:ext cx="104" cy="130"/>
            </a:xfrm>
            <a:custGeom>
              <a:avLst/>
              <a:gdLst>
                <a:gd name="T0" fmla="*/ 0 w 52"/>
                <a:gd name="T1" fmla="*/ 42 h 65"/>
                <a:gd name="T2" fmla="*/ 0 w 52"/>
                <a:gd name="T3" fmla="*/ 24 h 65"/>
                <a:gd name="T4" fmla="*/ 24 w 52"/>
                <a:gd name="T5" fmla="*/ 0 h 65"/>
                <a:gd name="T6" fmla="*/ 52 w 52"/>
                <a:gd name="T7" fmla="*/ 24 h 65"/>
                <a:gd name="T8" fmla="*/ 52 w 52"/>
                <a:gd name="T9" fmla="*/ 42 h 65"/>
                <a:gd name="T10" fmla="*/ 26 w 52"/>
                <a:gd name="T11" fmla="*/ 65 h 65"/>
                <a:gd name="T12" fmla="*/ 0 w 52"/>
                <a:gd name="T13" fmla="*/ 42 h 65"/>
                <a:gd name="T14" fmla="*/ 38 w 52"/>
                <a:gd name="T15" fmla="*/ 42 h 65"/>
                <a:gd name="T16" fmla="*/ 38 w 52"/>
                <a:gd name="T17" fmla="*/ 22 h 65"/>
                <a:gd name="T18" fmla="*/ 26 w 52"/>
                <a:gd name="T19" fmla="*/ 12 h 65"/>
                <a:gd name="T20" fmla="*/ 12 w 52"/>
                <a:gd name="T21" fmla="*/ 24 h 65"/>
                <a:gd name="T22" fmla="*/ 12 w 52"/>
                <a:gd name="T23" fmla="*/ 42 h 65"/>
                <a:gd name="T24" fmla="*/ 26 w 52"/>
                <a:gd name="T25" fmla="*/ 54 h 65"/>
                <a:gd name="T26" fmla="*/ 38 w 52"/>
                <a:gd name="T27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65">
                  <a:moveTo>
                    <a:pt x="0" y="42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8"/>
                    <a:pt x="12" y="0"/>
                    <a:pt x="24" y="0"/>
                  </a:cubicBezTo>
                  <a:cubicBezTo>
                    <a:pt x="38" y="0"/>
                    <a:pt x="52" y="8"/>
                    <a:pt x="52" y="24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58"/>
                    <a:pt x="38" y="65"/>
                    <a:pt x="26" y="65"/>
                  </a:cubicBezTo>
                  <a:cubicBezTo>
                    <a:pt x="12" y="65"/>
                    <a:pt x="0" y="58"/>
                    <a:pt x="0" y="42"/>
                  </a:cubicBezTo>
                  <a:moveTo>
                    <a:pt x="38" y="4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6"/>
                    <a:pt x="32" y="12"/>
                    <a:pt x="26" y="12"/>
                  </a:cubicBezTo>
                  <a:cubicBezTo>
                    <a:pt x="20" y="12"/>
                    <a:pt x="12" y="14"/>
                    <a:pt x="12" y="24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50"/>
                    <a:pt x="18" y="54"/>
                    <a:pt x="26" y="54"/>
                  </a:cubicBezTo>
                  <a:cubicBezTo>
                    <a:pt x="32" y="54"/>
                    <a:pt x="38" y="50"/>
                    <a:pt x="3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FC1D4313-BB68-C7B0-0D5E-E9BA4E656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1665"/>
              <a:ext cx="85" cy="126"/>
            </a:xfrm>
            <a:custGeom>
              <a:avLst/>
              <a:gdLst>
                <a:gd name="T0" fmla="*/ 0 w 85"/>
                <a:gd name="T1" fmla="*/ 0 h 126"/>
                <a:gd name="T2" fmla="*/ 24 w 85"/>
                <a:gd name="T3" fmla="*/ 0 h 126"/>
                <a:gd name="T4" fmla="*/ 24 w 85"/>
                <a:gd name="T5" fmla="*/ 100 h 126"/>
                <a:gd name="T6" fmla="*/ 85 w 85"/>
                <a:gd name="T7" fmla="*/ 100 h 126"/>
                <a:gd name="T8" fmla="*/ 85 w 85"/>
                <a:gd name="T9" fmla="*/ 126 h 126"/>
                <a:gd name="T10" fmla="*/ 0 w 85"/>
                <a:gd name="T11" fmla="*/ 126 h 126"/>
                <a:gd name="T12" fmla="*/ 0 w 85"/>
                <a:gd name="T13" fmla="*/ 0 h 126"/>
                <a:gd name="T14" fmla="*/ 0 w 85"/>
                <a:gd name="T15" fmla="*/ 0 h 126"/>
                <a:gd name="T16" fmla="*/ 0 w 85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26">
                  <a:moveTo>
                    <a:pt x="0" y="0"/>
                  </a:moveTo>
                  <a:lnTo>
                    <a:pt x="24" y="0"/>
                  </a:lnTo>
                  <a:lnTo>
                    <a:pt x="24" y="100"/>
                  </a:lnTo>
                  <a:lnTo>
                    <a:pt x="85" y="100"/>
                  </a:lnTo>
                  <a:lnTo>
                    <a:pt x="85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76EA9921-1CDC-78A7-6CD5-38E0D09D1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1665"/>
              <a:ext cx="86" cy="126"/>
            </a:xfrm>
            <a:custGeom>
              <a:avLst/>
              <a:gdLst>
                <a:gd name="T0" fmla="*/ 0 w 86"/>
                <a:gd name="T1" fmla="*/ 0 h 126"/>
                <a:gd name="T2" fmla="*/ 26 w 86"/>
                <a:gd name="T3" fmla="*/ 0 h 126"/>
                <a:gd name="T4" fmla="*/ 26 w 86"/>
                <a:gd name="T5" fmla="*/ 100 h 126"/>
                <a:gd name="T6" fmla="*/ 86 w 86"/>
                <a:gd name="T7" fmla="*/ 100 h 126"/>
                <a:gd name="T8" fmla="*/ 86 w 86"/>
                <a:gd name="T9" fmla="*/ 126 h 126"/>
                <a:gd name="T10" fmla="*/ 0 w 86"/>
                <a:gd name="T11" fmla="*/ 126 h 126"/>
                <a:gd name="T12" fmla="*/ 0 w 86"/>
                <a:gd name="T13" fmla="*/ 0 h 126"/>
                <a:gd name="T14" fmla="*/ 0 w 86"/>
                <a:gd name="T15" fmla="*/ 0 h 126"/>
                <a:gd name="T16" fmla="*/ 0 w 86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126">
                  <a:moveTo>
                    <a:pt x="0" y="0"/>
                  </a:moveTo>
                  <a:lnTo>
                    <a:pt x="26" y="0"/>
                  </a:lnTo>
                  <a:lnTo>
                    <a:pt x="26" y="100"/>
                  </a:lnTo>
                  <a:lnTo>
                    <a:pt x="86" y="100"/>
                  </a:lnTo>
                  <a:lnTo>
                    <a:pt x="86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0628043-4C3E-B8E2-75FB-6F9C85C71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7" y="1661"/>
              <a:ext cx="104" cy="130"/>
            </a:xfrm>
            <a:custGeom>
              <a:avLst/>
              <a:gdLst>
                <a:gd name="T0" fmla="*/ 0 w 52"/>
                <a:gd name="T1" fmla="*/ 42 h 65"/>
                <a:gd name="T2" fmla="*/ 0 w 52"/>
                <a:gd name="T3" fmla="*/ 24 h 65"/>
                <a:gd name="T4" fmla="*/ 26 w 52"/>
                <a:gd name="T5" fmla="*/ 0 h 65"/>
                <a:gd name="T6" fmla="*/ 52 w 52"/>
                <a:gd name="T7" fmla="*/ 24 h 65"/>
                <a:gd name="T8" fmla="*/ 52 w 52"/>
                <a:gd name="T9" fmla="*/ 42 h 65"/>
                <a:gd name="T10" fmla="*/ 26 w 52"/>
                <a:gd name="T11" fmla="*/ 65 h 65"/>
                <a:gd name="T12" fmla="*/ 0 w 52"/>
                <a:gd name="T13" fmla="*/ 42 h 65"/>
                <a:gd name="T14" fmla="*/ 38 w 52"/>
                <a:gd name="T15" fmla="*/ 42 h 65"/>
                <a:gd name="T16" fmla="*/ 38 w 52"/>
                <a:gd name="T17" fmla="*/ 22 h 65"/>
                <a:gd name="T18" fmla="*/ 26 w 52"/>
                <a:gd name="T19" fmla="*/ 12 h 65"/>
                <a:gd name="T20" fmla="*/ 14 w 52"/>
                <a:gd name="T21" fmla="*/ 24 h 65"/>
                <a:gd name="T22" fmla="*/ 14 w 52"/>
                <a:gd name="T23" fmla="*/ 42 h 65"/>
                <a:gd name="T24" fmla="*/ 26 w 52"/>
                <a:gd name="T25" fmla="*/ 54 h 65"/>
                <a:gd name="T26" fmla="*/ 38 w 52"/>
                <a:gd name="T27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65">
                  <a:moveTo>
                    <a:pt x="0" y="42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8"/>
                    <a:pt x="14" y="0"/>
                    <a:pt x="26" y="0"/>
                  </a:cubicBezTo>
                  <a:cubicBezTo>
                    <a:pt x="40" y="0"/>
                    <a:pt x="52" y="8"/>
                    <a:pt x="52" y="24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58"/>
                    <a:pt x="40" y="65"/>
                    <a:pt x="26" y="65"/>
                  </a:cubicBezTo>
                  <a:cubicBezTo>
                    <a:pt x="12" y="65"/>
                    <a:pt x="0" y="58"/>
                    <a:pt x="0" y="42"/>
                  </a:cubicBezTo>
                  <a:moveTo>
                    <a:pt x="38" y="42"/>
                  </a:moveTo>
                  <a:cubicBezTo>
                    <a:pt x="38" y="22"/>
                    <a:pt x="38" y="22"/>
                    <a:pt x="38" y="22"/>
                  </a:cubicBezTo>
                  <a:cubicBezTo>
                    <a:pt x="38" y="16"/>
                    <a:pt x="32" y="12"/>
                    <a:pt x="26" y="12"/>
                  </a:cubicBezTo>
                  <a:cubicBezTo>
                    <a:pt x="20" y="12"/>
                    <a:pt x="14" y="14"/>
                    <a:pt x="14" y="24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50"/>
                    <a:pt x="20" y="54"/>
                    <a:pt x="26" y="54"/>
                  </a:cubicBezTo>
                  <a:cubicBezTo>
                    <a:pt x="32" y="54"/>
                    <a:pt x="38" y="50"/>
                    <a:pt x="3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BB548AC6-4C2C-50CF-816C-150B85C315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5" y="1665"/>
              <a:ext cx="100" cy="126"/>
            </a:xfrm>
            <a:custGeom>
              <a:avLst/>
              <a:gdLst>
                <a:gd name="T0" fmla="*/ 0 w 50"/>
                <a:gd name="T1" fmla="*/ 0 h 63"/>
                <a:gd name="T2" fmla="*/ 24 w 50"/>
                <a:gd name="T3" fmla="*/ 0 h 63"/>
                <a:gd name="T4" fmla="*/ 50 w 50"/>
                <a:gd name="T5" fmla="*/ 22 h 63"/>
                <a:gd name="T6" fmla="*/ 50 w 50"/>
                <a:gd name="T7" fmla="*/ 38 h 63"/>
                <a:gd name="T8" fmla="*/ 24 w 50"/>
                <a:gd name="T9" fmla="*/ 63 h 63"/>
                <a:gd name="T10" fmla="*/ 0 w 50"/>
                <a:gd name="T11" fmla="*/ 63 h 63"/>
                <a:gd name="T12" fmla="*/ 0 w 50"/>
                <a:gd name="T13" fmla="*/ 0 h 63"/>
                <a:gd name="T14" fmla="*/ 0 w 50"/>
                <a:gd name="T15" fmla="*/ 0 h 63"/>
                <a:gd name="T16" fmla="*/ 24 w 50"/>
                <a:gd name="T17" fmla="*/ 50 h 63"/>
                <a:gd name="T18" fmla="*/ 36 w 50"/>
                <a:gd name="T19" fmla="*/ 40 h 63"/>
                <a:gd name="T20" fmla="*/ 36 w 50"/>
                <a:gd name="T21" fmla="*/ 22 h 63"/>
                <a:gd name="T22" fmla="*/ 24 w 50"/>
                <a:gd name="T23" fmla="*/ 10 h 63"/>
                <a:gd name="T24" fmla="*/ 12 w 50"/>
                <a:gd name="T25" fmla="*/ 10 h 63"/>
                <a:gd name="T26" fmla="*/ 12 w 50"/>
                <a:gd name="T27" fmla="*/ 50 h 63"/>
                <a:gd name="T28" fmla="*/ 24 w 50"/>
                <a:gd name="T29" fmla="*/ 50 h 63"/>
                <a:gd name="T30" fmla="*/ 24 w 50"/>
                <a:gd name="T31" fmla="*/ 5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63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50" y="8"/>
                    <a:pt x="50" y="22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0" y="54"/>
                    <a:pt x="38" y="63"/>
                    <a:pt x="2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4" y="50"/>
                  </a:moveTo>
                  <a:cubicBezTo>
                    <a:pt x="30" y="50"/>
                    <a:pt x="36" y="46"/>
                    <a:pt x="36" y="4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4"/>
                    <a:pt x="30" y="10"/>
                    <a:pt x="2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4" y="50"/>
                    <a:pt x="24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1C7015AA-4DDE-407C-C695-1A59A6027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" y="1665"/>
              <a:ext cx="86" cy="126"/>
            </a:xfrm>
            <a:custGeom>
              <a:avLst/>
              <a:gdLst>
                <a:gd name="T0" fmla="*/ 0 w 86"/>
                <a:gd name="T1" fmla="*/ 0 h 126"/>
                <a:gd name="T2" fmla="*/ 86 w 86"/>
                <a:gd name="T3" fmla="*/ 0 h 126"/>
                <a:gd name="T4" fmla="*/ 86 w 86"/>
                <a:gd name="T5" fmla="*/ 20 h 126"/>
                <a:gd name="T6" fmla="*/ 26 w 86"/>
                <a:gd name="T7" fmla="*/ 20 h 126"/>
                <a:gd name="T8" fmla="*/ 26 w 86"/>
                <a:gd name="T9" fmla="*/ 48 h 126"/>
                <a:gd name="T10" fmla="*/ 78 w 86"/>
                <a:gd name="T11" fmla="*/ 48 h 126"/>
                <a:gd name="T12" fmla="*/ 78 w 86"/>
                <a:gd name="T13" fmla="*/ 74 h 126"/>
                <a:gd name="T14" fmla="*/ 26 w 86"/>
                <a:gd name="T15" fmla="*/ 74 h 126"/>
                <a:gd name="T16" fmla="*/ 26 w 86"/>
                <a:gd name="T17" fmla="*/ 100 h 126"/>
                <a:gd name="T18" fmla="*/ 86 w 86"/>
                <a:gd name="T19" fmla="*/ 100 h 126"/>
                <a:gd name="T20" fmla="*/ 86 w 86"/>
                <a:gd name="T21" fmla="*/ 126 h 126"/>
                <a:gd name="T22" fmla="*/ 0 w 86"/>
                <a:gd name="T23" fmla="*/ 126 h 126"/>
                <a:gd name="T24" fmla="*/ 0 w 86"/>
                <a:gd name="T25" fmla="*/ 0 h 126"/>
                <a:gd name="T26" fmla="*/ 0 w 86"/>
                <a:gd name="T27" fmla="*/ 0 h 126"/>
                <a:gd name="T28" fmla="*/ 0 w 86"/>
                <a:gd name="T2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26">
                  <a:moveTo>
                    <a:pt x="0" y="0"/>
                  </a:moveTo>
                  <a:lnTo>
                    <a:pt x="86" y="0"/>
                  </a:lnTo>
                  <a:lnTo>
                    <a:pt x="86" y="20"/>
                  </a:lnTo>
                  <a:lnTo>
                    <a:pt x="26" y="20"/>
                  </a:lnTo>
                  <a:lnTo>
                    <a:pt x="26" y="48"/>
                  </a:lnTo>
                  <a:lnTo>
                    <a:pt x="78" y="48"/>
                  </a:lnTo>
                  <a:lnTo>
                    <a:pt x="78" y="74"/>
                  </a:lnTo>
                  <a:lnTo>
                    <a:pt x="26" y="74"/>
                  </a:lnTo>
                  <a:lnTo>
                    <a:pt x="26" y="100"/>
                  </a:lnTo>
                  <a:lnTo>
                    <a:pt x="86" y="100"/>
                  </a:lnTo>
                  <a:lnTo>
                    <a:pt x="86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B7E0932A-541E-45D8-C52D-F0B80A1F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1665"/>
              <a:ext cx="82" cy="126"/>
            </a:xfrm>
            <a:custGeom>
              <a:avLst/>
              <a:gdLst>
                <a:gd name="T0" fmla="*/ 0 w 82"/>
                <a:gd name="T1" fmla="*/ 0 h 126"/>
                <a:gd name="T2" fmla="*/ 24 w 82"/>
                <a:gd name="T3" fmla="*/ 0 h 126"/>
                <a:gd name="T4" fmla="*/ 24 w 82"/>
                <a:gd name="T5" fmla="*/ 100 h 126"/>
                <a:gd name="T6" fmla="*/ 82 w 82"/>
                <a:gd name="T7" fmla="*/ 100 h 126"/>
                <a:gd name="T8" fmla="*/ 82 w 82"/>
                <a:gd name="T9" fmla="*/ 126 h 126"/>
                <a:gd name="T10" fmla="*/ 0 w 82"/>
                <a:gd name="T11" fmla="*/ 126 h 126"/>
                <a:gd name="T12" fmla="*/ 0 w 82"/>
                <a:gd name="T13" fmla="*/ 0 h 126"/>
                <a:gd name="T14" fmla="*/ 0 w 82"/>
                <a:gd name="T15" fmla="*/ 0 h 126"/>
                <a:gd name="T16" fmla="*/ 0 w 82"/>
                <a:gd name="T1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0"/>
                  </a:moveTo>
                  <a:lnTo>
                    <a:pt x="24" y="0"/>
                  </a:lnTo>
                  <a:lnTo>
                    <a:pt x="24" y="100"/>
                  </a:lnTo>
                  <a:lnTo>
                    <a:pt x="82" y="100"/>
                  </a:lnTo>
                  <a:lnTo>
                    <a:pt x="82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CB0CA679-3C47-0FA7-19A7-BBFA62AD5D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" y="1665"/>
              <a:ext cx="96" cy="126"/>
            </a:xfrm>
            <a:custGeom>
              <a:avLst/>
              <a:gdLst>
                <a:gd name="T0" fmla="*/ 0 w 48"/>
                <a:gd name="T1" fmla="*/ 0 h 63"/>
                <a:gd name="T2" fmla="*/ 26 w 48"/>
                <a:gd name="T3" fmla="*/ 0 h 63"/>
                <a:gd name="T4" fmla="*/ 48 w 48"/>
                <a:gd name="T5" fmla="*/ 20 h 63"/>
                <a:gd name="T6" fmla="*/ 26 w 48"/>
                <a:gd name="T7" fmla="*/ 40 h 63"/>
                <a:gd name="T8" fmla="*/ 14 w 48"/>
                <a:gd name="T9" fmla="*/ 40 h 63"/>
                <a:gd name="T10" fmla="*/ 14 w 48"/>
                <a:gd name="T11" fmla="*/ 63 h 63"/>
                <a:gd name="T12" fmla="*/ 0 w 48"/>
                <a:gd name="T13" fmla="*/ 63 h 63"/>
                <a:gd name="T14" fmla="*/ 0 w 48"/>
                <a:gd name="T15" fmla="*/ 0 h 63"/>
                <a:gd name="T16" fmla="*/ 0 w 48"/>
                <a:gd name="T17" fmla="*/ 0 h 63"/>
                <a:gd name="T18" fmla="*/ 24 w 48"/>
                <a:gd name="T19" fmla="*/ 28 h 63"/>
                <a:gd name="T20" fmla="*/ 34 w 48"/>
                <a:gd name="T21" fmla="*/ 20 h 63"/>
                <a:gd name="T22" fmla="*/ 24 w 48"/>
                <a:gd name="T23" fmla="*/ 10 h 63"/>
                <a:gd name="T24" fmla="*/ 14 w 48"/>
                <a:gd name="T25" fmla="*/ 10 h 63"/>
                <a:gd name="T26" fmla="*/ 14 w 48"/>
                <a:gd name="T27" fmla="*/ 28 h 63"/>
                <a:gd name="T28" fmla="*/ 24 w 48"/>
                <a:gd name="T29" fmla="*/ 28 h 63"/>
                <a:gd name="T30" fmla="*/ 24 w 48"/>
                <a:gd name="T31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63">
                  <a:moveTo>
                    <a:pt x="0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40" y="0"/>
                    <a:pt x="48" y="6"/>
                    <a:pt x="48" y="20"/>
                  </a:cubicBezTo>
                  <a:cubicBezTo>
                    <a:pt x="48" y="30"/>
                    <a:pt x="42" y="40"/>
                    <a:pt x="26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4" y="28"/>
                  </a:moveTo>
                  <a:cubicBezTo>
                    <a:pt x="30" y="28"/>
                    <a:pt x="34" y="26"/>
                    <a:pt x="34" y="20"/>
                  </a:cubicBezTo>
                  <a:cubicBezTo>
                    <a:pt x="34" y="12"/>
                    <a:pt x="30" y="10"/>
                    <a:pt x="2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53060D62-0DA1-C35C-CC0F-7A4838CB9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1" y="1665"/>
              <a:ext cx="91" cy="126"/>
            </a:xfrm>
            <a:custGeom>
              <a:avLst/>
              <a:gdLst>
                <a:gd name="T0" fmla="*/ 0 w 91"/>
                <a:gd name="T1" fmla="*/ 0 h 126"/>
                <a:gd name="T2" fmla="*/ 87 w 91"/>
                <a:gd name="T3" fmla="*/ 0 h 126"/>
                <a:gd name="T4" fmla="*/ 87 w 91"/>
                <a:gd name="T5" fmla="*/ 20 h 126"/>
                <a:gd name="T6" fmla="*/ 28 w 91"/>
                <a:gd name="T7" fmla="*/ 20 h 126"/>
                <a:gd name="T8" fmla="*/ 28 w 91"/>
                <a:gd name="T9" fmla="*/ 48 h 126"/>
                <a:gd name="T10" fmla="*/ 79 w 91"/>
                <a:gd name="T11" fmla="*/ 48 h 126"/>
                <a:gd name="T12" fmla="*/ 79 w 91"/>
                <a:gd name="T13" fmla="*/ 74 h 126"/>
                <a:gd name="T14" fmla="*/ 28 w 91"/>
                <a:gd name="T15" fmla="*/ 74 h 126"/>
                <a:gd name="T16" fmla="*/ 28 w 91"/>
                <a:gd name="T17" fmla="*/ 100 h 126"/>
                <a:gd name="T18" fmla="*/ 91 w 91"/>
                <a:gd name="T19" fmla="*/ 100 h 126"/>
                <a:gd name="T20" fmla="*/ 91 w 91"/>
                <a:gd name="T21" fmla="*/ 126 h 126"/>
                <a:gd name="T22" fmla="*/ 0 w 91"/>
                <a:gd name="T23" fmla="*/ 126 h 126"/>
                <a:gd name="T24" fmla="*/ 0 w 91"/>
                <a:gd name="T25" fmla="*/ 0 h 126"/>
                <a:gd name="T26" fmla="*/ 0 w 91"/>
                <a:gd name="T27" fmla="*/ 0 h 126"/>
                <a:gd name="T28" fmla="*/ 0 w 91"/>
                <a:gd name="T2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26">
                  <a:moveTo>
                    <a:pt x="0" y="0"/>
                  </a:moveTo>
                  <a:lnTo>
                    <a:pt x="87" y="0"/>
                  </a:lnTo>
                  <a:lnTo>
                    <a:pt x="87" y="20"/>
                  </a:lnTo>
                  <a:lnTo>
                    <a:pt x="28" y="20"/>
                  </a:lnTo>
                  <a:lnTo>
                    <a:pt x="28" y="48"/>
                  </a:lnTo>
                  <a:lnTo>
                    <a:pt x="79" y="48"/>
                  </a:lnTo>
                  <a:lnTo>
                    <a:pt x="79" y="74"/>
                  </a:lnTo>
                  <a:lnTo>
                    <a:pt x="28" y="74"/>
                  </a:lnTo>
                  <a:lnTo>
                    <a:pt x="28" y="100"/>
                  </a:lnTo>
                  <a:lnTo>
                    <a:pt x="91" y="100"/>
                  </a:lnTo>
                  <a:lnTo>
                    <a:pt x="91" y="126"/>
                  </a:lnTo>
                  <a:lnTo>
                    <a:pt x="0" y="12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8AE29597-21EF-84E3-E798-DAAF8C5CBE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2" y="1665"/>
              <a:ext cx="102" cy="126"/>
            </a:xfrm>
            <a:custGeom>
              <a:avLst/>
              <a:gdLst>
                <a:gd name="T0" fmla="*/ 0 w 51"/>
                <a:gd name="T1" fmla="*/ 0 h 63"/>
                <a:gd name="T2" fmla="*/ 27 w 51"/>
                <a:gd name="T3" fmla="*/ 0 h 63"/>
                <a:gd name="T4" fmla="*/ 49 w 51"/>
                <a:gd name="T5" fmla="*/ 20 h 63"/>
                <a:gd name="T6" fmla="*/ 37 w 51"/>
                <a:gd name="T7" fmla="*/ 38 h 63"/>
                <a:gd name="T8" fmla="*/ 51 w 51"/>
                <a:gd name="T9" fmla="*/ 63 h 63"/>
                <a:gd name="T10" fmla="*/ 37 w 51"/>
                <a:gd name="T11" fmla="*/ 63 h 63"/>
                <a:gd name="T12" fmla="*/ 22 w 51"/>
                <a:gd name="T13" fmla="*/ 40 h 63"/>
                <a:gd name="T14" fmla="*/ 14 w 51"/>
                <a:gd name="T15" fmla="*/ 40 h 63"/>
                <a:gd name="T16" fmla="*/ 14 w 51"/>
                <a:gd name="T17" fmla="*/ 63 h 63"/>
                <a:gd name="T18" fmla="*/ 0 w 51"/>
                <a:gd name="T19" fmla="*/ 63 h 63"/>
                <a:gd name="T20" fmla="*/ 0 w 51"/>
                <a:gd name="T21" fmla="*/ 0 h 63"/>
                <a:gd name="T22" fmla="*/ 0 w 51"/>
                <a:gd name="T23" fmla="*/ 0 h 63"/>
                <a:gd name="T24" fmla="*/ 25 w 51"/>
                <a:gd name="T25" fmla="*/ 28 h 63"/>
                <a:gd name="T26" fmla="*/ 35 w 51"/>
                <a:gd name="T27" fmla="*/ 20 h 63"/>
                <a:gd name="T28" fmla="*/ 25 w 51"/>
                <a:gd name="T29" fmla="*/ 10 h 63"/>
                <a:gd name="T30" fmla="*/ 14 w 51"/>
                <a:gd name="T31" fmla="*/ 10 h 63"/>
                <a:gd name="T32" fmla="*/ 14 w 51"/>
                <a:gd name="T33" fmla="*/ 28 h 63"/>
                <a:gd name="T34" fmla="*/ 25 w 51"/>
                <a:gd name="T35" fmla="*/ 28 h 63"/>
                <a:gd name="T36" fmla="*/ 25 w 51"/>
                <a:gd name="T37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3">
                  <a:moveTo>
                    <a:pt x="0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9" y="0"/>
                    <a:pt x="49" y="6"/>
                    <a:pt x="49" y="20"/>
                  </a:cubicBezTo>
                  <a:cubicBezTo>
                    <a:pt x="49" y="26"/>
                    <a:pt x="45" y="34"/>
                    <a:pt x="37" y="38"/>
                  </a:cubicBezTo>
                  <a:cubicBezTo>
                    <a:pt x="51" y="63"/>
                    <a:pt x="51" y="63"/>
                    <a:pt x="51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28"/>
                  </a:moveTo>
                  <a:cubicBezTo>
                    <a:pt x="31" y="28"/>
                    <a:pt x="35" y="26"/>
                    <a:pt x="35" y="20"/>
                  </a:cubicBezTo>
                  <a:cubicBezTo>
                    <a:pt x="35" y="12"/>
                    <a:pt x="31" y="10"/>
                    <a:pt x="2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5" y="28"/>
                    <a:pt x="25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DF176321-795C-04D9-67E3-F4E3D794AA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8" y="1621"/>
              <a:ext cx="102" cy="170"/>
            </a:xfrm>
            <a:custGeom>
              <a:avLst/>
              <a:gdLst>
                <a:gd name="T0" fmla="*/ 0 w 51"/>
                <a:gd name="T1" fmla="*/ 62 h 85"/>
                <a:gd name="T2" fmla="*/ 0 w 51"/>
                <a:gd name="T3" fmla="*/ 22 h 85"/>
                <a:gd name="T4" fmla="*/ 14 w 51"/>
                <a:gd name="T5" fmla="*/ 22 h 85"/>
                <a:gd name="T6" fmla="*/ 14 w 51"/>
                <a:gd name="T7" fmla="*/ 60 h 85"/>
                <a:gd name="T8" fmla="*/ 24 w 51"/>
                <a:gd name="T9" fmla="*/ 74 h 85"/>
                <a:gd name="T10" fmla="*/ 36 w 51"/>
                <a:gd name="T11" fmla="*/ 60 h 85"/>
                <a:gd name="T12" fmla="*/ 36 w 51"/>
                <a:gd name="T13" fmla="*/ 22 h 85"/>
                <a:gd name="T14" fmla="*/ 51 w 51"/>
                <a:gd name="T15" fmla="*/ 22 h 85"/>
                <a:gd name="T16" fmla="*/ 51 w 51"/>
                <a:gd name="T17" fmla="*/ 62 h 85"/>
                <a:gd name="T18" fmla="*/ 24 w 51"/>
                <a:gd name="T19" fmla="*/ 85 h 85"/>
                <a:gd name="T20" fmla="*/ 0 w 51"/>
                <a:gd name="T21" fmla="*/ 62 h 85"/>
                <a:gd name="T22" fmla="*/ 28 w 51"/>
                <a:gd name="T23" fmla="*/ 0 h 85"/>
                <a:gd name="T24" fmla="*/ 43 w 51"/>
                <a:gd name="T25" fmla="*/ 0 h 85"/>
                <a:gd name="T26" fmla="*/ 30 w 51"/>
                <a:gd name="T27" fmla="*/ 16 h 85"/>
                <a:gd name="T28" fmla="*/ 20 w 51"/>
                <a:gd name="T29" fmla="*/ 16 h 85"/>
                <a:gd name="T30" fmla="*/ 28 w 51"/>
                <a:gd name="T31" fmla="*/ 0 h 85"/>
                <a:gd name="T32" fmla="*/ 28 w 51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85">
                  <a:moveTo>
                    <a:pt x="0" y="6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8"/>
                    <a:pt x="16" y="74"/>
                    <a:pt x="24" y="74"/>
                  </a:cubicBezTo>
                  <a:cubicBezTo>
                    <a:pt x="32" y="74"/>
                    <a:pt x="36" y="68"/>
                    <a:pt x="36" y="60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51" y="76"/>
                    <a:pt x="41" y="85"/>
                    <a:pt x="24" y="85"/>
                  </a:cubicBezTo>
                  <a:cubicBezTo>
                    <a:pt x="10" y="85"/>
                    <a:pt x="0" y="78"/>
                    <a:pt x="0" y="62"/>
                  </a:cubicBezTo>
                  <a:moveTo>
                    <a:pt x="28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1FA548CE-CBAF-A708-F25E-D89C0E1A3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" y="2153"/>
              <a:ext cx="4465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Impulsamos el desarrollo sostenible del Perú, viabilizando el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EB62F238-74C1-74A2-1205-AE4A43680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5" y="2346"/>
              <a:ext cx="467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1800" b="1" i="0" u="none" strike="noStrike" cap="none" normalizeH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acceso a recursos y oportunidades, para personas y empresas.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99109D4-41DB-5AC5-7A03-49362CDE90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5" y="2054"/>
              <a:ext cx="308" cy="242"/>
            </a:xfrm>
            <a:custGeom>
              <a:avLst/>
              <a:gdLst>
                <a:gd name="T0" fmla="*/ 56 w 154"/>
                <a:gd name="T1" fmla="*/ 121 h 121"/>
                <a:gd name="T2" fmla="*/ 0 w 154"/>
                <a:gd name="T3" fmla="*/ 121 h 121"/>
                <a:gd name="T4" fmla="*/ 0 w 154"/>
                <a:gd name="T5" fmla="*/ 81 h 121"/>
                <a:gd name="T6" fmla="*/ 4 w 154"/>
                <a:gd name="T7" fmla="*/ 43 h 121"/>
                <a:gd name="T8" fmla="*/ 20 w 154"/>
                <a:gd name="T9" fmla="*/ 18 h 121"/>
                <a:gd name="T10" fmla="*/ 49 w 154"/>
                <a:gd name="T11" fmla="*/ 0 h 121"/>
                <a:gd name="T12" fmla="*/ 60 w 154"/>
                <a:gd name="T13" fmla="*/ 23 h 121"/>
                <a:gd name="T14" fmla="*/ 36 w 154"/>
                <a:gd name="T15" fmla="*/ 39 h 121"/>
                <a:gd name="T16" fmla="*/ 29 w 154"/>
                <a:gd name="T17" fmla="*/ 65 h 121"/>
                <a:gd name="T18" fmla="*/ 56 w 154"/>
                <a:gd name="T19" fmla="*/ 65 h 121"/>
                <a:gd name="T20" fmla="*/ 56 w 154"/>
                <a:gd name="T21" fmla="*/ 121 h 121"/>
                <a:gd name="T22" fmla="*/ 149 w 154"/>
                <a:gd name="T23" fmla="*/ 121 h 121"/>
                <a:gd name="T24" fmla="*/ 93 w 154"/>
                <a:gd name="T25" fmla="*/ 121 h 121"/>
                <a:gd name="T26" fmla="*/ 93 w 154"/>
                <a:gd name="T27" fmla="*/ 81 h 121"/>
                <a:gd name="T28" fmla="*/ 97 w 154"/>
                <a:gd name="T29" fmla="*/ 43 h 121"/>
                <a:gd name="T30" fmla="*/ 113 w 154"/>
                <a:gd name="T31" fmla="*/ 18 h 121"/>
                <a:gd name="T32" fmla="*/ 143 w 154"/>
                <a:gd name="T33" fmla="*/ 0 h 121"/>
                <a:gd name="T34" fmla="*/ 154 w 154"/>
                <a:gd name="T35" fmla="*/ 23 h 121"/>
                <a:gd name="T36" fmla="*/ 130 w 154"/>
                <a:gd name="T37" fmla="*/ 39 h 121"/>
                <a:gd name="T38" fmla="*/ 122 w 154"/>
                <a:gd name="T39" fmla="*/ 65 h 121"/>
                <a:gd name="T40" fmla="*/ 149 w 154"/>
                <a:gd name="T41" fmla="*/ 65 h 121"/>
                <a:gd name="T42" fmla="*/ 149 w 154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121">
                  <a:moveTo>
                    <a:pt x="56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65"/>
                    <a:pt x="1" y="52"/>
                    <a:pt x="4" y="43"/>
                  </a:cubicBezTo>
                  <a:cubicBezTo>
                    <a:pt x="7" y="34"/>
                    <a:pt x="12" y="25"/>
                    <a:pt x="20" y="18"/>
                  </a:cubicBezTo>
                  <a:cubicBezTo>
                    <a:pt x="28" y="10"/>
                    <a:pt x="37" y="4"/>
                    <a:pt x="49" y="0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9" y="27"/>
                    <a:pt x="41" y="32"/>
                    <a:pt x="36" y="39"/>
                  </a:cubicBezTo>
                  <a:cubicBezTo>
                    <a:pt x="31" y="45"/>
                    <a:pt x="29" y="54"/>
                    <a:pt x="29" y="65"/>
                  </a:cubicBezTo>
                  <a:cubicBezTo>
                    <a:pt x="56" y="65"/>
                    <a:pt x="56" y="65"/>
                    <a:pt x="56" y="65"/>
                  </a:cubicBezTo>
                  <a:lnTo>
                    <a:pt x="56" y="121"/>
                  </a:lnTo>
                  <a:close/>
                  <a:moveTo>
                    <a:pt x="149" y="121"/>
                  </a:moveTo>
                  <a:cubicBezTo>
                    <a:pt x="93" y="121"/>
                    <a:pt x="93" y="121"/>
                    <a:pt x="93" y="12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65"/>
                    <a:pt x="95" y="52"/>
                    <a:pt x="97" y="43"/>
                  </a:cubicBezTo>
                  <a:cubicBezTo>
                    <a:pt x="100" y="34"/>
                    <a:pt x="106" y="25"/>
                    <a:pt x="113" y="18"/>
                  </a:cubicBezTo>
                  <a:cubicBezTo>
                    <a:pt x="121" y="10"/>
                    <a:pt x="131" y="4"/>
                    <a:pt x="143" y="0"/>
                  </a:cubicBezTo>
                  <a:cubicBezTo>
                    <a:pt x="154" y="23"/>
                    <a:pt x="154" y="23"/>
                    <a:pt x="154" y="23"/>
                  </a:cubicBezTo>
                  <a:cubicBezTo>
                    <a:pt x="143" y="27"/>
                    <a:pt x="135" y="32"/>
                    <a:pt x="130" y="39"/>
                  </a:cubicBezTo>
                  <a:cubicBezTo>
                    <a:pt x="125" y="45"/>
                    <a:pt x="122" y="54"/>
                    <a:pt x="122" y="65"/>
                  </a:cubicBezTo>
                  <a:cubicBezTo>
                    <a:pt x="149" y="65"/>
                    <a:pt x="149" y="65"/>
                    <a:pt x="149" y="65"/>
                  </a:cubicBezTo>
                  <a:lnTo>
                    <a:pt x="149" y="121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F6CD4E58-E58D-26BA-A795-C76A3278A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5" y="2403"/>
              <a:ext cx="308" cy="242"/>
            </a:xfrm>
            <a:custGeom>
              <a:avLst/>
              <a:gdLst>
                <a:gd name="T0" fmla="*/ 5 w 154"/>
                <a:gd name="T1" fmla="*/ 0 h 121"/>
                <a:gd name="T2" fmla="*/ 61 w 154"/>
                <a:gd name="T3" fmla="*/ 0 h 121"/>
                <a:gd name="T4" fmla="*/ 61 w 154"/>
                <a:gd name="T5" fmla="*/ 40 h 121"/>
                <a:gd name="T6" fmla="*/ 57 w 154"/>
                <a:gd name="T7" fmla="*/ 78 h 121"/>
                <a:gd name="T8" fmla="*/ 41 w 154"/>
                <a:gd name="T9" fmla="*/ 103 h 121"/>
                <a:gd name="T10" fmla="*/ 11 w 154"/>
                <a:gd name="T11" fmla="*/ 121 h 121"/>
                <a:gd name="T12" fmla="*/ 0 w 154"/>
                <a:gd name="T13" fmla="*/ 98 h 121"/>
                <a:gd name="T14" fmla="*/ 24 w 154"/>
                <a:gd name="T15" fmla="*/ 82 h 121"/>
                <a:gd name="T16" fmla="*/ 32 w 154"/>
                <a:gd name="T17" fmla="*/ 56 h 121"/>
                <a:gd name="T18" fmla="*/ 5 w 154"/>
                <a:gd name="T19" fmla="*/ 56 h 121"/>
                <a:gd name="T20" fmla="*/ 5 w 154"/>
                <a:gd name="T21" fmla="*/ 0 h 121"/>
                <a:gd name="T22" fmla="*/ 98 w 154"/>
                <a:gd name="T23" fmla="*/ 0 h 121"/>
                <a:gd name="T24" fmla="*/ 154 w 154"/>
                <a:gd name="T25" fmla="*/ 0 h 121"/>
                <a:gd name="T26" fmla="*/ 154 w 154"/>
                <a:gd name="T27" fmla="*/ 40 h 121"/>
                <a:gd name="T28" fmla="*/ 150 w 154"/>
                <a:gd name="T29" fmla="*/ 78 h 121"/>
                <a:gd name="T30" fmla="*/ 134 w 154"/>
                <a:gd name="T31" fmla="*/ 103 h 121"/>
                <a:gd name="T32" fmla="*/ 105 w 154"/>
                <a:gd name="T33" fmla="*/ 121 h 121"/>
                <a:gd name="T34" fmla="*/ 94 w 154"/>
                <a:gd name="T35" fmla="*/ 98 h 121"/>
                <a:gd name="T36" fmla="*/ 118 w 154"/>
                <a:gd name="T37" fmla="*/ 82 h 121"/>
                <a:gd name="T38" fmla="*/ 125 w 154"/>
                <a:gd name="T39" fmla="*/ 56 h 121"/>
                <a:gd name="T40" fmla="*/ 98 w 154"/>
                <a:gd name="T41" fmla="*/ 56 h 121"/>
                <a:gd name="T42" fmla="*/ 98 w 154"/>
                <a:gd name="T4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121">
                  <a:moveTo>
                    <a:pt x="5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61" y="56"/>
                    <a:pt x="60" y="69"/>
                    <a:pt x="57" y="78"/>
                  </a:cubicBezTo>
                  <a:cubicBezTo>
                    <a:pt x="54" y="88"/>
                    <a:pt x="48" y="96"/>
                    <a:pt x="41" y="103"/>
                  </a:cubicBezTo>
                  <a:cubicBezTo>
                    <a:pt x="33" y="111"/>
                    <a:pt x="23" y="117"/>
                    <a:pt x="11" y="121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4"/>
                    <a:pt x="20" y="89"/>
                    <a:pt x="24" y="82"/>
                  </a:cubicBezTo>
                  <a:cubicBezTo>
                    <a:pt x="29" y="76"/>
                    <a:pt x="32" y="67"/>
                    <a:pt x="32" y="56"/>
                  </a:cubicBezTo>
                  <a:cubicBezTo>
                    <a:pt x="5" y="56"/>
                    <a:pt x="5" y="56"/>
                    <a:pt x="5" y="56"/>
                  </a:cubicBezTo>
                  <a:lnTo>
                    <a:pt x="5" y="0"/>
                  </a:lnTo>
                  <a:close/>
                  <a:moveTo>
                    <a:pt x="98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56"/>
                    <a:pt x="153" y="69"/>
                    <a:pt x="150" y="78"/>
                  </a:cubicBezTo>
                  <a:cubicBezTo>
                    <a:pt x="147" y="88"/>
                    <a:pt x="142" y="96"/>
                    <a:pt x="134" y="103"/>
                  </a:cubicBezTo>
                  <a:cubicBezTo>
                    <a:pt x="127" y="111"/>
                    <a:pt x="117" y="117"/>
                    <a:pt x="105" y="121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105" y="94"/>
                    <a:pt x="113" y="89"/>
                    <a:pt x="118" y="82"/>
                  </a:cubicBezTo>
                  <a:cubicBezTo>
                    <a:pt x="123" y="76"/>
                    <a:pt x="125" y="67"/>
                    <a:pt x="125" y="56"/>
                  </a:cubicBezTo>
                  <a:cubicBezTo>
                    <a:pt x="98" y="56"/>
                    <a:pt x="98" y="56"/>
                    <a:pt x="98" y="56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D830488F-9E37-73C2-6949-111B743F1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" y="3034"/>
              <a:ext cx="2076" cy="363"/>
            </a:xfrm>
            <a:custGeom>
              <a:avLst/>
              <a:gdLst>
                <a:gd name="T0" fmla="*/ 91 w 1037"/>
                <a:gd name="T1" fmla="*/ 181 h 181"/>
                <a:gd name="T2" fmla="*/ 946 w 1037"/>
                <a:gd name="T3" fmla="*/ 181 h 181"/>
                <a:gd name="T4" fmla="*/ 1037 w 1037"/>
                <a:gd name="T5" fmla="*/ 91 h 181"/>
                <a:gd name="T6" fmla="*/ 1037 w 1037"/>
                <a:gd name="T7" fmla="*/ 91 h 181"/>
                <a:gd name="T8" fmla="*/ 946 w 1037"/>
                <a:gd name="T9" fmla="*/ 0 h 181"/>
                <a:gd name="T10" fmla="*/ 91 w 1037"/>
                <a:gd name="T11" fmla="*/ 0 h 181"/>
                <a:gd name="T12" fmla="*/ 0 w 1037"/>
                <a:gd name="T13" fmla="*/ 91 h 181"/>
                <a:gd name="T14" fmla="*/ 0 w 1037"/>
                <a:gd name="T15" fmla="*/ 91 h 181"/>
                <a:gd name="T16" fmla="*/ 91 w 1037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7" h="181">
                  <a:moveTo>
                    <a:pt x="91" y="181"/>
                  </a:moveTo>
                  <a:cubicBezTo>
                    <a:pt x="946" y="181"/>
                    <a:pt x="946" y="181"/>
                    <a:pt x="946" y="181"/>
                  </a:cubicBezTo>
                  <a:cubicBezTo>
                    <a:pt x="996" y="181"/>
                    <a:pt x="1037" y="141"/>
                    <a:pt x="1037" y="91"/>
                  </a:cubicBezTo>
                  <a:cubicBezTo>
                    <a:pt x="1037" y="91"/>
                    <a:pt x="1037" y="91"/>
                    <a:pt x="1037" y="91"/>
                  </a:cubicBezTo>
                  <a:cubicBezTo>
                    <a:pt x="1037" y="41"/>
                    <a:pt x="996" y="0"/>
                    <a:pt x="946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141"/>
                    <a:pt x="41" y="181"/>
                    <a:pt x="91" y="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0926329A-864C-318E-4979-D1B3DCBEB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" y="3104"/>
              <a:ext cx="174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PE" altLang="es-PE" sz="2100" b="1" i="0" u="none" strike="noStrike" cap="none" normalizeH="0" baseline="0">
                  <a:ln>
                    <a:noFill/>
                  </a:ln>
                  <a:solidFill>
                    <a:srgbClr val="005496"/>
                  </a:solidFill>
                  <a:effectLst/>
                  <a:latin typeface="Arial" panose="020B0604020202020204" pitchFamily="34" charset="0"/>
                </a:rPr>
                <a:t>www.cofide.com.pe</a:t>
              </a:r>
              <a:endParaRPr kumimoji="0" lang="es-PE" altLang="es-P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71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¡Descubre cómo las UNICA están impactando en la región amazónica!">
            <a:hlinkClick r:id="" action="ppaction://media"/>
            <a:extLst>
              <a:ext uri="{FF2B5EF4-FFF2-40B4-BE49-F238E27FC236}">
                <a16:creationId xmlns:a16="http://schemas.microsoft.com/office/drawing/2014/main" id="{441BC299-0221-B58E-C06C-01C3E836A1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7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99D446C6-81A6-4C26-9575-8B410060F57C}"/>
              </a:ext>
            </a:extLst>
          </p:cNvPr>
          <p:cNvSpPr>
            <a:spLocks/>
          </p:cNvSpPr>
          <p:nvPr/>
        </p:nvSpPr>
        <p:spPr bwMode="auto">
          <a:xfrm>
            <a:off x="9802628" y="424919"/>
            <a:ext cx="714375" cy="715963"/>
          </a:xfrm>
          <a:custGeom>
            <a:avLst/>
            <a:gdLst>
              <a:gd name="T0" fmla="*/ 123 w 252"/>
              <a:gd name="T1" fmla="*/ 239 h 253"/>
              <a:gd name="T2" fmla="*/ 50 w 252"/>
              <a:gd name="T3" fmla="*/ 210 h 253"/>
              <a:gd name="T4" fmla="*/ 13 w 252"/>
              <a:gd name="T5" fmla="*/ 123 h 253"/>
              <a:gd name="T6" fmla="*/ 43 w 252"/>
              <a:gd name="T7" fmla="*/ 51 h 253"/>
              <a:gd name="T8" fmla="*/ 129 w 252"/>
              <a:gd name="T9" fmla="*/ 14 h 253"/>
              <a:gd name="T10" fmla="*/ 202 w 252"/>
              <a:gd name="T11" fmla="*/ 43 h 253"/>
              <a:gd name="T12" fmla="*/ 238 w 252"/>
              <a:gd name="T13" fmla="*/ 130 h 253"/>
              <a:gd name="T14" fmla="*/ 209 w 252"/>
              <a:gd name="T15" fmla="*/ 202 h 253"/>
              <a:gd name="T16" fmla="*/ 123 w 252"/>
              <a:gd name="T17" fmla="*/ 239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" h="253">
                <a:moveTo>
                  <a:pt x="123" y="239"/>
                </a:moveTo>
                <a:cubicBezTo>
                  <a:pt x="50" y="210"/>
                  <a:pt x="50" y="210"/>
                  <a:pt x="50" y="210"/>
                </a:cubicBezTo>
                <a:cubicBezTo>
                  <a:pt x="16" y="196"/>
                  <a:pt x="0" y="157"/>
                  <a:pt x="13" y="123"/>
                </a:cubicBezTo>
                <a:cubicBezTo>
                  <a:pt x="43" y="51"/>
                  <a:pt x="43" y="51"/>
                  <a:pt x="43" y="51"/>
                </a:cubicBezTo>
                <a:cubicBezTo>
                  <a:pt x="56" y="17"/>
                  <a:pt x="95" y="0"/>
                  <a:pt x="129" y="14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36" y="57"/>
                  <a:pt x="252" y="96"/>
                  <a:pt x="238" y="130"/>
                </a:cubicBezTo>
                <a:cubicBezTo>
                  <a:pt x="209" y="202"/>
                  <a:pt x="209" y="202"/>
                  <a:pt x="209" y="202"/>
                </a:cubicBezTo>
                <a:cubicBezTo>
                  <a:pt x="195" y="236"/>
                  <a:pt x="157" y="253"/>
                  <a:pt x="123" y="239"/>
                </a:cubicBezTo>
                <a:close/>
              </a:path>
            </a:pathLst>
          </a:custGeom>
          <a:solidFill>
            <a:srgbClr val="AFCA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11">
            <a:extLst>
              <a:ext uri="{FF2B5EF4-FFF2-40B4-BE49-F238E27FC236}">
                <a16:creationId xmlns:a16="http://schemas.microsoft.com/office/drawing/2014/main" id="{AE736725-90CA-4D85-8C3B-5B7B0EA302F0}"/>
              </a:ext>
            </a:extLst>
          </p:cNvPr>
          <p:cNvSpPr>
            <a:spLocks/>
          </p:cNvSpPr>
          <p:nvPr/>
        </p:nvSpPr>
        <p:spPr bwMode="auto">
          <a:xfrm>
            <a:off x="10645430" y="-25400"/>
            <a:ext cx="1567209" cy="1673422"/>
          </a:xfrm>
          <a:custGeom>
            <a:avLst/>
            <a:gdLst>
              <a:gd name="T0" fmla="*/ 582 w 582"/>
              <a:gd name="T1" fmla="*/ 0 h 622"/>
              <a:gd name="T2" fmla="*/ 122 w 582"/>
              <a:gd name="T3" fmla="*/ 0 h 622"/>
              <a:gd name="T4" fmla="*/ 37 w 582"/>
              <a:gd name="T5" fmla="*/ 211 h 622"/>
              <a:gd name="T6" fmla="*/ 135 w 582"/>
              <a:gd name="T7" fmla="*/ 442 h 622"/>
              <a:gd name="T8" fmla="*/ 564 w 582"/>
              <a:gd name="T9" fmla="*/ 616 h 622"/>
              <a:gd name="T10" fmla="*/ 582 w 582"/>
              <a:gd name="T11" fmla="*/ 622 h 622"/>
              <a:gd name="T12" fmla="*/ 582 w 582"/>
              <a:gd name="T1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622">
                <a:moveTo>
                  <a:pt x="582" y="0"/>
                </a:moveTo>
                <a:cubicBezTo>
                  <a:pt x="122" y="0"/>
                  <a:pt x="122" y="0"/>
                  <a:pt x="122" y="0"/>
                </a:cubicBezTo>
                <a:cubicBezTo>
                  <a:pt x="37" y="211"/>
                  <a:pt x="37" y="211"/>
                  <a:pt x="37" y="211"/>
                </a:cubicBezTo>
                <a:cubicBezTo>
                  <a:pt x="0" y="302"/>
                  <a:pt x="44" y="405"/>
                  <a:pt x="135" y="442"/>
                </a:cubicBezTo>
                <a:cubicBezTo>
                  <a:pt x="564" y="616"/>
                  <a:pt x="564" y="616"/>
                  <a:pt x="564" y="616"/>
                </a:cubicBezTo>
                <a:cubicBezTo>
                  <a:pt x="570" y="618"/>
                  <a:pt x="576" y="620"/>
                  <a:pt x="582" y="622"/>
                </a:cubicBezTo>
                <a:lnTo>
                  <a:pt x="582" y="0"/>
                </a:lnTo>
                <a:close/>
              </a:path>
            </a:pathLst>
          </a:custGeom>
          <a:solidFill>
            <a:srgbClr val="1D49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Título 1">
            <a:extLst>
              <a:ext uri="{FF2B5EF4-FFF2-40B4-BE49-F238E27FC236}">
                <a16:creationId xmlns:a16="http://schemas.microsoft.com/office/drawing/2014/main" id="{4C8C8567-E665-487A-8A12-BE142CB6883A}"/>
              </a:ext>
            </a:extLst>
          </p:cNvPr>
          <p:cNvSpPr txBox="1">
            <a:spLocks/>
          </p:cNvSpPr>
          <p:nvPr/>
        </p:nvSpPr>
        <p:spPr>
          <a:xfrm>
            <a:off x="650785" y="932059"/>
            <a:ext cx="7750657" cy="580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MX" sz="3200" b="1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PRIDER</a:t>
            </a:r>
            <a:endParaRPr lang="es-PE" sz="3200" b="1" dirty="0">
              <a:solidFill>
                <a:srgbClr val="004F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6518D15F-AF3B-4ADF-A446-79C71DBCE09E}"/>
              </a:ext>
            </a:extLst>
          </p:cNvPr>
          <p:cNvCxnSpPr>
            <a:cxnSpLocks/>
          </p:cNvCxnSpPr>
          <p:nvPr/>
        </p:nvCxnSpPr>
        <p:spPr>
          <a:xfrm>
            <a:off x="720725" y="1512540"/>
            <a:ext cx="8959710" cy="0"/>
          </a:xfrm>
          <a:prstGeom prst="line">
            <a:avLst/>
          </a:prstGeom>
          <a:ln w="19050">
            <a:solidFill>
              <a:srgbClr val="004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reeform 7">
            <a:extLst>
              <a:ext uri="{FF2B5EF4-FFF2-40B4-BE49-F238E27FC236}">
                <a16:creationId xmlns:a16="http://schemas.microsoft.com/office/drawing/2014/main" id="{0A6148C7-378F-410F-8C0B-B0AEC2E64BF3}"/>
              </a:ext>
            </a:extLst>
          </p:cNvPr>
          <p:cNvSpPr>
            <a:spLocks/>
          </p:cNvSpPr>
          <p:nvPr/>
        </p:nvSpPr>
        <p:spPr bwMode="auto">
          <a:xfrm>
            <a:off x="9590037" y="1351090"/>
            <a:ext cx="320675" cy="320675"/>
          </a:xfrm>
          <a:custGeom>
            <a:avLst/>
            <a:gdLst>
              <a:gd name="T0" fmla="*/ 56 w 113"/>
              <a:gd name="T1" fmla="*/ 107 h 113"/>
              <a:gd name="T2" fmla="*/ 23 w 113"/>
              <a:gd name="T3" fmla="*/ 94 h 113"/>
              <a:gd name="T4" fmla="*/ 7 w 113"/>
              <a:gd name="T5" fmla="*/ 55 h 113"/>
              <a:gd name="T6" fmla="*/ 20 w 113"/>
              <a:gd name="T7" fmla="*/ 23 h 113"/>
              <a:gd name="T8" fmla="*/ 58 w 113"/>
              <a:gd name="T9" fmla="*/ 6 h 113"/>
              <a:gd name="T10" fmla="*/ 91 w 113"/>
              <a:gd name="T11" fmla="*/ 19 h 113"/>
              <a:gd name="T12" fmla="*/ 107 w 113"/>
              <a:gd name="T13" fmla="*/ 58 h 113"/>
              <a:gd name="T14" fmla="*/ 94 w 113"/>
              <a:gd name="T15" fmla="*/ 91 h 113"/>
              <a:gd name="T16" fmla="*/ 56 w 113"/>
              <a:gd name="T17" fmla="*/ 10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3">
                <a:moveTo>
                  <a:pt x="56" y="107"/>
                </a:moveTo>
                <a:cubicBezTo>
                  <a:pt x="23" y="94"/>
                  <a:pt x="23" y="94"/>
                  <a:pt x="23" y="94"/>
                </a:cubicBezTo>
                <a:cubicBezTo>
                  <a:pt x="8" y="88"/>
                  <a:pt x="0" y="70"/>
                  <a:pt x="7" y="55"/>
                </a:cubicBezTo>
                <a:cubicBezTo>
                  <a:pt x="20" y="23"/>
                  <a:pt x="20" y="23"/>
                  <a:pt x="20" y="23"/>
                </a:cubicBezTo>
                <a:cubicBezTo>
                  <a:pt x="26" y="8"/>
                  <a:pt x="43" y="0"/>
                  <a:pt x="58" y="6"/>
                </a:cubicBezTo>
                <a:cubicBezTo>
                  <a:pt x="91" y="19"/>
                  <a:pt x="91" y="19"/>
                  <a:pt x="91" y="19"/>
                </a:cubicBezTo>
                <a:cubicBezTo>
                  <a:pt x="106" y="26"/>
                  <a:pt x="113" y="43"/>
                  <a:pt x="107" y="58"/>
                </a:cubicBezTo>
                <a:cubicBezTo>
                  <a:pt x="94" y="91"/>
                  <a:pt x="94" y="91"/>
                  <a:pt x="94" y="91"/>
                </a:cubicBezTo>
                <a:cubicBezTo>
                  <a:pt x="88" y="106"/>
                  <a:pt x="71" y="113"/>
                  <a:pt x="56" y="1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77A6CBF-2ACD-316A-7AA5-5B44B07C589D}"/>
              </a:ext>
            </a:extLst>
          </p:cNvPr>
          <p:cNvGrpSpPr/>
          <p:nvPr/>
        </p:nvGrpSpPr>
        <p:grpSpPr>
          <a:xfrm>
            <a:off x="2624694" y="2161968"/>
            <a:ext cx="7383237" cy="3652817"/>
            <a:chOff x="2829998" y="2002743"/>
            <a:chExt cx="7383237" cy="3652817"/>
          </a:xfrm>
        </p:grpSpPr>
        <p:sp>
          <p:nvSpPr>
            <p:cNvPr id="97" name="Rectangle 3">
              <a:extLst>
                <a:ext uri="{FF2B5EF4-FFF2-40B4-BE49-F238E27FC236}">
                  <a16:creationId xmlns:a16="http://schemas.microsoft.com/office/drawing/2014/main" id="{DDC39BC9-5A0F-40D6-BA28-BDE6BD2C891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84839" y="2529868"/>
              <a:ext cx="2614019" cy="3125692"/>
            </a:xfrm>
            <a:prstGeom prst="roundRect">
              <a:avLst>
                <a:gd name="adj" fmla="val 12369"/>
              </a:avLst>
            </a:prstGeom>
            <a:solidFill>
              <a:srgbClr val="1D4999"/>
            </a:solidFill>
            <a:ln w="9525" algn="ctr">
              <a:solidFill>
                <a:srgbClr val="1D4999"/>
              </a:solidFill>
              <a:miter lim="800000"/>
              <a:headEnd/>
              <a:tailEnd/>
            </a:ln>
          </p:spPr>
          <p:txBody>
            <a:bodyPr wrap="square" lIns="40102" tIns="40102" rIns="40102" bIns="40102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Rectangle 3">
              <a:extLst>
                <a:ext uri="{FF2B5EF4-FFF2-40B4-BE49-F238E27FC236}">
                  <a16:creationId xmlns:a16="http://schemas.microsoft.com/office/drawing/2014/main" id="{2C1C23DB-1C65-479A-A4A7-18D7030629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621051" y="2527806"/>
              <a:ext cx="2614019" cy="3125692"/>
            </a:xfrm>
            <a:prstGeom prst="roundRect">
              <a:avLst>
                <a:gd name="adj" fmla="val 13368"/>
              </a:avLst>
            </a:prstGeom>
            <a:solidFill>
              <a:srgbClr val="1D4999"/>
            </a:solidFill>
            <a:ln w="9525" algn="ctr">
              <a:solidFill>
                <a:srgbClr val="1D4999"/>
              </a:solidFill>
              <a:miter lim="800000"/>
              <a:headEnd/>
              <a:tailEnd/>
            </a:ln>
          </p:spPr>
          <p:txBody>
            <a:bodyPr wrap="square" lIns="40102" tIns="40102" rIns="40102" bIns="40102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Rectangle 3">
              <a:extLst>
                <a:ext uri="{FF2B5EF4-FFF2-40B4-BE49-F238E27FC236}">
                  <a16:creationId xmlns:a16="http://schemas.microsoft.com/office/drawing/2014/main" id="{5444D6FD-D578-43EC-8713-4DEB153D3A4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29998" y="2002743"/>
              <a:ext cx="5405072" cy="345146"/>
            </a:xfrm>
            <a:prstGeom prst="roundRect">
              <a:avLst>
                <a:gd name="adj" fmla="val 31076"/>
              </a:avLst>
            </a:prstGeom>
            <a:solidFill>
              <a:srgbClr val="AFCA0B"/>
            </a:solidFill>
            <a:ln w="9525" algn="ctr">
              <a:solidFill>
                <a:srgbClr val="AFCA0B"/>
              </a:solidFill>
              <a:miter lim="800000"/>
              <a:headEnd/>
              <a:tailEnd/>
            </a:ln>
          </p:spPr>
          <p:txBody>
            <a:bodyPr wrap="square" lIns="40102" tIns="40102" rIns="40102" bIns="40102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r>
                <a:rPr lang="es-PE" sz="1400" b="1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Inclusión financiera y desarrollo económico</a:t>
              </a:r>
            </a:p>
          </p:txBody>
        </p:sp>
        <p:pic>
          <p:nvPicPr>
            <p:cNvPr id="100" name="Imagen 99">
              <a:extLst>
                <a:ext uri="{FF2B5EF4-FFF2-40B4-BE49-F238E27FC236}">
                  <a16:creationId xmlns:a16="http://schemas.microsoft.com/office/drawing/2014/main" id="{864A85B1-3F04-40E7-B1C2-6A31C1CAD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2690" y="2869095"/>
              <a:ext cx="668584" cy="966832"/>
            </a:xfrm>
            <a:prstGeom prst="rect">
              <a:avLst/>
            </a:prstGeom>
          </p:spPr>
        </p:pic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FD3AFB50-8357-4C83-A577-10052CB857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1647" y="2824285"/>
              <a:ext cx="643254" cy="647701"/>
            </a:xfrm>
            <a:custGeom>
              <a:avLst/>
              <a:gdLst>
                <a:gd name="T0" fmla="*/ 309 w 1851"/>
                <a:gd name="T1" fmla="*/ 1646 h 1867"/>
                <a:gd name="T2" fmla="*/ 1111 w 1851"/>
                <a:gd name="T3" fmla="*/ 1828 h 1867"/>
                <a:gd name="T4" fmla="*/ 1812 w 1851"/>
                <a:gd name="T5" fmla="*/ 1158 h 1867"/>
                <a:gd name="T6" fmla="*/ 1652 w 1851"/>
                <a:gd name="T7" fmla="*/ 1159 h 1867"/>
                <a:gd name="T8" fmla="*/ 1386 w 1851"/>
                <a:gd name="T9" fmla="*/ 481 h 1867"/>
                <a:gd name="T10" fmla="*/ 1343 w 1851"/>
                <a:gd name="T11" fmla="*/ 117 h 1867"/>
                <a:gd name="T12" fmla="*/ 1072 w 1851"/>
                <a:gd name="T13" fmla="*/ 34 h 1867"/>
                <a:gd name="T14" fmla="*/ 845 w 1851"/>
                <a:gd name="T15" fmla="*/ 222 h 1867"/>
                <a:gd name="T16" fmla="*/ 867 w 1851"/>
                <a:gd name="T17" fmla="*/ 582 h 1867"/>
                <a:gd name="T18" fmla="*/ 515 w 1851"/>
                <a:gd name="T19" fmla="*/ 1115 h 1867"/>
                <a:gd name="T20" fmla="*/ 92 w 1851"/>
                <a:gd name="T21" fmla="*/ 1216 h 1867"/>
                <a:gd name="T22" fmla="*/ 91 w 1851"/>
                <a:gd name="T23" fmla="*/ 1645 h 1867"/>
                <a:gd name="T24" fmla="*/ 949 w 1851"/>
                <a:gd name="T25" fmla="*/ 511 h 1867"/>
                <a:gd name="T26" fmla="*/ 1317 w 1851"/>
                <a:gd name="T27" fmla="*/ 573 h 1867"/>
                <a:gd name="T28" fmla="*/ 953 w 1851"/>
                <a:gd name="T29" fmla="*/ 175 h 1867"/>
                <a:gd name="T30" fmla="*/ 1011 w 1851"/>
                <a:gd name="T31" fmla="*/ 328 h 1867"/>
                <a:gd name="T32" fmla="*/ 1044 w 1851"/>
                <a:gd name="T33" fmla="*/ 152 h 1867"/>
                <a:gd name="T34" fmla="*/ 1158 w 1851"/>
                <a:gd name="T35" fmla="*/ 86 h 1867"/>
                <a:gd name="T36" fmla="*/ 1222 w 1851"/>
                <a:gd name="T37" fmla="*/ 152 h 1867"/>
                <a:gd name="T38" fmla="*/ 1256 w 1851"/>
                <a:gd name="T39" fmla="*/ 328 h 1867"/>
                <a:gd name="T40" fmla="*/ 1314 w 1851"/>
                <a:gd name="T41" fmla="*/ 175 h 1867"/>
                <a:gd name="T42" fmla="*/ 1297 w 1851"/>
                <a:gd name="T43" fmla="*/ 450 h 1867"/>
                <a:gd name="T44" fmla="*/ 916 w 1851"/>
                <a:gd name="T45" fmla="*/ 193 h 1867"/>
                <a:gd name="T46" fmla="*/ 1593 w 1851"/>
                <a:gd name="T47" fmla="*/ 1117 h 1867"/>
                <a:gd name="T48" fmla="*/ 1322 w 1851"/>
                <a:gd name="T49" fmla="*/ 1205 h 1867"/>
                <a:gd name="T50" fmla="*/ 1164 w 1851"/>
                <a:gd name="T51" fmla="*/ 1035 h 1867"/>
                <a:gd name="T52" fmla="*/ 1256 w 1851"/>
                <a:gd name="T53" fmla="*/ 971 h 1867"/>
                <a:gd name="T54" fmla="*/ 1164 w 1851"/>
                <a:gd name="T55" fmla="*/ 787 h 1867"/>
                <a:gd name="T56" fmla="*/ 1103 w 1851"/>
                <a:gd name="T57" fmla="*/ 790 h 1867"/>
                <a:gd name="T58" fmla="*/ 1103 w 1851"/>
                <a:gd name="T59" fmla="*/ 1171 h 1867"/>
                <a:gd name="T60" fmla="*/ 1103 w 1851"/>
                <a:gd name="T61" fmla="*/ 1026 h 1867"/>
                <a:gd name="T62" fmla="*/ 1103 w 1851"/>
                <a:gd name="T63" fmla="*/ 1026 h 1867"/>
                <a:gd name="T64" fmla="*/ 1225 w 1851"/>
                <a:gd name="T65" fmla="*/ 1190 h 1867"/>
                <a:gd name="T66" fmla="*/ 61 w 1851"/>
                <a:gd name="T67" fmla="*/ 1308 h 1867"/>
                <a:gd name="T68" fmla="*/ 393 w 1851"/>
                <a:gd name="T69" fmla="*/ 1251 h 1867"/>
                <a:gd name="T70" fmla="*/ 1313 w 1851"/>
                <a:gd name="T71" fmla="*/ 1266 h 1867"/>
                <a:gd name="T72" fmla="*/ 705 w 1851"/>
                <a:gd name="T73" fmla="*/ 1369 h 1867"/>
                <a:gd name="T74" fmla="*/ 847 w 1851"/>
                <a:gd name="T75" fmla="*/ 1430 h 1867"/>
                <a:gd name="T76" fmla="*/ 1715 w 1851"/>
                <a:gd name="T77" fmla="*/ 1192 h 1867"/>
                <a:gd name="T78" fmla="*/ 1763 w 1851"/>
                <a:gd name="T79" fmla="*/ 1255 h 1867"/>
                <a:gd name="T80" fmla="*/ 990 w 1851"/>
                <a:gd name="T81" fmla="*/ 1793 h 1867"/>
                <a:gd name="T82" fmla="*/ 309 w 1851"/>
                <a:gd name="T83" fmla="*/ 1585 h 1867"/>
                <a:gd name="T84" fmla="*/ 62 w 1851"/>
                <a:gd name="T85" fmla="*/ 1553 h 1867"/>
                <a:gd name="T86" fmla="*/ 1082 w 1851"/>
                <a:gd name="T87" fmla="*/ 1520 h 1867"/>
                <a:gd name="T88" fmla="*/ 1223 w 1851"/>
                <a:gd name="T89" fmla="*/ 1430 h 1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51" h="1867">
                  <a:moveTo>
                    <a:pt x="91" y="1645"/>
                  </a:moveTo>
                  <a:cubicBezTo>
                    <a:pt x="156" y="1645"/>
                    <a:pt x="255" y="1646"/>
                    <a:pt x="306" y="1646"/>
                  </a:cubicBezTo>
                  <a:cubicBezTo>
                    <a:pt x="307" y="1646"/>
                    <a:pt x="308" y="1646"/>
                    <a:pt x="309" y="1646"/>
                  </a:cubicBezTo>
                  <a:cubicBezTo>
                    <a:pt x="325" y="1646"/>
                    <a:pt x="341" y="1648"/>
                    <a:pt x="356" y="1653"/>
                  </a:cubicBezTo>
                  <a:cubicBezTo>
                    <a:pt x="971" y="1852"/>
                    <a:pt x="971" y="1852"/>
                    <a:pt x="971" y="1852"/>
                  </a:cubicBezTo>
                  <a:cubicBezTo>
                    <a:pt x="1019" y="1867"/>
                    <a:pt x="1071" y="1858"/>
                    <a:pt x="1111" y="1828"/>
                  </a:cubicBezTo>
                  <a:cubicBezTo>
                    <a:pt x="1798" y="1305"/>
                    <a:pt x="1798" y="1305"/>
                    <a:pt x="1798" y="1305"/>
                  </a:cubicBezTo>
                  <a:cubicBezTo>
                    <a:pt x="1843" y="1271"/>
                    <a:pt x="1851" y="1207"/>
                    <a:pt x="1816" y="1163"/>
                  </a:cubicBezTo>
                  <a:cubicBezTo>
                    <a:pt x="1815" y="1161"/>
                    <a:pt x="1814" y="1160"/>
                    <a:pt x="1812" y="1158"/>
                  </a:cubicBezTo>
                  <a:cubicBezTo>
                    <a:pt x="1811" y="1157"/>
                    <a:pt x="1811" y="1157"/>
                    <a:pt x="1811" y="1157"/>
                  </a:cubicBezTo>
                  <a:cubicBezTo>
                    <a:pt x="1778" y="1120"/>
                    <a:pt x="1723" y="1113"/>
                    <a:pt x="1682" y="1140"/>
                  </a:cubicBezTo>
                  <a:cubicBezTo>
                    <a:pt x="1652" y="1159"/>
                    <a:pt x="1652" y="1159"/>
                    <a:pt x="1652" y="1159"/>
                  </a:cubicBezTo>
                  <a:cubicBezTo>
                    <a:pt x="1653" y="1145"/>
                    <a:pt x="1654" y="1131"/>
                    <a:pt x="1654" y="1117"/>
                  </a:cubicBezTo>
                  <a:cubicBezTo>
                    <a:pt x="1654" y="939"/>
                    <a:pt x="1534" y="725"/>
                    <a:pt x="1379" y="610"/>
                  </a:cubicBezTo>
                  <a:cubicBezTo>
                    <a:pt x="1416" y="576"/>
                    <a:pt x="1419" y="519"/>
                    <a:pt x="1386" y="481"/>
                  </a:cubicBezTo>
                  <a:cubicBezTo>
                    <a:pt x="1378" y="473"/>
                    <a:pt x="1368" y="465"/>
                    <a:pt x="1358" y="460"/>
                  </a:cubicBezTo>
                  <a:cubicBezTo>
                    <a:pt x="1417" y="251"/>
                    <a:pt x="1417" y="251"/>
                    <a:pt x="1417" y="251"/>
                  </a:cubicBezTo>
                  <a:cubicBezTo>
                    <a:pt x="1434" y="194"/>
                    <a:pt x="1401" y="134"/>
                    <a:pt x="1343" y="117"/>
                  </a:cubicBezTo>
                  <a:cubicBezTo>
                    <a:pt x="1334" y="115"/>
                    <a:pt x="1324" y="113"/>
                    <a:pt x="1314" y="113"/>
                  </a:cubicBezTo>
                  <a:cubicBezTo>
                    <a:pt x="1274" y="113"/>
                    <a:pt x="1274" y="113"/>
                    <a:pt x="1274" y="113"/>
                  </a:cubicBezTo>
                  <a:cubicBezTo>
                    <a:pt x="1240" y="36"/>
                    <a:pt x="1150" y="0"/>
                    <a:pt x="1072" y="34"/>
                  </a:cubicBezTo>
                  <a:cubicBezTo>
                    <a:pt x="1037" y="49"/>
                    <a:pt x="1008" y="78"/>
                    <a:pt x="993" y="113"/>
                  </a:cubicBezTo>
                  <a:cubicBezTo>
                    <a:pt x="953" y="113"/>
                    <a:pt x="953" y="113"/>
                    <a:pt x="953" y="113"/>
                  </a:cubicBezTo>
                  <a:cubicBezTo>
                    <a:pt x="893" y="113"/>
                    <a:pt x="845" y="162"/>
                    <a:pt x="845" y="222"/>
                  </a:cubicBezTo>
                  <a:cubicBezTo>
                    <a:pt x="845" y="231"/>
                    <a:pt x="846" y="241"/>
                    <a:pt x="849" y="251"/>
                  </a:cubicBezTo>
                  <a:cubicBezTo>
                    <a:pt x="908" y="460"/>
                    <a:pt x="908" y="460"/>
                    <a:pt x="908" y="460"/>
                  </a:cubicBezTo>
                  <a:cubicBezTo>
                    <a:pt x="863" y="483"/>
                    <a:pt x="845" y="537"/>
                    <a:pt x="867" y="582"/>
                  </a:cubicBezTo>
                  <a:cubicBezTo>
                    <a:pt x="872" y="593"/>
                    <a:pt x="879" y="602"/>
                    <a:pt x="888" y="610"/>
                  </a:cubicBezTo>
                  <a:cubicBezTo>
                    <a:pt x="739" y="720"/>
                    <a:pt x="623" y="922"/>
                    <a:pt x="614" y="1094"/>
                  </a:cubicBezTo>
                  <a:cubicBezTo>
                    <a:pt x="579" y="1092"/>
                    <a:pt x="545" y="1099"/>
                    <a:pt x="515" y="1115"/>
                  </a:cubicBezTo>
                  <a:cubicBezTo>
                    <a:pt x="363" y="1197"/>
                    <a:pt x="363" y="1197"/>
                    <a:pt x="363" y="1197"/>
                  </a:cubicBezTo>
                  <a:cubicBezTo>
                    <a:pt x="341" y="1209"/>
                    <a:pt x="316" y="1216"/>
                    <a:pt x="290" y="1216"/>
                  </a:cubicBezTo>
                  <a:cubicBezTo>
                    <a:pt x="92" y="1216"/>
                    <a:pt x="92" y="1216"/>
                    <a:pt x="92" y="1216"/>
                  </a:cubicBezTo>
                  <a:cubicBezTo>
                    <a:pt x="41" y="1216"/>
                    <a:pt x="0" y="1257"/>
                    <a:pt x="0" y="1308"/>
                  </a:cubicBezTo>
                  <a:cubicBezTo>
                    <a:pt x="0" y="1553"/>
                    <a:pt x="0" y="1553"/>
                    <a:pt x="0" y="1553"/>
                  </a:cubicBezTo>
                  <a:cubicBezTo>
                    <a:pt x="0" y="1603"/>
                    <a:pt x="41" y="1644"/>
                    <a:pt x="91" y="1645"/>
                  </a:cubicBezTo>
                  <a:close/>
                  <a:moveTo>
                    <a:pt x="949" y="573"/>
                  </a:moveTo>
                  <a:cubicBezTo>
                    <a:pt x="933" y="573"/>
                    <a:pt x="919" y="559"/>
                    <a:pt x="919" y="542"/>
                  </a:cubicBezTo>
                  <a:cubicBezTo>
                    <a:pt x="919" y="525"/>
                    <a:pt x="933" y="511"/>
                    <a:pt x="949" y="511"/>
                  </a:cubicBezTo>
                  <a:cubicBezTo>
                    <a:pt x="1317" y="511"/>
                    <a:pt x="1317" y="511"/>
                    <a:pt x="1317" y="511"/>
                  </a:cubicBezTo>
                  <a:cubicBezTo>
                    <a:pt x="1334" y="511"/>
                    <a:pt x="1348" y="525"/>
                    <a:pt x="1348" y="542"/>
                  </a:cubicBezTo>
                  <a:cubicBezTo>
                    <a:pt x="1348" y="559"/>
                    <a:pt x="1334" y="573"/>
                    <a:pt x="1317" y="573"/>
                  </a:cubicBezTo>
                  <a:lnTo>
                    <a:pt x="949" y="573"/>
                  </a:lnTo>
                  <a:close/>
                  <a:moveTo>
                    <a:pt x="916" y="193"/>
                  </a:moveTo>
                  <a:cubicBezTo>
                    <a:pt x="924" y="181"/>
                    <a:pt x="938" y="175"/>
                    <a:pt x="953" y="175"/>
                  </a:cubicBezTo>
                  <a:cubicBezTo>
                    <a:pt x="980" y="175"/>
                    <a:pt x="980" y="175"/>
                    <a:pt x="980" y="175"/>
                  </a:cubicBezTo>
                  <a:cubicBezTo>
                    <a:pt x="980" y="297"/>
                    <a:pt x="980" y="297"/>
                    <a:pt x="980" y="297"/>
                  </a:cubicBezTo>
                  <a:cubicBezTo>
                    <a:pt x="980" y="314"/>
                    <a:pt x="994" y="328"/>
                    <a:pt x="1011" y="328"/>
                  </a:cubicBezTo>
                  <a:cubicBezTo>
                    <a:pt x="1028" y="328"/>
                    <a:pt x="1041" y="314"/>
                    <a:pt x="1041" y="297"/>
                  </a:cubicBezTo>
                  <a:cubicBezTo>
                    <a:pt x="1041" y="175"/>
                    <a:pt x="1041" y="175"/>
                    <a:pt x="1041" y="175"/>
                  </a:cubicBezTo>
                  <a:cubicBezTo>
                    <a:pt x="1041" y="167"/>
                    <a:pt x="1042" y="159"/>
                    <a:pt x="1044" y="152"/>
                  </a:cubicBezTo>
                  <a:cubicBezTo>
                    <a:pt x="1044" y="151"/>
                    <a:pt x="1044" y="151"/>
                    <a:pt x="1044" y="151"/>
                  </a:cubicBezTo>
                  <a:cubicBezTo>
                    <a:pt x="1044" y="151"/>
                    <a:pt x="1045" y="150"/>
                    <a:pt x="1045" y="150"/>
                  </a:cubicBezTo>
                  <a:cubicBezTo>
                    <a:pt x="1058" y="101"/>
                    <a:pt x="1109" y="72"/>
                    <a:pt x="1158" y="86"/>
                  </a:cubicBezTo>
                  <a:cubicBezTo>
                    <a:pt x="1189" y="94"/>
                    <a:pt x="1213" y="118"/>
                    <a:pt x="1222" y="149"/>
                  </a:cubicBezTo>
                  <a:cubicBezTo>
                    <a:pt x="1222" y="150"/>
                    <a:pt x="1222" y="150"/>
                    <a:pt x="1222" y="151"/>
                  </a:cubicBezTo>
                  <a:cubicBezTo>
                    <a:pt x="1222" y="151"/>
                    <a:pt x="1222" y="151"/>
                    <a:pt x="1222" y="152"/>
                  </a:cubicBezTo>
                  <a:cubicBezTo>
                    <a:pt x="1224" y="159"/>
                    <a:pt x="1225" y="167"/>
                    <a:pt x="1225" y="175"/>
                  </a:cubicBezTo>
                  <a:cubicBezTo>
                    <a:pt x="1225" y="297"/>
                    <a:pt x="1225" y="297"/>
                    <a:pt x="1225" y="297"/>
                  </a:cubicBezTo>
                  <a:cubicBezTo>
                    <a:pt x="1225" y="314"/>
                    <a:pt x="1239" y="328"/>
                    <a:pt x="1256" y="328"/>
                  </a:cubicBezTo>
                  <a:cubicBezTo>
                    <a:pt x="1273" y="328"/>
                    <a:pt x="1286" y="314"/>
                    <a:pt x="1286" y="297"/>
                  </a:cubicBezTo>
                  <a:cubicBezTo>
                    <a:pt x="1286" y="175"/>
                    <a:pt x="1286" y="175"/>
                    <a:pt x="1286" y="175"/>
                  </a:cubicBezTo>
                  <a:cubicBezTo>
                    <a:pt x="1314" y="175"/>
                    <a:pt x="1314" y="175"/>
                    <a:pt x="1314" y="175"/>
                  </a:cubicBezTo>
                  <a:cubicBezTo>
                    <a:pt x="1340" y="175"/>
                    <a:pt x="1361" y="196"/>
                    <a:pt x="1360" y="221"/>
                  </a:cubicBezTo>
                  <a:cubicBezTo>
                    <a:pt x="1360" y="226"/>
                    <a:pt x="1360" y="230"/>
                    <a:pt x="1359" y="234"/>
                  </a:cubicBezTo>
                  <a:cubicBezTo>
                    <a:pt x="1297" y="450"/>
                    <a:pt x="1297" y="450"/>
                    <a:pt x="1297" y="450"/>
                  </a:cubicBezTo>
                  <a:cubicBezTo>
                    <a:pt x="969" y="450"/>
                    <a:pt x="969" y="450"/>
                    <a:pt x="969" y="450"/>
                  </a:cubicBezTo>
                  <a:cubicBezTo>
                    <a:pt x="908" y="234"/>
                    <a:pt x="908" y="234"/>
                    <a:pt x="908" y="234"/>
                  </a:cubicBezTo>
                  <a:cubicBezTo>
                    <a:pt x="904" y="220"/>
                    <a:pt x="907" y="205"/>
                    <a:pt x="916" y="193"/>
                  </a:cubicBezTo>
                  <a:close/>
                  <a:moveTo>
                    <a:pt x="962" y="634"/>
                  </a:moveTo>
                  <a:cubicBezTo>
                    <a:pt x="1305" y="634"/>
                    <a:pt x="1305" y="634"/>
                    <a:pt x="1305" y="634"/>
                  </a:cubicBezTo>
                  <a:cubicBezTo>
                    <a:pt x="1461" y="727"/>
                    <a:pt x="1593" y="946"/>
                    <a:pt x="1593" y="1117"/>
                  </a:cubicBezTo>
                  <a:cubicBezTo>
                    <a:pt x="1592" y="1146"/>
                    <a:pt x="1589" y="1175"/>
                    <a:pt x="1582" y="1203"/>
                  </a:cubicBezTo>
                  <a:cubicBezTo>
                    <a:pt x="1418" y="1307"/>
                    <a:pt x="1418" y="1307"/>
                    <a:pt x="1418" y="1307"/>
                  </a:cubicBezTo>
                  <a:cubicBezTo>
                    <a:pt x="1413" y="1255"/>
                    <a:pt x="1374" y="1213"/>
                    <a:pt x="1322" y="1205"/>
                  </a:cubicBezTo>
                  <a:cubicBezTo>
                    <a:pt x="1285" y="1200"/>
                    <a:pt x="1285" y="1200"/>
                    <a:pt x="1285" y="1200"/>
                  </a:cubicBezTo>
                  <a:cubicBezTo>
                    <a:pt x="1286" y="1195"/>
                    <a:pt x="1286" y="1190"/>
                    <a:pt x="1286" y="1185"/>
                  </a:cubicBezTo>
                  <a:cubicBezTo>
                    <a:pt x="1286" y="1112"/>
                    <a:pt x="1235" y="1050"/>
                    <a:pt x="1164" y="1035"/>
                  </a:cubicBezTo>
                  <a:cubicBezTo>
                    <a:pt x="1164" y="854"/>
                    <a:pt x="1164" y="854"/>
                    <a:pt x="1164" y="854"/>
                  </a:cubicBezTo>
                  <a:cubicBezTo>
                    <a:pt x="1200" y="867"/>
                    <a:pt x="1225" y="901"/>
                    <a:pt x="1225" y="940"/>
                  </a:cubicBezTo>
                  <a:cubicBezTo>
                    <a:pt x="1225" y="957"/>
                    <a:pt x="1239" y="971"/>
                    <a:pt x="1256" y="971"/>
                  </a:cubicBezTo>
                  <a:cubicBezTo>
                    <a:pt x="1273" y="971"/>
                    <a:pt x="1286" y="957"/>
                    <a:pt x="1286" y="940"/>
                  </a:cubicBezTo>
                  <a:cubicBezTo>
                    <a:pt x="1286" y="867"/>
                    <a:pt x="1235" y="805"/>
                    <a:pt x="1164" y="790"/>
                  </a:cubicBezTo>
                  <a:cubicBezTo>
                    <a:pt x="1164" y="787"/>
                    <a:pt x="1164" y="787"/>
                    <a:pt x="1164" y="787"/>
                  </a:cubicBezTo>
                  <a:cubicBezTo>
                    <a:pt x="1164" y="770"/>
                    <a:pt x="1150" y="756"/>
                    <a:pt x="1133" y="756"/>
                  </a:cubicBezTo>
                  <a:cubicBezTo>
                    <a:pt x="1116" y="756"/>
                    <a:pt x="1103" y="770"/>
                    <a:pt x="1103" y="787"/>
                  </a:cubicBezTo>
                  <a:cubicBezTo>
                    <a:pt x="1103" y="790"/>
                    <a:pt x="1103" y="790"/>
                    <a:pt x="1103" y="790"/>
                  </a:cubicBezTo>
                  <a:cubicBezTo>
                    <a:pt x="1020" y="807"/>
                    <a:pt x="966" y="888"/>
                    <a:pt x="983" y="971"/>
                  </a:cubicBezTo>
                  <a:cubicBezTo>
                    <a:pt x="995" y="1031"/>
                    <a:pt x="1042" y="1078"/>
                    <a:pt x="1103" y="1090"/>
                  </a:cubicBezTo>
                  <a:cubicBezTo>
                    <a:pt x="1103" y="1171"/>
                    <a:pt x="1103" y="1171"/>
                    <a:pt x="1103" y="1171"/>
                  </a:cubicBezTo>
                  <a:cubicBezTo>
                    <a:pt x="675" y="1103"/>
                    <a:pt x="675" y="1103"/>
                    <a:pt x="675" y="1103"/>
                  </a:cubicBezTo>
                  <a:cubicBezTo>
                    <a:pt x="681" y="934"/>
                    <a:pt x="809" y="724"/>
                    <a:pt x="962" y="634"/>
                  </a:cubicBezTo>
                  <a:close/>
                  <a:moveTo>
                    <a:pt x="1103" y="1026"/>
                  </a:moveTo>
                  <a:cubicBezTo>
                    <a:pt x="1055" y="1010"/>
                    <a:pt x="1030" y="958"/>
                    <a:pt x="1046" y="910"/>
                  </a:cubicBezTo>
                  <a:cubicBezTo>
                    <a:pt x="1056" y="884"/>
                    <a:pt x="1076" y="863"/>
                    <a:pt x="1103" y="854"/>
                  </a:cubicBezTo>
                  <a:lnTo>
                    <a:pt x="1103" y="1026"/>
                  </a:lnTo>
                  <a:close/>
                  <a:moveTo>
                    <a:pt x="1164" y="1099"/>
                  </a:moveTo>
                  <a:cubicBezTo>
                    <a:pt x="1200" y="1112"/>
                    <a:pt x="1225" y="1146"/>
                    <a:pt x="1225" y="1185"/>
                  </a:cubicBezTo>
                  <a:cubicBezTo>
                    <a:pt x="1225" y="1187"/>
                    <a:pt x="1225" y="1188"/>
                    <a:pt x="1225" y="1190"/>
                  </a:cubicBezTo>
                  <a:cubicBezTo>
                    <a:pt x="1164" y="1180"/>
                    <a:pt x="1164" y="1180"/>
                    <a:pt x="1164" y="1180"/>
                  </a:cubicBezTo>
                  <a:lnTo>
                    <a:pt x="1164" y="1099"/>
                  </a:lnTo>
                  <a:close/>
                  <a:moveTo>
                    <a:pt x="61" y="1308"/>
                  </a:moveTo>
                  <a:cubicBezTo>
                    <a:pt x="61" y="1291"/>
                    <a:pt x="75" y="1277"/>
                    <a:pt x="92" y="1277"/>
                  </a:cubicBezTo>
                  <a:cubicBezTo>
                    <a:pt x="290" y="1277"/>
                    <a:pt x="290" y="1277"/>
                    <a:pt x="290" y="1277"/>
                  </a:cubicBezTo>
                  <a:cubicBezTo>
                    <a:pt x="326" y="1277"/>
                    <a:pt x="361" y="1268"/>
                    <a:pt x="393" y="1251"/>
                  </a:cubicBezTo>
                  <a:cubicBezTo>
                    <a:pt x="544" y="1169"/>
                    <a:pt x="544" y="1169"/>
                    <a:pt x="544" y="1169"/>
                  </a:cubicBezTo>
                  <a:cubicBezTo>
                    <a:pt x="567" y="1156"/>
                    <a:pt x="593" y="1152"/>
                    <a:pt x="619" y="1156"/>
                  </a:cubicBezTo>
                  <a:cubicBezTo>
                    <a:pt x="1313" y="1266"/>
                    <a:pt x="1313" y="1266"/>
                    <a:pt x="1313" y="1266"/>
                  </a:cubicBezTo>
                  <a:cubicBezTo>
                    <a:pt x="1341" y="1270"/>
                    <a:pt x="1361" y="1297"/>
                    <a:pt x="1356" y="1325"/>
                  </a:cubicBezTo>
                  <a:cubicBezTo>
                    <a:pt x="1352" y="1350"/>
                    <a:pt x="1331" y="1369"/>
                    <a:pt x="1305" y="1369"/>
                  </a:cubicBezTo>
                  <a:cubicBezTo>
                    <a:pt x="705" y="1369"/>
                    <a:pt x="705" y="1369"/>
                    <a:pt x="705" y="1369"/>
                  </a:cubicBezTo>
                  <a:cubicBezTo>
                    <a:pt x="688" y="1369"/>
                    <a:pt x="674" y="1383"/>
                    <a:pt x="674" y="1400"/>
                  </a:cubicBezTo>
                  <a:cubicBezTo>
                    <a:pt x="674" y="1416"/>
                    <a:pt x="688" y="1430"/>
                    <a:pt x="705" y="1430"/>
                  </a:cubicBezTo>
                  <a:cubicBezTo>
                    <a:pt x="847" y="1430"/>
                    <a:pt x="847" y="1430"/>
                    <a:pt x="847" y="1430"/>
                  </a:cubicBezTo>
                  <a:cubicBezTo>
                    <a:pt x="1028" y="1568"/>
                    <a:pt x="1028" y="1568"/>
                    <a:pt x="1028" y="1568"/>
                  </a:cubicBezTo>
                  <a:cubicBezTo>
                    <a:pt x="1054" y="1587"/>
                    <a:pt x="1088" y="1588"/>
                    <a:pt x="1115" y="1571"/>
                  </a:cubicBezTo>
                  <a:cubicBezTo>
                    <a:pt x="1715" y="1192"/>
                    <a:pt x="1715" y="1192"/>
                    <a:pt x="1715" y="1192"/>
                  </a:cubicBezTo>
                  <a:cubicBezTo>
                    <a:pt x="1731" y="1181"/>
                    <a:pt x="1752" y="1184"/>
                    <a:pt x="1765" y="1198"/>
                  </a:cubicBezTo>
                  <a:cubicBezTo>
                    <a:pt x="1765" y="1198"/>
                    <a:pt x="1766" y="1198"/>
                    <a:pt x="1766" y="1198"/>
                  </a:cubicBezTo>
                  <a:cubicBezTo>
                    <a:pt x="1781" y="1215"/>
                    <a:pt x="1780" y="1240"/>
                    <a:pt x="1763" y="1255"/>
                  </a:cubicBezTo>
                  <a:cubicBezTo>
                    <a:pt x="1762" y="1256"/>
                    <a:pt x="1762" y="1256"/>
                    <a:pt x="1761" y="1257"/>
                  </a:cubicBezTo>
                  <a:cubicBezTo>
                    <a:pt x="1074" y="1779"/>
                    <a:pt x="1074" y="1779"/>
                    <a:pt x="1074" y="1779"/>
                  </a:cubicBezTo>
                  <a:cubicBezTo>
                    <a:pt x="1050" y="1797"/>
                    <a:pt x="1019" y="1802"/>
                    <a:pt x="990" y="1793"/>
                  </a:cubicBezTo>
                  <a:cubicBezTo>
                    <a:pt x="375" y="1595"/>
                    <a:pt x="375" y="1595"/>
                    <a:pt x="375" y="1595"/>
                  </a:cubicBezTo>
                  <a:cubicBezTo>
                    <a:pt x="375" y="1595"/>
                    <a:pt x="375" y="1595"/>
                    <a:pt x="375" y="1595"/>
                  </a:cubicBezTo>
                  <a:cubicBezTo>
                    <a:pt x="354" y="1588"/>
                    <a:pt x="332" y="1585"/>
                    <a:pt x="309" y="1585"/>
                  </a:cubicBezTo>
                  <a:cubicBezTo>
                    <a:pt x="309" y="1585"/>
                    <a:pt x="309" y="1585"/>
                    <a:pt x="309" y="1585"/>
                  </a:cubicBezTo>
                  <a:cubicBezTo>
                    <a:pt x="261" y="1584"/>
                    <a:pt x="158" y="1584"/>
                    <a:pt x="92" y="1584"/>
                  </a:cubicBezTo>
                  <a:cubicBezTo>
                    <a:pt x="75" y="1583"/>
                    <a:pt x="62" y="1570"/>
                    <a:pt x="62" y="1553"/>
                  </a:cubicBezTo>
                  <a:lnTo>
                    <a:pt x="61" y="1308"/>
                  </a:lnTo>
                  <a:close/>
                  <a:moveTo>
                    <a:pt x="1223" y="1430"/>
                  </a:moveTo>
                  <a:cubicBezTo>
                    <a:pt x="1082" y="1520"/>
                    <a:pt x="1082" y="1520"/>
                    <a:pt x="1082" y="1520"/>
                  </a:cubicBezTo>
                  <a:cubicBezTo>
                    <a:pt x="1077" y="1523"/>
                    <a:pt x="1070" y="1523"/>
                    <a:pt x="1065" y="1519"/>
                  </a:cubicBezTo>
                  <a:cubicBezTo>
                    <a:pt x="949" y="1430"/>
                    <a:pt x="949" y="1430"/>
                    <a:pt x="949" y="1430"/>
                  </a:cubicBezTo>
                  <a:lnTo>
                    <a:pt x="1223" y="14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s-MX" dirty="0"/>
                <a:t> </a:t>
              </a:r>
              <a:endParaRPr lang="es-PE" dirty="0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9BFDF0A2-2FA7-44FC-9F0C-ACC2047884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234" y="2711285"/>
              <a:ext cx="911225" cy="911225"/>
            </a:xfrm>
            <a:custGeom>
              <a:avLst/>
              <a:gdLst>
                <a:gd name="T0" fmla="*/ 1224 w 2448"/>
                <a:gd name="T1" fmla="*/ 0 h 2448"/>
                <a:gd name="T2" fmla="*/ 0 w 2448"/>
                <a:gd name="T3" fmla="*/ 1224 h 2448"/>
                <a:gd name="T4" fmla="*/ 1224 w 2448"/>
                <a:gd name="T5" fmla="*/ 2448 h 2448"/>
                <a:gd name="T6" fmla="*/ 2448 w 2448"/>
                <a:gd name="T7" fmla="*/ 1224 h 2448"/>
                <a:gd name="T8" fmla="*/ 1224 w 2448"/>
                <a:gd name="T9" fmla="*/ 0 h 2448"/>
                <a:gd name="T10" fmla="*/ 1224 w 2448"/>
                <a:gd name="T11" fmla="*/ 2422 h 2448"/>
                <a:gd name="T12" fmla="*/ 26 w 2448"/>
                <a:gd name="T13" fmla="*/ 1224 h 2448"/>
                <a:gd name="T14" fmla="*/ 1224 w 2448"/>
                <a:gd name="T15" fmla="*/ 26 h 2448"/>
                <a:gd name="T16" fmla="*/ 2422 w 2448"/>
                <a:gd name="T17" fmla="*/ 1224 h 2448"/>
                <a:gd name="T18" fmla="*/ 1224 w 2448"/>
                <a:gd name="T19" fmla="*/ 242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8" h="2448">
                  <a:moveTo>
                    <a:pt x="1224" y="0"/>
                  </a:moveTo>
                  <a:cubicBezTo>
                    <a:pt x="548" y="0"/>
                    <a:pt x="0" y="548"/>
                    <a:pt x="0" y="1224"/>
                  </a:cubicBezTo>
                  <a:cubicBezTo>
                    <a:pt x="0" y="1900"/>
                    <a:pt x="548" y="2448"/>
                    <a:pt x="1224" y="2448"/>
                  </a:cubicBezTo>
                  <a:cubicBezTo>
                    <a:pt x="1900" y="2448"/>
                    <a:pt x="2448" y="1900"/>
                    <a:pt x="2448" y="1224"/>
                  </a:cubicBezTo>
                  <a:cubicBezTo>
                    <a:pt x="2448" y="548"/>
                    <a:pt x="1900" y="0"/>
                    <a:pt x="1224" y="0"/>
                  </a:cubicBezTo>
                  <a:close/>
                  <a:moveTo>
                    <a:pt x="1224" y="2422"/>
                  </a:moveTo>
                  <a:cubicBezTo>
                    <a:pt x="562" y="2422"/>
                    <a:pt x="26" y="1886"/>
                    <a:pt x="26" y="1224"/>
                  </a:cubicBezTo>
                  <a:cubicBezTo>
                    <a:pt x="26" y="562"/>
                    <a:pt x="562" y="26"/>
                    <a:pt x="1224" y="26"/>
                  </a:cubicBezTo>
                  <a:cubicBezTo>
                    <a:pt x="1886" y="26"/>
                    <a:pt x="2422" y="562"/>
                    <a:pt x="2422" y="1224"/>
                  </a:cubicBezTo>
                  <a:cubicBezTo>
                    <a:pt x="2422" y="1886"/>
                    <a:pt x="1886" y="2422"/>
                    <a:pt x="1224" y="2422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grpSp>
          <p:nvGrpSpPr>
            <p:cNvPr id="103" name="Grupo 102">
              <a:extLst>
                <a:ext uri="{FF2B5EF4-FFF2-40B4-BE49-F238E27FC236}">
                  <a16:creationId xmlns:a16="http://schemas.microsoft.com/office/drawing/2014/main" id="{1045C5F0-0BA5-4EE1-8203-A55455A7A080}"/>
                </a:ext>
              </a:extLst>
            </p:cNvPr>
            <p:cNvGrpSpPr/>
            <p:nvPr/>
          </p:nvGrpSpPr>
          <p:grpSpPr>
            <a:xfrm>
              <a:off x="6607979" y="2929665"/>
              <a:ext cx="687387" cy="522287"/>
              <a:chOff x="8510588" y="2862263"/>
              <a:chExt cx="687387" cy="522287"/>
            </a:xfrm>
          </p:grpSpPr>
          <p:sp>
            <p:nvSpPr>
              <p:cNvPr id="104" name="Freeform 10">
                <a:extLst>
                  <a:ext uri="{FF2B5EF4-FFF2-40B4-BE49-F238E27FC236}">
                    <a16:creationId xmlns:a16="http://schemas.microsoft.com/office/drawing/2014/main" id="{EA0B08E1-085B-4436-A03B-1E8D13EC62C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10588" y="2862263"/>
                <a:ext cx="687387" cy="522287"/>
              </a:xfrm>
              <a:custGeom>
                <a:avLst/>
                <a:gdLst>
                  <a:gd name="T0" fmla="*/ 1716 w 1852"/>
                  <a:gd name="T1" fmla="*/ 862 h 1410"/>
                  <a:gd name="T2" fmla="*/ 1716 w 1852"/>
                  <a:gd name="T3" fmla="*/ 434 h 1410"/>
                  <a:gd name="T4" fmla="*/ 1499 w 1852"/>
                  <a:gd name="T5" fmla="*/ 434 h 1410"/>
                  <a:gd name="T6" fmla="*/ 1499 w 1852"/>
                  <a:gd name="T7" fmla="*/ 217 h 1410"/>
                  <a:gd name="T8" fmla="*/ 1390 w 1852"/>
                  <a:gd name="T9" fmla="*/ 217 h 1410"/>
                  <a:gd name="T10" fmla="*/ 1390 w 1852"/>
                  <a:gd name="T11" fmla="*/ 434 h 1410"/>
                  <a:gd name="T12" fmla="*/ 1073 w 1852"/>
                  <a:gd name="T13" fmla="*/ 434 h 1410"/>
                  <a:gd name="T14" fmla="*/ 964 w 1852"/>
                  <a:gd name="T15" fmla="*/ 0 h 1410"/>
                  <a:gd name="T16" fmla="*/ 325 w 1852"/>
                  <a:gd name="T17" fmla="*/ 0 h 1410"/>
                  <a:gd name="T18" fmla="*/ 325 w 1852"/>
                  <a:gd name="T19" fmla="*/ 436 h 1410"/>
                  <a:gd name="T20" fmla="*/ 81 w 1852"/>
                  <a:gd name="T21" fmla="*/ 514 h 1410"/>
                  <a:gd name="T22" fmla="*/ 135 w 1852"/>
                  <a:gd name="T23" fmla="*/ 608 h 1410"/>
                  <a:gd name="T24" fmla="*/ 325 w 1852"/>
                  <a:gd name="T25" fmla="*/ 545 h 1410"/>
                  <a:gd name="T26" fmla="*/ 325 w 1852"/>
                  <a:gd name="T27" fmla="*/ 655 h 1410"/>
                  <a:gd name="T28" fmla="*/ 0 w 1852"/>
                  <a:gd name="T29" fmla="*/ 1031 h 1410"/>
                  <a:gd name="T30" fmla="*/ 379 w 1852"/>
                  <a:gd name="T31" fmla="*/ 1410 h 1410"/>
                  <a:gd name="T32" fmla="*/ 755 w 1852"/>
                  <a:gd name="T33" fmla="*/ 1085 h 1410"/>
                  <a:gd name="T34" fmla="*/ 1256 w 1852"/>
                  <a:gd name="T35" fmla="*/ 1085 h 1410"/>
                  <a:gd name="T36" fmla="*/ 1255 w 1852"/>
                  <a:gd name="T37" fmla="*/ 1112 h 1410"/>
                  <a:gd name="T38" fmla="*/ 1553 w 1852"/>
                  <a:gd name="T39" fmla="*/ 1410 h 1410"/>
                  <a:gd name="T40" fmla="*/ 1852 w 1852"/>
                  <a:gd name="T41" fmla="*/ 1112 h 1410"/>
                  <a:gd name="T42" fmla="*/ 1716 w 1852"/>
                  <a:gd name="T43" fmla="*/ 862 h 1410"/>
                  <a:gd name="T44" fmla="*/ 961 w 1852"/>
                  <a:gd name="T45" fmla="*/ 434 h 1410"/>
                  <a:gd name="T46" fmla="*/ 651 w 1852"/>
                  <a:gd name="T47" fmla="*/ 434 h 1410"/>
                  <a:gd name="T48" fmla="*/ 651 w 1852"/>
                  <a:gd name="T49" fmla="*/ 108 h 1410"/>
                  <a:gd name="T50" fmla="*/ 880 w 1852"/>
                  <a:gd name="T51" fmla="*/ 108 h 1410"/>
                  <a:gd name="T52" fmla="*/ 961 w 1852"/>
                  <a:gd name="T53" fmla="*/ 434 h 1410"/>
                  <a:gd name="T54" fmla="*/ 434 w 1852"/>
                  <a:gd name="T55" fmla="*/ 655 h 1410"/>
                  <a:gd name="T56" fmla="*/ 434 w 1852"/>
                  <a:gd name="T57" fmla="*/ 545 h 1410"/>
                  <a:gd name="T58" fmla="*/ 865 w 1852"/>
                  <a:gd name="T59" fmla="*/ 976 h 1410"/>
                  <a:gd name="T60" fmla="*/ 755 w 1852"/>
                  <a:gd name="T61" fmla="*/ 976 h 1410"/>
                  <a:gd name="T62" fmla="*/ 434 w 1852"/>
                  <a:gd name="T63" fmla="*/ 655 h 1410"/>
                  <a:gd name="T64" fmla="*/ 542 w 1852"/>
                  <a:gd name="T65" fmla="*/ 108 h 1410"/>
                  <a:gd name="T66" fmla="*/ 542 w 1852"/>
                  <a:gd name="T67" fmla="*/ 434 h 1410"/>
                  <a:gd name="T68" fmla="*/ 434 w 1852"/>
                  <a:gd name="T69" fmla="*/ 434 h 1410"/>
                  <a:gd name="T70" fmla="*/ 434 w 1852"/>
                  <a:gd name="T71" fmla="*/ 108 h 1410"/>
                  <a:gd name="T72" fmla="*/ 542 w 1852"/>
                  <a:gd name="T73" fmla="*/ 108 h 1410"/>
                  <a:gd name="T74" fmla="*/ 379 w 1852"/>
                  <a:gd name="T75" fmla="*/ 1302 h 1410"/>
                  <a:gd name="T76" fmla="*/ 108 w 1852"/>
                  <a:gd name="T77" fmla="*/ 1031 h 1410"/>
                  <a:gd name="T78" fmla="*/ 379 w 1852"/>
                  <a:gd name="T79" fmla="*/ 759 h 1410"/>
                  <a:gd name="T80" fmla="*/ 651 w 1852"/>
                  <a:gd name="T81" fmla="*/ 1031 h 1410"/>
                  <a:gd name="T82" fmla="*/ 379 w 1852"/>
                  <a:gd name="T83" fmla="*/ 1302 h 1410"/>
                  <a:gd name="T84" fmla="*/ 1288 w 1852"/>
                  <a:gd name="T85" fmla="*/ 976 h 1410"/>
                  <a:gd name="T86" fmla="*/ 974 w 1852"/>
                  <a:gd name="T87" fmla="*/ 976 h 1410"/>
                  <a:gd name="T88" fmla="*/ 722 w 1852"/>
                  <a:gd name="T89" fmla="*/ 542 h 1410"/>
                  <a:gd name="T90" fmla="*/ 1608 w 1852"/>
                  <a:gd name="T91" fmla="*/ 542 h 1410"/>
                  <a:gd name="T92" fmla="*/ 1608 w 1852"/>
                  <a:gd name="T93" fmla="*/ 819 h 1410"/>
                  <a:gd name="T94" fmla="*/ 1553 w 1852"/>
                  <a:gd name="T95" fmla="*/ 814 h 1410"/>
                  <a:gd name="T96" fmla="*/ 1288 w 1852"/>
                  <a:gd name="T97" fmla="*/ 976 h 1410"/>
                  <a:gd name="T98" fmla="*/ 1553 w 1852"/>
                  <a:gd name="T99" fmla="*/ 1302 h 1410"/>
                  <a:gd name="T100" fmla="*/ 1363 w 1852"/>
                  <a:gd name="T101" fmla="*/ 1112 h 1410"/>
                  <a:gd name="T102" fmla="*/ 1553 w 1852"/>
                  <a:gd name="T103" fmla="*/ 922 h 1410"/>
                  <a:gd name="T104" fmla="*/ 1743 w 1852"/>
                  <a:gd name="T105" fmla="*/ 1112 h 1410"/>
                  <a:gd name="T106" fmla="*/ 1553 w 1852"/>
                  <a:gd name="T107" fmla="*/ 1302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852" h="1410">
                    <a:moveTo>
                      <a:pt x="1716" y="862"/>
                    </a:moveTo>
                    <a:cubicBezTo>
                      <a:pt x="1716" y="434"/>
                      <a:pt x="1716" y="434"/>
                      <a:pt x="1716" y="434"/>
                    </a:cubicBezTo>
                    <a:cubicBezTo>
                      <a:pt x="1499" y="434"/>
                      <a:pt x="1499" y="434"/>
                      <a:pt x="1499" y="434"/>
                    </a:cubicBezTo>
                    <a:cubicBezTo>
                      <a:pt x="1499" y="217"/>
                      <a:pt x="1499" y="217"/>
                      <a:pt x="1499" y="217"/>
                    </a:cubicBezTo>
                    <a:cubicBezTo>
                      <a:pt x="1390" y="217"/>
                      <a:pt x="1390" y="217"/>
                      <a:pt x="1390" y="217"/>
                    </a:cubicBezTo>
                    <a:cubicBezTo>
                      <a:pt x="1390" y="434"/>
                      <a:pt x="1390" y="434"/>
                      <a:pt x="1390" y="434"/>
                    </a:cubicBezTo>
                    <a:cubicBezTo>
                      <a:pt x="1073" y="434"/>
                      <a:pt x="1073" y="434"/>
                      <a:pt x="1073" y="434"/>
                    </a:cubicBezTo>
                    <a:cubicBezTo>
                      <a:pt x="964" y="0"/>
                      <a:pt x="964" y="0"/>
                      <a:pt x="964" y="0"/>
                    </a:cubicBezTo>
                    <a:cubicBezTo>
                      <a:pt x="325" y="0"/>
                      <a:pt x="325" y="0"/>
                      <a:pt x="325" y="0"/>
                    </a:cubicBezTo>
                    <a:cubicBezTo>
                      <a:pt x="325" y="436"/>
                      <a:pt x="325" y="436"/>
                      <a:pt x="325" y="436"/>
                    </a:cubicBezTo>
                    <a:cubicBezTo>
                      <a:pt x="239" y="444"/>
                      <a:pt x="156" y="470"/>
                      <a:pt x="81" y="514"/>
                    </a:cubicBezTo>
                    <a:cubicBezTo>
                      <a:pt x="135" y="608"/>
                      <a:pt x="135" y="608"/>
                      <a:pt x="135" y="608"/>
                    </a:cubicBezTo>
                    <a:cubicBezTo>
                      <a:pt x="194" y="574"/>
                      <a:pt x="258" y="553"/>
                      <a:pt x="325" y="545"/>
                    </a:cubicBezTo>
                    <a:cubicBezTo>
                      <a:pt x="325" y="655"/>
                      <a:pt x="325" y="655"/>
                      <a:pt x="325" y="655"/>
                    </a:cubicBezTo>
                    <a:cubicBezTo>
                      <a:pt x="141" y="681"/>
                      <a:pt x="0" y="840"/>
                      <a:pt x="0" y="1031"/>
                    </a:cubicBezTo>
                    <a:cubicBezTo>
                      <a:pt x="0" y="1240"/>
                      <a:pt x="170" y="1410"/>
                      <a:pt x="379" y="1410"/>
                    </a:cubicBezTo>
                    <a:cubicBezTo>
                      <a:pt x="570" y="1410"/>
                      <a:pt x="729" y="1269"/>
                      <a:pt x="755" y="1085"/>
                    </a:cubicBezTo>
                    <a:cubicBezTo>
                      <a:pt x="1256" y="1085"/>
                      <a:pt x="1256" y="1085"/>
                      <a:pt x="1256" y="1085"/>
                    </a:cubicBezTo>
                    <a:cubicBezTo>
                      <a:pt x="1255" y="1094"/>
                      <a:pt x="1255" y="1103"/>
                      <a:pt x="1255" y="1112"/>
                    </a:cubicBezTo>
                    <a:cubicBezTo>
                      <a:pt x="1255" y="1276"/>
                      <a:pt x="1389" y="1410"/>
                      <a:pt x="1553" y="1410"/>
                    </a:cubicBezTo>
                    <a:cubicBezTo>
                      <a:pt x="1718" y="1410"/>
                      <a:pt x="1852" y="1276"/>
                      <a:pt x="1852" y="1112"/>
                    </a:cubicBezTo>
                    <a:cubicBezTo>
                      <a:pt x="1852" y="1007"/>
                      <a:pt x="1798" y="915"/>
                      <a:pt x="1716" y="862"/>
                    </a:cubicBezTo>
                    <a:close/>
                    <a:moveTo>
                      <a:pt x="961" y="434"/>
                    </a:moveTo>
                    <a:cubicBezTo>
                      <a:pt x="651" y="434"/>
                      <a:pt x="651" y="434"/>
                      <a:pt x="651" y="434"/>
                    </a:cubicBezTo>
                    <a:cubicBezTo>
                      <a:pt x="651" y="108"/>
                      <a:pt x="651" y="108"/>
                      <a:pt x="651" y="108"/>
                    </a:cubicBezTo>
                    <a:cubicBezTo>
                      <a:pt x="880" y="108"/>
                      <a:pt x="880" y="108"/>
                      <a:pt x="880" y="108"/>
                    </a:cubicBezTo>
                    <a:lnTo>
                      <a:pt x="961" y="434"/>
                    </a:lnTo>
                    <a:close/>
                    <a:moveTo>
                      <a:pt x="434" y="655"/>
                    </a:moveTo>
                    <a:cubicBezTo>
                      <a:pt x="434" y="545"/>
                      <a:pt x="434" y="545"/>
                      <a:pt x="434" y="545"/>
                    </a:cubicBezTo>
                    <a:cubicBezTo>
                      <a:pt x="660" y="570"/>
                      <a:pt x="840" y="750"/>
                      <a:pt x="865" y="976"/>
                    </a:cubicBezTo>
                    <a:cubicBezTo>
                      <a:pt x="755" y="976"/>
                      <a:pt x="755" y="976"/>
                      <a:pt x="755" y="976"/>
                    </a:cubicBezTo>
                    <a:cubicBezTo>
                      <a:pt x="732" y="810"/>
                      <a:pt x="600" y="679"/>
                      <a:pt x="434" y="655"/>
                    </a:cubicBezTo>
                    <a:close/>
                    <a:moveTo>
                      <a:pt x="542" y="108"/>
                    </a:moveTo>
                    <a:cubicBezTo>
                      <a:pt x="542" y="434"/>
                      <a:pt x="542" y="434"/>
                      <a:pt x="542" y="434"/>
                    </a:cubicBez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108"/>
                      <a:pt x="434" y="108"/>
                      <a:pt x="434" y="108"/>
                    </a:cubicBezTo>
                    <a:lnTo>
                      <a:pt x="542" y="108"/>
                    </a:lnTo>
                    <a:close/>
                    <a:moveTo>
                      <a:pt x="379" y="1302"/>
                    </a:moveTo>
                    <a:cubicBezTo>
                      <a:pt x="230" y="1302"/>
                      <a:pt x="108" y="1180"/>
                      <a:pt x="108" y="1031"/>
                    </a:cubicBezTo>
                    <a:cubicBezTo>
                      <a:pt x="108" y="881"/>
                      <a:pt x="230" y="759"/>
                      <a:pt x="379" y="759"/>
                    </a:cubicBezTo>
                    <a:cubicBezTo>
                      <a:pt x="529" y="759"/>
                      <a:pt x="651" y="881"/>
                      <a:pt x="651" y="1031"/>
                    </a:cubicBezTo>
                    <a:cubicBezTo>
                      <a:pt x="651" y="1180"/>
                      <a:pt x="529" y="1302"/>
                      <a:pt x="379" y="1302"/>
                    </a:cubicBezTo>
                    <a:close/>
                    <a:moveTo>
                      <a:pt x="1288" y="976"/>
                    </a:moveTo>
                    <a:cubicBezTo>
                      <a:pt x="974" y="976"/>
                      <a:pt x="974" y="976"/>
                      <a:pt x="974" y="976"/>
                    </a:cubicBezTo>
                    <a:cubicBezTo>
                      <a:pt x="958" y="797"/>
                      <a:pt x="862" y="641"/>
                      <a:pt x="722" y="542"/>
                    </a:cubicBezTo>
                    <a:cubicBezTo>
                      <a:pt x="1608" y="542"/>
                      <a:pt x="1608" y="542"/>
                      <a:pt x="1608" y="542"/>
                    </a:cubicBezTo>
                    <a:cubicBezTo>
                      <a:pt x="1608" y="819"/>
                      <a:pt x="1608" y="819"/>
                      <a:pt x="1608" y="819"/>
                    </a:cubicBezTo>
                    <a:cubicBezTo>
                      <a:pt x="1590" y="815"/>
                      <a:pt x="1572" y="814"/>
                      <a:pt x="1553" y="814"/>
                    </a:cubicBezTo>
                    <a:cubicBezTo>
                      <a:pt x="1438" y="814"/>
                      <a:pt x="1337" y="880"/>
                      <a:pt x="1288" y="976"/>
                    </a:cubicBezTo>
                    <a:close/>
                    <a:moveTo>
                      <a:pt x="1553" y="1302"/>
                    </a:moveTo>
                    <a:cubicBezTo>
                      <a:pt x="1449" y="1302"/>
                      <a:pt x="1363" y="1217"/>
                      <a:pt x="1363" y="1112"/>
                    </a:cubicBezTo>
                    <a:cubicBezTo>
                      <a:pt x="1363" y="1007"/>
                      <a:pt x="1449" y="922"/>
                      <a:pt x="1553" y="922"/>
                    </a:cubicBezTo>
                    <a:cubicBezTo>
                      <a:pt x="1658" y="922"/>
                      <a:pt x="1743" y="1007"/>
                      <a:pt x="1743" y="1112"/>
                    </a:cubicBezTo>
                    <a:cubicBezTo>
                      <a:pt x="1743" y="1217"/>
                      <a:pt x="1658" y="1302"/>
                      <a:pt x="1553" y="130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" name="Freeform 11">
                <a:extLst>
                  <a:ext uri="{FF2B5EF4-FFF2-40B4-BE49-F238E27FC236}">
                    <a16:creationId xmlns:a16="http://schemas.microsoft.com/office/drawing/2014/main" id="{75490644-D184-45B7-A16C-60C8C9E039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591550" y="3184525"/>
                <a:ext cx="120650" cy="119062"/>
              </a:xfrm>
              <a:custGeom>
                <a:avLst/>
                <a:gdLst>
                  <a:gd name="T0" fmla="*/ 162 w 325"/>
                  <a:gd name="T1" fmla="*/ 0 h 325"/>
                  <a:gd name="T2" fmla="*/ 0 w 325"/>
                  <a:gd name="T3" fmla="*/ 163 h 325"/>
                  <a:gd name="T4" fmla="*/ 162 w 325"/>
                  <a:gd name="T5" fmla="*/ 325 h 325"/>
                  <a:gd name="T6" fmla="*/ 325 w 325"/>
                  <a:gd name="T7" fmla="*/ 163 h 325"/>
                  <a:gd name="T8" fmla="*/ 162 w 325"/>
                  <a:gd name="T9" fmla="*/ 0 h 325"/>
                  <a:gd name="T10" fmla="*/ 162 w 325"/>
                  <a:gd name="T11" fmla="*/ 217 h 325"/>
                  <a:gd name="T12" fmla="*/ 108 w 325"/>
                  <a:gd name="T13" fmla="*/ 163 h 325"/>
                  <a:gd name="T14" fmla="*/ 162 w 325"/>
                  <a:gd name="T15" fmla="*/ 108 h 325"/>
                  <a:gd name="T16" fmla="*/ 217 w 325"/>
                  <a:gd name="T17" fmla="*/ 163 h 325"/>
                  <a:gd name="T18" fmla="*/ 162 w 325"/>
                  <a:gd name="T19" fmla="*/ 217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5" h="325">
                    <a:moveTo>
                      <a:pt x="162" y="0"/>
                    </a:moveTo>
                    <a:cubicBezTo>
                      <a:pt x="73" y="0"/>
                      <a:pt x="0" y="73"/>
                      <a:pt x="0" y="163"/>
                    </a:cubicBezTo>
                    <a:cubicBezTo>
                      <a:pt x="0" y="252"/>
                      <a:pt x="73" y="325"/>
                      <a:pt x="162" y="325"/>
                    </a:cubicBezTo>
                    <a:cubicBezTo>
                      <a:pt x="252" y="325"/>
                      <a:pt x="325" y="252"/>
                      <a:pt x="325" y="163"/>
                    </a:cubicBezTo>
                    <a:cubicBezTo>
                      <a:pt x="325" y="73"/>
                      <a:pt x="252" y="0"/>
                      <a:pt x="162" y="0"/>
                    </a:cubicBezTo>
                    <a:close/>
                    <a:moveTo>
                      <a:pt x="162" y="217"/>
                    </a:moveTo>
                    <a:cubicBezTo>
                      <a:pt x="133" y="217"/>
                      <a:pt x="108" y="192"/>
                      <a:pt x="108" y="163"/>
                    </a:cubicBezTo>
                    <a:cubicBezTo>
                      <a:pt x="108" y="133"/>
                      <a:pt x="133" y="108"/>
                      <a:pt x="162" y="108"/>
                    </a:cubicBezTo>
                    <a:cubicBezTo>
                      <a:pt x="192" y="108"/>
                      <a:pt x="217" y="133"/>
                      <a:pt x="217" y="163"/>
                    </a:cubicBezTo>
                    <a:cubicBezTo>
                      <a:pt x="217" y="192"/>
                      <a:pt x="192" y="217"/>
                      <a:pt x="162" y="2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8ECA86BD-CBFF-462C-B4EE-D1A6FCE1F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6854" y="2735990"/>
              <a:ext cx="909637" cy="908050"/>
            </a:xfrm>
            <a:custGeom>
              <a:avLst/>
              <a:gdLst>
                <a:gd name="T0" fmla="*/ 1224 w 2448"/>
                <a:gd name="T1" fmla="*/ 0 h 2448"/>
                <a:gd name="T2" fmla="*/ 0 w 2448"/>
                <a:gd name="T3" fmla="*/ 1224 h 2448"/>
                <a:gd name="T4" fmla="*/ 1224 w 2448"/>
                <a:gd name="T5" fmla="*/ 2448 h 2448"/>
                <a:gd name="T6" fmla="*/ 2448 w 2448"/>
                <a:gd name="T7" fmla="*/ 1224 h 2448"/>
                <a:gd name="T8" fmla="*/ 1224 w 2448"/>
                <a:gd name="T9" fmla="*/ 0 h 2448"/>
                <a:gd name="T10" fmla="*/ 1224 w 2448"/>
                <a:gd name="T11" fmla="*/ 2422 h 2448"/>
                <a:gd name="T12" fmla="*/ 26 w 2448"/>
                <a:gd name="T13" fmla="*/ 1224 h 2448"/>
                <a:gd name="T14" fmla="*/ 1224 w 2448"/>
                <a:gd name="T15" fmla="*/ 26 h 2448"/>
                <a:gd name="T16" fmla="*/ 2422 w 2448"/>
                <a:gd name="T17" fmla="*/ 1224 h 2448"/>
                <a:gd name="T18" fmla="*/ 1224 w 2448"/>
                <a:gd name="T19" fmla="*/ 2422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8" h="2448">
                  <a:moveTo>
                    <a:pt x="1224" y="0"/>
                  </a:moveTo>
                  <a:cubicBezTo>
                    <a:pt x="548" y="0"/>
                    <a:pt x="0" y="548"/>
                    <a:pt x="0" y="1224"/>
                  </a:cubicBezTo>
                  <a:cubicBezTo>
                    <a:pt x="0" y="1900"/>
                    <a:pt x="548" y="2448"/>
                    <a:pt x="1224" y="2448"/>
                  </a:cubicBezTo>
                  <a:cubicBezTo>
                    <a:pt x="1900" y="2448"/>
                    <a:pt x="2448" y="1900"/>
                    <a:pt x="2448" y="1224"/>
                  </a:cubicBezTo>
                  <a:cubicBezTo>
                    <a:pt x="2448" y="548"/>
                    <a:pt x="1900" y="0"/>
                    <a:pt x="1224" y="0"/>
                  </a:cubicBezTo>
                  <a:close/>
                  <a:moveTo>
                    <a:pt x="1224" y="2422"/>
                  </a:moveTo>
                  <a:cubicBezTo>
                    <a:pt x="562" y="2422"/>
                    <a:pt x="26" y="1886"/>
                    <a:pt x="26" y="1224"/>
                  </a:cubicBezTo>
                  <a:cubicBezTo>
                    <a:pt x="26" y="562"/>
                    <a:pt x="562" y="26"/>
                    <a:pt x="1224" y="26"/>
                  </a:cubicBezTo>
                  <a:cubicBezTo>
                    <a:pt x="1885" y="26"/>
                    <a:pt x="2422" y="562"/>
                    <a:pt x="2422" y="1224"/>
                  </a:cubicBezTo>
                  <a:cubicBezTo>
                    <a:pt x="2422" y="1886"/>
                    <a:pt x="1885" y="2422"/>
                    <a:pt x="1224" y="2422"/>
                  </a:cubicBezTo>
                  <a:close/>
                </a:path>
              </a:pathLst>
            </a:custGeom>
            <a:solidFill>
              <a:srgbClr val="FFFFFF"/>
            </a:solidFill>
            <a:ln w="3810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F35F1702-5073-44E2-96BB-4D6FFAB5609F}"/>
                </a:ext>
              </a:extLst>
            </p:cNvPr>
            <p:cNvSpPr txBox="1"/>
            <p:nvPr/>
          </p:nvSpPr>
          <p:spPr>
            <a:xfrm>
              <a:off x="3067709" y="3831528"/>
              <a:ext cx="2248273" cy="170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r>
                <a:rPr lang="es-CO" sz="1300" b="1" kern="0" dirty="0">
                  <a:solidFill>
                    <a:schemeClr val="bg1"/>
                  </a:solidFill>
                  <a:latin typeface="Arial"/>
                  <a:ea typeface="Arial" charset="0"/>
                  <a:cs typeface="Arial"/>
                </a:rPr>
                <a:t>1. Educación</a:t>
              </a:r>
            </a:p>
            <a:p>
              <a:pPr algn="ctr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r>
                <a:rPr lang="es-CO" sz="1300" b="1" kern="0" dirty="0">
                  <a:solidFill>
                    <a:schemeClr val="bg1"/>
                  </a:solidFill>
                  <a:latin typeface="Arial"/>
                  <a:ea typeface="Arial" charset="0"/>
                  <a:cs typeface="Arial"/>
                </a:rPr>
                <a:t> Financiera</a:t>
              </a:r>
              <a:endParaRPr lang="es-MX" sz="1300" kern="0" dirty="0">
                <a:solidFill>
                  <a:schemeClr val="bg1"/>
                </a:solidFill>
                <a:latin typeface="Arial"/>
                <a:ea typeface="Arial" charset="0"/>
                <a:cs typeface="Arial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r>
                <a:rPr lang="es-PE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Formación</a:t>
              </a:r>
              <a:r>
                <a:rPr lang="fr-FR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s-PE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 Uniones de</a:t>
              </a: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r>
                <a:rPr lang="es-PE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Crédito y Ahorro.</a:t>
              </a: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es-PE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r>
                <a:rPr lang="es-MX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Fondos comunitarios para acceso a financiamiento</a:t>
              </a:r>
              <a:endParaRPr lang="es-PE" sz="1200" dirty="0"/>
            </a:p>
          </p:txBody>
        </p:sp>
        <p:sp>
          <p:nvSpPr>
            <p:cNvPr id="108" name="CuadroTexto 107">
              <a:extLst>
                <a:ext uri="{FF2B5EF4-FFF2-40B4-BE49-F238E27FC236}">
                  <a16:creationId xmlns:a16="http://schemas.microsoft.com/office/drawing/2014/main" id="{015DEDF1-016F-4280-9924-E1564A4DCD4B}"/>
                </a:ext>
              </a:extLst>
            </p:cNvPr>
            <p:cNvSpPr txBox="1"/>
            <p:nvPr/>
          </p:nvSpPr>
          <p:spPr>
            <a:xfrm>
              <a:off x="5803923" y="3831528"/>
              <a:ext cx="2248273" cy="1711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r>
                <a:rPr lang="es-CO" sz="1300" b="1" kern="0" dirty="0">
                  <a:solidFill>
                    <a:schemeClr val="bg1"/>
                  </a:solidFill>
                  <a:latin typeface="Arial"/>
                  <a:ea typeface="Arial" charset="0"/>
                  <a:cs typeface="Arial"/>
                </a:rPr>
                <a:t>2. Desarrollo               Productivo</a:t>
              </a:r>
              <a:endParaRPr lang="fr-FR" sz="13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es-PE" sz="3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r>
                <a:rPr lang="es-PE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Asistencia técnica permanente.</a:t>
              </a: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es-PE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endParaRPr lang="es-MX" sz="3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r>
                <a:rPr lang="es-MX" sz="1200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Mejora de productividad e ingresos</a:t>
              </a:r>
              <a:endParaRPr lang="fr-FR" sz="12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9" name="Conector recto 108">
              <a:extLst>
                <a:ext uri="{FF2B5EF4-FFF2-40B4-BE49-F238E27FC236}">
                  <a16:creationId xmlns:a16="http://schemas.microsoft.com/office/drawing/2014/main" id="{7FE68EFD-3318-46FF-A214-EB3BD874672F}"/>
                </a:ext>
              </a:extLst>
            </p:cNvPr>
            <p:cNvCxnSpPr/>
            <p:nvPr/>
          </p:nvCxnSpPr>
          <p:spPr>
            <a:xfrm>
              <a:off x="3176876" y="4933785"/>
              <a:ext cx="20510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cto 109">
              <a:extLst>
                <a:ext uri="{FF2B5EF4-FFF2-40B4-BE49-F238E27FC236}">
                  <a16:creationId xmlns:a16="http://schemas.microsoft.com/office/drawing/2014/main" id="{69874E2B-D2B4-4E47-9D40-A83E588254F3}"/>
                </a:ext>
              </a:extLst>
            </p:cNvPr>
            <p:cNvCxnSpPr/>
            <p:nvPr/>
          </p:nvCxnSpPr>
          <p:spPr>
            <a:xfrm>
              <a:off x="5926147" y="4933785"/>
              <a:ext cx="20510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EB34989E-CEEB-44CB-BE9C-44ED09391285}"/>
                </a:ext>
              </a:extLst>
            </p:cNvPr>
            <p:cNvCxnSpPr/>
            <p:nvPr/>
          </p:nvCxnSpPr>
          <p:spPr>
            <a:xfrm>
              <a:off x="3176876" y="4344438"/>
              <a:ext cx="20510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09E66952-3C97-4945-AE03-19892932F2E2}"/>
                </a:ext>
              </a:extLst>
            </p:cNvPr>
            <p:cNvCxnSpPr/>
            <p:nvPr/>
          </p:nvCxnSpPr>
          <p:spPr>
            <a:xfrm>
              <a:off x="5926147" y="4344438"/>
              <a:ext cx="205105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Flecha: a la derecha 113">
              <a:extLst>
                <a:ext uri="{FF2B5EF4-FFF2-40B4-BE49-F238E27FC236}">
                  <a16:creationId xmlns:a16="http://schemas.microsoft.com/office/drawing/2014/main" id="{31193512-6AD4-4731-A45F-E5201F2E5D7C}"/>
                </a:ext>
              </a:extLst>
            </p:cNvPr>
            <p:cNvSpPr/>
            <p:nvPr/>
          </p:nvSpPr>
          <p:spPr>
            <a:xfrm>
              <a:off x="8357263" y="3663372"/>
              <a:ext cx="529046" cy="584767"/>
            </a:xfrm>
            <a:prstGeom prst="rightArrow">
              <a:avLst/>
            </a:prstGeom>
            <a:solidFill>
              <a:srgbClr val="1D4999"/>
            </a:solidFill>
            <a:ln>
              <a:solidFill>
                <a:srgbClr val="1D4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/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E2505AD2-5D16-4DF4-9BB9-86C8BECF78F7}"/>
                </a:ext>
              </a:extLst>
            </p:cNvPr>
            <p:cNvSpPr txBox="1"/>
            <p:nvPr/>
          </p:nvSpPr>
          <p:spPr>
            <a:xfrm>
              <a:off x="8935350" y="3959544"/>
              <a:ext cx="1277885" cy="1282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85000"/>
                </a:lnSpc>
                <a:spcBef>
                  <a:spcPct val="25000"/>
                </a:spcBef>
                <a:spcAft>
                  <a:spcPct val="0"/>
                </a:spcAft>
                <a:defRPr/>
              </a:pPr>
              <a:r>
                <a:rPr lang="es-ES" sz="13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Arial" charset="0"/>
                  <a:cs typeface="Arial"/>
                </a:rPr>
                <a:t>reducir la brecha económica y mejorar el bienestar de la población rural.</a:t>
              </a:r>
              <a:endParaRPr lang="fr-FR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0" name="Freeform 6">
            <a:extLst>
              <a:ext uri="{FF2B5EF4-FFF2-40B4-BE49-F238E27FC236}">
                <a16:creationId xmlns:a16="http://schemas.microsoft.com/office/drawing/2014/main" id="{7997A741-4333-4510-BE70-77C340521A91}"/>
              </a:ext>
            </a:extLst>
          </p:cNvPr>
          <p:cNvSpPr>
            <a:spLocks/>
          </p:cNvSpPr>
          <p:nvPr/>
        </p:nvSpPr>
        <p:spPr bwMode="auto">
          <a:xfrm>
            <a:off x="11554870" y="6298991"/>
            <a:ext cx="474944" cy="476000"/>
          </a:xfrm>
          <a:custGeom>
            <a:avLst/>
            <a:gdLst>
              <a:gd name="T0" fmla="*/ 123 w 252"/>
              <a:gd name="T1" fmla="*/ 239 h 253"/>
              <a:gd name="T2" fmla="*/ 50 w 252"/>
              <a:gd name="T3" fmla="*/ 210 h 253"/>
              <a:gd name="T4" fmla="*/ 13 w 252"/>
              <a:gd name="T5" fmla="*/ 123 h 253"/>
              <a:gd name="T6" fmla="*/ 43 w 252"/>
              <a:gd name="T7" fmla="*/ 51 h 253"/>
              <a:gd name="T8" fmla="*/ 129 w 252"/>
              <a:gd name="T9" fmla="*/ 14 h 253"/>
              <a:gd name="T10" fmla="*/ 202 w 252"/>
              <a:gd name="T11" fmla="*/ 43 h 253"/>
              <a:gd name="T12" fmla="*/ 238 w 252"/>
              <a:gd name="T13" fmla="*/ 130 h 253"/>
              <a:gd name="T14" fmla="*/ 209 w 252"/>
              <a:gd name="T15" fmla="*/ 202 h 253"/>
              <a:gd name="T16" fmla="*/ 123 w 252"/>
              <a:gd name="T17" fmla="*/ 239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" h="253">
                <a:moveTo>
                  <a:pt x="123" y="239"/>
                </a:moveTo>
                <a:cubicBezTo>
                  <a:pt x="50" y="210"/>
                  <a:pt x="50" y="210"/>
                  <a:pt x="50" y="210"/>
                </a:cubicBezTo>
                <a:cubicBezTo>
                  <a:pt x="16" y="196"/>
                  <a:pt x="0" y="157"/>
                  <a:pt x="13" y="123"/>
                </a:cubicBezTo>
                <a:cubicBezTo>
                  <a:pt x="43" y="51"/>
                  <a:pt x="43" y="51"/>
                  <a:pt x="43" y="51"/>
                </a:cubicBezTo>
                <a:cubicBezTo>
                  <a:pt x="56" y="17"/>
                  <a:pt x="95" y="0"/>
                  <a:pt x="129" y="14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36" y="57"/>
                  <a:pt x="252" y="96"/>
                  <a:pt x="238" y="130"/>
                </a:cubicBezTo>
                <a:cubicBezTo>
                  <a:pt x="209" y="202"/>
                  <a:pt x="209" y="202"/>
                  <a:pt x="209" y="202"/>
                </a:cubicBezTo>
                <a:cubicBezTo>
                  <a:pt x="195" y="236"/>
                  <a:pt x="157" y="253"/>
                  <a:pt x="123" y="239"/>
                </a:cubicBezTo>
                <a:close/>
              </a:path>
            </a:pathLst>
          </a:custGeom>
          <a:solidFill>
            <a:srgbClr val="1D49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DA1253-F732-4DD2-BFBE-7C345BF065ED}"/>
              </a:ext>
            </a:extLst>
          </p:cNvPr>
          <p:cNvSpPr txBox="1"/>
          <p:nvPr/>
        </p:nvSpPr>
        <p:spPr>
          <a:xfrm>
            <a:off x="11641499" y="635232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34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1">
            <a:extLst>
              <a:ext uri="{FF2B5EF4-FFF2-40B4-BE49-F238E27FC236}">
                <a16:creationId xmlns:a16="http://schemas.microsoft.com/office/drawing/2014/main" id="{DB9B643F-2BD5-2683-A07F-70501E2208AB}"/>
              </a:ext>
            </a:extLst>
          </p:cNvPr>
          <p:cNvSpPr>
            <a:spLocks/>
          </p:cNvSpPr>
          <p:nvPr/>
        </p:nvSpPr>
        <p:spPr bwMode="auto">
          <a:xfrm>
            <a:off x="10645430" y="-25400"/>
            <a:ext cx="1567209" cy="1673422"/>
          </a:xfrm>
          <a:custGeom>
            <a:avLst/>
            <a:gdLst>
              <a:gd name="T0" fmla="*/ 582 w 582"/>
              <a:gd name="T1" fmla="*/ 0 h 622"/>
              <a:gd name="T2" fmla="*/ 122 w 582"/>
              <a:gd name="T3" fmla="*/ 0 h 622"/>
              <a:gd name="T4" fmla="*/ 37 w 582"/>
              <a:gd name="T5" fmla="*/ 211 h 622"/>
              <a:gd name="T6" fmla="*/ 135 w 582"/>
              <a:gd name="T7" fmla="*/ 442 h 622"/>
              <a:gd name="T8" fmla="*/ 564 w 582"/>
              <a:gd name="T9" fmla="*/ 616 h 622"/>
              <a:gd name="T10" fmla="*/ 582 w 582"/>
              <a:gd name="T11" fmla="*/ 622 h 622"/>
              <a:gd name="T12" fmla="*/ 582 w 582"/>
              <a:gd name="T1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622">
                <a:moveTo>
                  <a:pt x="582" y="0"/>
                </a:moveTo>
                <a:cubicBezTo>
                  <a:pt x="122" y="0"/>
                  <a:pt x="122" y="0"/>
                  <a:pt x="122" y="0"/>
                </a:cubicBezTo>
                <a:cubicBezTo>
                  <a:pt x="37" y="211"/>
                  <a:pt x="37" y="211"/>
                  <a:pt x="37" y="211"/>
                </a:cubicBezTo>
                <a:cubicBezTo>
                  <a:pt x="0" y="302"/>
                  <a:pt x="44" y="405"/>
                  <a:pt x="135" y="442"/>
                </a:cubicBezTo>
                <a:cubicBezTo>
                  <a:pt x="564" y="616"/>
                  <a:pt x="564" y="616"/>
                  <a:pt x="564" y="616"/>
                </a:cubicBezTo>
                <a:cubicBezTo>
                  <a:pt x="570" y="618"/>
                  <a:pt x="576" y="620"/>
                  <a:pt x="582" y="622"/>
                </a:cubicBezTo>
                <a:lnTo>
                  <a:pt x="582" y="0"/>
                </a:lnTo>
                <a:close/>
              </a:path>
            </a:pathLst>
          </a:custGeom>
          <a:solidFill>
            <a:srgbClr val="1D49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C102704A-A727-A77F-94EB-8F9D48734D22}"/>
              </a:ext>
            </a:extLst>
          </p:cNvPr>
          <p:cNvSpPr txBox="1">
            <a:spLocks/>
          </p:cNvSpPr>
          <p:nvPr/>
        </p:nvSpPr>
        <p:spPr>
          <a:xfrm>
            <a:off x="285199" y="957565"/>
            <a:ext cx="7588801" cy="580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ES" sz="3200" b="1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 de intervención (48 meses)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BCCF556-CCA7-720A-FEDA-A6DBDA18F941}"/>
              </a:ext>
            </a:extLst>
          </p:cNvPr>
          <p:cNvCxnSpPr>
            <a:cxnSpLocks/>
          </p:cNvCxnSpPr>
          <p:nvPr/>
        </p:nvCxnSpPr>
        <p:spPr>
          <a:xfrm>
            <a:off x="385162" y="1493611"/>
            <a:ext cx="8028000" cy="0"/>
          </a:xfrm>
          <a:prstGeom prst="line">
            <a:avLst/>
          </a:prstGeom>
          <a:ln w="19050">
            <a:solidFill>
              <a:srgbClr val="004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7">
            <a:extLst>
              <a:ext uri="{FF2B5EF4-FFF2-40B4-BE49-F238E27FC236}">
                <a16:creationId xmlns:a16="http://schemas.microsoft.com/office/drawing/2014/main" id="{2A1E271D-33AF-654F-8D91-4A03BA5E18C9}"/>
              </a:ext>
            </a:extLst>
          </p:cNvPr>
          <p:cNvSpPr>
            <a:spLocks/>
          </p:cNvSpPr>
          <p:nvPr/>
        </p:nvSpPr>
        <p:spPr bwMode="auto">
          <a:xfrm>
            <a:off x="10807299" y="1351090"/>
            <a:ext cx="320675" cy="320675"/>
          </a:xfrm>
          <a:custGeom>
            <a:avLst/>
            <a:gdLst>
              <a:gd name="T0" fmla="*/ 56 w 113"/>
              <a:gd name="T1" fmla="*/ 107 h 113"/>
              <a:gd name="T2" fmla="*/ 23 w 113"/>
              <a:gd name="T3" fmla="*/ 94 h 113"/>
              <a:gd name="T4" fmla="*/ 7 w 113"/>
              <a:gd name="T5" fmla="*/ 55 h 113"/>
              <a:gd name="T6" fmla="*/ 20 w 113"/>
              <a:gd name="T7" fmla="*/ 23 h 113"/>
              <a:gd name="T8" fmla="*/ 58 w 113"/>
              <a:gd name="T9" fmla="*/ 6 h 113"/>
              <a:gd name="T10" fmla="*/ 91 w 113"/>
              <a:gd name="T11" fmla="*/ 19 h 113"/>
              <a:gd name="T12" fmla="*/ 107 w 113"/>
              <a:gd name="T13" fmla="*/ 58 h 113"/>
              <a:gd name="T14" fmla="*/ 94 w 113"/>
              <a:gd name="T15" fmla="*/ 91 h 113"/>
              <a:gd name="T16" fmla="*/ 56 w 113"/>
              <a:gd name="T17" fmla="*/ 10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3">
                <a:moveTo>
                  <a:pt x="56" y="107"/>
                </a:moveTo>
                <a:cubicBezTo>
                  <a:pt x="23" y="94"/>
                  <a:pt x="23" y="94"/>
                  <a:pt x="23" y="94"/>
                </a:cubicBezTo>
                <a:cubicBezTo>
                  <a:pt x="8" y="88"/>
                  <a:pt x="0" y="70"/>
                  <a:pt x="7" y="55"/>
                </a:cubicBezTo>
                <a:cubicBezTo>
                  <a:pt x="20" y="23"/>
                  <a:pt x="20" y="23"/>
                  <a:pt x="20" y="23"/>
                </a:cubicBezTo>
                <a:cubicBezTo>
                  <a:pt x="26" y="8"/>
                  <a:pt x="43" y="0"/>
                  <a:pt x="58" y="6"/>
                </a:cubicBezTo>
                <a:cubicBezTo>
                  <a:pt x="91" y="19"/>
                  <a:pt x="91" y="19"/>
                  <a:pt x="91" y="19"/>
                </a:cubicBezTo>
                <a:cubicBezTo>
                  <a:pt x="106" y="26"/>
                  <a:pt x="113" y="43"/>
                  <a:pt x="107" y="58"/>
                </a:cubicBezTo>
                <a:cubicBezTo>
                  <a:pt x="94" y="91"/>
                  <a:pt x="94" y="91"/>
                  <a:pt x="94" y="91"/>
                </a:cubicBezTo>
                <a:cubicBezTo>
                  <a:pt x="88" y="106"/>
                  <a:pt x="71" y="113"/>
                  <a:pt x="56" y="107"/>
                </a:cubicBezTo>
                <a:close/>
              </a:path>
            </a:pathLst>
          </a:custGeom>
          <a:solidFill>
            <a:srgbClr val="AFCA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20A45419-0A08-16D2-0E8B-35178B55C1A9}"/>
              </a:ext>
            </a:extLst>
          </p:cNvPr>
          <p:cNvSpPr>
            <a:spLocks/>
          </p:cNvSpPr>
          <p:nvPr/>
        </p:nvSpPr>
        <p:spPr bwMode="auto">
          <a:xfrm>
            <a:off x="9988600" y="423062"/>
            <a:ext cx="554179" cy="555411"/>
          </a:xfrm>
          <a:custGeom>
            <a:avLst/>
            <a:gdLst>
              <a:gd name="T0" fmla="*/ 123 w 252"/>
              <a:gd name="T1" fmla="*/ 239 h 253"/>
              <a:gd name="T2" fmla="*/ 50 w 252"/>
              <a:gd name="T3" fmla="*/ 210 h 253"/>
              <a:gd name="T4" fmla="*/ 13 w 252"/>
              <a:gd name="T5" fmla="*/ 123 h 253"/>
              <a:gd name="T6" fmla="*/ 43 w 252"/>
              <a:gd name="T7" fmla="*/ 51 h 253"/>
              <a:gd name="T8" fmla="*/ 129 w 252"/>
              <a:gd name="T9" fmla="*/ 14 h 253"/>
              <a:gd name="T10" fmla="*/ 202 w 252"/>
              <a:gd name="T11" fmla="*/ 43 h 253"/>
              <a:gd name="T12" fmla="*/ 238 w 252"/>
              <a:gd name="T13" fmla="*/ 130 h 253"/>
              <a:gd name="T14" fmla="*/ 209 w 252"/>
              <a:gd name="T15" fmla="*/ 202 h 253"/>
              <a:gd name="T16" fmla="*/ 123 w 252"/>
              <a:gd name="T17" fmla="*/ 239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" h="253">
                <a:moveTo>
                  <a:pt x="123" y="239"/>
                </a:moveTo>
                <a:cubicBezTo>
                  <a:pt x="50" y="210"/>
                  <a:pt x="50" y="210"/>
                  <a:pt x="50" y="210"/>
                </a:cubicBezTo>
                <a:cubicBezTo>
                  <a:pt x="16" y="196"/>
                  <a:pt x="0" y="157"/>
                  <a:pt x="13" y="123"/>
                </a:cubicBezTo>
                <a:cubicBezTo>
                  <a:pt x="43" y="51"/>
                  <a:pt x="43" y="51"/>
                  <a:pt x="43" y="51"/>
                </a:cubicBezTo>
                <a:cubicBezTo>
                  <a:pt x="56" y="17"/>
                  <a:pt x="95" y="0"/>
                  <a:pt x="129" y="14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36" y="57"/>
                  <a:pt x="252" y="96"/>
                  <a:pt x="238" y="130"/>
                </a:cubicBezTo>
                <a:cubicBezTo>
                  <a:pt x="209" y="202"/>
                  <a:pt x="209" y="202"/>
                  <a:pt x="209" y="202"/>
                </a:cubicBezTo>
                <a:cubicBezTo>
                  <a:pt x="195" y="236"/>
                  <a:pt x="157" y="253"/>
                  <a:pt x="123" y="239"/>
                </a:cubicBezTo>
                <a:close/>
              </a:path>
            </a:pathLst>
          </a:custGeom>
          <a:solidFill>
            <a:srgbClr val="AFCA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C9EE98-E76A-2752-F87F-36CFE7FBC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38" y="2243124"/>
            <a:ext cx="7510923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1">
            <a:extLst>
              <a:ext uri="{FF2B5EF4-FFF2-40B4-BE49-F238E27FC236}">
                <a16:creationId xmlns:a16="http://schemas.microsoft.com/office/drawing/2014/main" id="{2E83B721-6EC5-4B16-9585-7A03C3766A1A}"/>
              </a:ext>
            </a:extLst>
          </p:cNvPr>
          <p:cNvSpPr txBox="1">
            <a:spLocks/>
          </p:cNvSpPr>
          <p:nvPr/>
        </p:nvSpPr>
        <p:spPr>
          <a:xfrm>
            <a:off x="650785" y="932059"/>
            <a:ext cx="6561865" cy="580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funciona la UNICA?</a:t>
            </a:r>
          </a:p>
        </p:txBody>
      </p: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BCDE1018-09DD-4EAA-84F9-F5E87032B3C5}"/>
              </a:ext>
            </a:extLst>
          </p:cNvPr>
          <p:cNvCxnSpPr>
            <a:cxnSpLocks/>
          </p:cNvCxnSpPr>
          <p:nvPr/>
        </p:nvCxnSpPr>
        <p:spPr>
          <a:xfrm>
            <a:off x="720725" y="1512540"/>
            <a:ext cx="5508000" cy="0"/>
          </a:xfrm>
          <a:prstGeom prst="line">
            <a:avLst/>
          </a:prstGeom>
          <a:ln w="19050">
            <a:solidFill>
              <a:srgbClr val="004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6">
            <a:extLst>
              <a:ext uri="{FF2B5EF4-FFF2-40B4-BE49-F238E27FC236}">
                <a16:creationId xmlns:a16="http://schemas.microsoft.com/office/drawing/2014/main" id="{23E9B355-59B0-4B30-A971-739BDCDC2F99}"/>
              </a:ext>
            </a:extLst>
          </p:cNvPr>
          <p:cNvSpPr>
            <a:spLocks/>
          </p:cNvSpPr>
          <p:nvPr/>
        </p:nvSpPr>
        <p:spPr bwMode="auto">
          <a:xfrm>
            <a:off x="9679408" y="475127"/>
            <a:ext cx="714375" cy="715963"/>
          </a:xfrm>
          <a:custGeom>
            <a:avLst/>
            <a:gdLst>
              <a:gd name="T0" fmla="*/ 123 w 252"/>
              <a:gd name="T1" fmla="*/ 239 h 253"/>
              <a:gd name="T2" fmla="*/ 50 w 252"/>
              <a:gd name="T3" fmla="*/ 210 h 253"/>
              <a:gd name="T4" fmla="*/ 13 w 252"/>
              <a:gd name="T5" fmla="*/ 123 h 253"/>
              <a:gd name="T6" fmla="*/ 43 w 252"/>
              <a:gd name="T7" fmla="*/ 51 h 253"/>
              <a:gd name="T8" fmla="*/ 129 w 252"/>
              <a:gd name="T9" fmla="*/ 14 h 253"/>
              <a:gd name="T10" fmla="*/ 202 w 252"/>
              <a:gd name="T11" fmla="*/ 43 h 253"/>
              <a:gd name="T12" fmla="*/ 238 w 252"/>
              <a:gd name="T13" fmla="*/ 130 h 253"/>
              <a:gd name="T14" fmla="*/ 209 w 252"/>
              <a:gd name="T15" fmla="*/ 202 h 253"/>
              <a:gd name="T16" fmla="*/ 123 w 252"/>
              <a:gd name="T17" fmla="*/ 239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" h="253">
                <a:moveTo>
                  <a:pt x="123" y="239"/>
                </a:moveTo>
                <a:cubicBezTo>
                  <a:pt x="50" y="210"/>
                  <a:pt x="50" y="210"/>
                  <a:pt x="50" y="210"/>
                </a:cubicBezTo>
                <a:cubicBezTo>
                  <a:pt x="16" y="196"/>
                  <a:pt x="0" y="157"/>
                  <a:pt x="13" y="123"/>
                </a:cubicBezTo>
                <a:cubicBezTo>
                  <a:pt x="43" y="51"/>
                  <a:pt x="43" y="51"/>
                  <a:pt x="43" y="51"/>
                </a:cubicBezTo>
                <a:cubicBezTo>
                  <a:pt x="56" y="17"/>
                  <a:pt x="95" y="0"/>
                  <a:pt x="129" y="14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36" y="57"/>
                  <a:pt x="252" y="96"/>
                  <a:pt x="238" y="130"/>
                </a:cubicBezTo>
                <a:cubicBezTo>
                  <a:pt x="209" y="202"/>
                  <a:pt x="209" y="202"/>
                  <a:pt x="209" y="202"/>
                </a:cubicBezTo>
                <a:cubicBezTo>
                  <a:pt x="195" y="236"/>
                  <a:pt x="157" y="253"/>
                  <a:pt x="123" y="239"/>
                </a:cubicBezTo>
                <a:close/>
              </a:path>
            </a:pathLst>
          </a:custGeom>
          <a:solidFill>
            <a:srgbClr val="00B2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11">
            <a:extLst>
              <a:ext uri="{FF2B5EF4-FFF2-40B4-BE49-F238E27FC236}">
                <a16:creationId xmlns:a16="http://schemas.microsoft.com/office/drawing/2014/main" id="{5339773B-440E-4AF0-90BB-D93D0FECBE6D}"/>
              </a:ext>
            </a:extLst>
          </p:cNvPr>
          <p:cNvSpPr>
            <a:spLocks/>
          </p:cNvSpPr>
          <p:nvPr/>
        </p:nvSpPr>
        <p:spPr bwMode="auto">
          <a:xfrm>
            <a:off x="10645430" y="-25400"/>
            <a:ext cx="1567209" cy="1673422"/>
          </a:xfrm>
          <a:custGeom>
            <a:avLst/>
            <a:gdLst>
              <a:gd name="T0" fmla="*/ 582 w 582"/>
              <a:gd name="T1" fmla="*/ 0 h 622"/>
              <a:gd name="T2" fmla="*/ 122 w 582"/>
              <a:gd name="T3" fmla="*/ 0 h 622"/>
              <a:gd name="T4" fmla="*/ 37 w 582"/>
              <a:gd name="T5" fmla="*/ 211 h 622"/>
              <a:gd name="T6" fmla="*/ 135 w 582"/>
              <a:gd name="T7" fmla="*/ 442 h 622"/>
              <a:gd name="T8" fmla="*/ 564 w 582"/>
              <a:gd name="T9" fmla="*/ 616 h 622"/>
              <a:gd name="T10" fmla="*/ 582 w 582"/>
              <a:gd name="T11" fmla="*/ 622 h 622"/>
              <a:gd name="T12" fmla="*/ 582 w 582"/>
              <a:gd name="T1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622">
                <a:moveTo>
                  <a:pt x="582" y="0"/>
                </a:moveTo>
                <a:cubicBezTo>
                  <a:pt x="122" y="0"/>
                  <a:pt x="122" y="0"/>
                  <a:pt x="122" y="0"/>
                </a:cubicBezTo>
                <a:cubicBezTo>
                  <a:pt x="37" y="211"/>
                  <a:pt x="37" y="211"/>
                  <a:pt x="37" y="211"/>
                </a:cubicBezTo>
                <a:cubicBezTo>
                  <a:pt x="0" y="302"/>
                  <a:pt x="44" y="405"/>
                  <a:pt x="135" y="442"/>
                </a:cubicBezTo>
                <a:cubicBezTo>
                  <a:pt x="564" y="616"/>
                  <a:pt x="564" y="616"/>
                  <a:pt x="564" y="616"/>
                </a:cubicBezTo>
                <a:cubicBezTo>
                  <a:pt x="570" y="618"/>
                  <a:pt x="576" y="620"/>
                  <a:pt x="582" y="622"/>
                </a:cubicBezTo>
                <a:lnTo>
                  <a:pt x="582" y="0"/>
                </a:lnTo>
                <a:close/>
              </a:path>
            </a:pathLst>
          </a:custGeom>
          <a:solidFill>
            <a:srgbClr val="ADC8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7FDE7D3D-F14A-467F-8BCF-507567DECCEA}"/>
              </a:ext>
            </a:extLst>
          </p:cNvPr>
          <p:cNvGrpSpPr/>
          <p:nvPr/>
        </p:nvGrpSpPr>
        <p:grpSpPr>
          <a:xfrm>
            <a:off x="1230313" y="2414588"/>
            <a:ext cx="3141662" cy="3086100"/>
            <a:chOff x="1230313" y="2414588"/>
            <a:chExt cx="3141662" cy="3086100"/>
          </a:xfrm>
        </p:grpSpPr>
        <p:sp>
          <p:nvSpPr>
            <p:cNvPr id="65" name="Freeform 61">
              <a:extLst>
                <a:ext uri="{FF2B5EF4-FFF2-40B4-BE49-F238E27FC236}">
                  <a16:creationId xmlns:a16="http://schemas.microsoft.com/office/drawing/2014/main" id="{8819969F-F05E-47B0-9DE3-9B621EB78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2414588"/>
              <a:ext cx="681037" cy="369888"/>
            </a:xfrm>
            <a:custGeom>
              <a:avLst/>
              <a:gdLst>
                <a:gd name="T0" fmla="*/ 427 w 427"/>
                <a:gd name="T1" fmla="*/ 0 h 232"/>
                <a:gd name="T2" fmla="*/ 0 w 427"/>
                <a:gd name="T3" fmla="*/ 203 h 232"/>
                <a:gd name="T4" fmla="*/ 16 w 427"/>
                <a:gd name="T5" fmla="*/ 232 h 232"/>
                <a:gd name="T6" fmla="*/ 425 w 427"/>
                <a:gd name="T7" fmla="*/ 33 h 232"/>
                <a:gd name="T8" fmla="*/ 424 w 427"/>
                <a:gd name="T9" fmla="*/ 23 h 232"/>
                <a:gd name="T10" fmla="*/ 427 w 427"/>
                <a:gd name="T11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232">
                  <a:moveTo>
                    <a:pt x="427" y="0"/>
                  </a:moveTo>
                  <a:cubicBezTo>
                    <a:pt x="270" y="32"/>
                    <a:pt x="125" y="101"/>
                    <a:pt x="0" y="203"/>
                  </a:cubicBezTo>
                  <a:cubicBezTo>
                    <a:pt x="12" y="209"/>
                    <a:pt x="17" y="221"/>
                    <a:pt x="16" y="232"/>
                  </a:cubicBezTo>
                  <a:cubicBezTo>
                    <a:pt x="133" y="136"/>
                    <a:pt x="272" y="66"/>
                    <a:pt x="425" y="33"/>
                  </a:cubicBezTo>
                  <a:cubicBezTo>
                    <a:pt x="425" y="30"/>
                    <a:pt x="424" y="26"/>
                    <a:pt x="424" y="23"/>
                  </a:cubicBezTo>
                  <a:cubicBezTo>
                    <a:pt x="424" y="15"/>
                    <a:pt x="425" y="7"/>
                    <a:pt x="427" y="0"/>
                  </a:cubicBezTo>
                  <a:close/>
                </a:path>
              </a:pathLst>
            </a:custGeom>
            <a:solidFill>
              <a:srgbClr val="57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2">
              <a:extLst>
                <a:ext uri="{FF2B5EF4-FFF2-40B4-BE49-F238E27FC236}">
                  <a16:creationId xmlns:a16="http://schemas.microsoft.com/office/drawing/2014/main" id="{FE71D8BD-6031-4AC5-9A21-AEB95CC96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3103563"/>
              <a:ext cx="268287" cy="608013"/>
            </a:xfrm>
            <a:custGeom>
              <a:avLst/>
              <a:gdLst>
                <a:gd name="T0" fmla="*/ 154 w 169"/>
                <a:gd name="T1" fmla="*/ 364 h 381"/>
                <a:gd name="T2" fmla="*/ 154 w 169"/>
                <a:gd name="T3" fmla="*/ 346 h 381"/>
                <a:gd name="T4" fmla="*/ 169 w 169"/>
                <a:gd name="T5" fmla="*/ 320 h 381"/>
                <a:gd name="T6" fmla="*/ 36 w 169"/>
                <a:gd name="T7" fmla="*/ 0 h 381"/>
                <a:gd name="T8" fmla="*/ 9 w 169"/>
                <a:gd name="T9" fmla="*/ 5 h 381"/>
                <a:gd name="T10" fmla="*/ 1 w 169"/>
                <a:gd name="T11" fmla="*/ 4 h 381"/>
                <a:gd name="T12" fmla="*/ 0 w 169"/>
                <a:gd name="T13" fmla="*/ 5 h 381"/>
                <a:gd name="T14" fmla="*/ 148 w 169"/>
                <a:gd name="T15" fmla="*/ 381 h 381"/>
                <a:gd name="T16" fmla="*/ 158 w 169"/>
                <a:gd name="T17" fmla="*/ 379 h 381"/>
                <a:gd name="T18" fmla="*/ 154 w 169"/>
                <a:gd name="T19" fmla="*/ 364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9" h="381">
                  <a:moveTo>
                    <a:pt x="154" y="364"/>
                  </a:moveTo>
                  <a:cubicBezTo>
                    <a:pt x="154" y="346"/>
                    <a:pt x="154" y="346"/>
                    <a:pt x="154" y="346"/>
                  </a:cubicBezTo>
                  <a:cubicBezTo>
                    <a:pt x="154" y="335"/>
                    <a:pt x="160" y="325"/>
                    <a:pt x="169" y="320"/>
                  </a:cubicBezTo>
                  <a:cubicBezTo>
                    <a:pt x="144" y="206"/>
                    <a:pt x="99" y="98"/>
                    <a:pt x="36" y="0"/>
                  </a:cubicBezTo>
                  <a:cubicBezTo>
                    <a:pt x="27" y="3"/>
                    <a:pt x="18" y="5"/>
                    <a:pt x="9" y="5"/>
                  </a:cubicBezTo>
                  <a:cubicBezTo>
                    <a:pt x="6" y="5"/>
                    <a:pt x="4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74" y="116"/>
                    <a:pt x="126" y="244"/>
                    <a:pt x="148" y="381"/>
                  </a:cubicBezTo>
                  <a:cubicBezTo>
                    <a:pt x="151" y="380"/>
                    <a:pt x="155" y="380"/>
                    <a:pt x="158" y="379"/>
                  </a:cubicBezTo>
                  <a:cubicBezTo>
                    <a:pt x="155" y="375"/>
                    <a:pt x="154" y="369"/>
                    <a:pt x="154" y="364"/>
                  </a:cubicBezTo>
                  <a:close/>
                </a:path>
              </a:pathLst>
            </a:custGeom>
            <a:solidFill>
              <a:srgbClr val="57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740B1007-3201-4080-992C-EDEECA81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4078288"/>
              <a:ext cx="201612" cy="603250"/>
            </a:xfrm>
            <a:custGeom>
              <a:avLst/>
              <a:gdLst>
                <a:gd name="T0" fmla="*/ 0 w 126"/>
                <a:gd name="T1" fmla="*/ 374 h 378"/>
                <a:gd name="T2" fmla="*/ 20 w 126"/>
                <a:gd name="T3" fmla="*/ 378 h 378"/>
                <a:gd name="T4" fmla="*/ 126 w 126"/>
                <a:gd name="T5" fmla="*/ 3 h 378"/>
                <a:gd name="T6" fmla="*/ 119 w 126"/>
                <a:gd name="T7" fmla="*/ 4 h 378"/>
                <a:gd name="T8" fmla="*/ 95 w 126"/>
                <a:gd name="T9" fmla="*/ 0 h 378"/>
                <a:gd name="T10" fmla="*/ 0 w 126"/>
                <a:gd name="T11" fmla="*/ 344 h 378"/>
                <a:gd name="T12" fmla="*/ 0 w 126"/>
                <a:gd name="T13" fmla="*/ 37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78">
                  <a:moveTo>
                    <a:pt x="0" y="374"/>
                  </a:moveTo>
                  <a:cubicBezTo>
                    <a:pt x="7" y="373"/>
                    <a:pt x="14" y="375"/>
                    <a:pt x="20" y="378"/>
                  </a:cubicBezTo>
                  <a:cubicBezTo>
                    <a:pt x="80" y="262"/>
                    <a:pt x="116" y="135"/>
                    <a:pt x="126" y="3"/>
                  </a:cubicBezTo>
                  <a:cubicBezTo>
                    <a:pt x="124" y="3"/>
                    <a:pt x="121" y="4"/>
                    <a:pt x="119" y="4"/>
                  </a:cubicBezTo>
                  <a:cubicBezTo>
                    <a:pt x="110" y="4"/>
                    <a:pt x="102" y="2"/>
                    <a:pt x="95" y="0"/>
                  </a:cubicBezTo>
                  <a:cubicBezTo>
                    <a:pt x="85" y="123"/>
                    <a:pt x="52" y="239"/>
                    <a:pt x="0" y="344"/>
                  </a:cubicBezTo>
                  <a:cubicBezTo>
                    <a:pt x="5" y="353"/>
                    <a:pt x="5" y="365"/>
                    <a:pt x="0" y="374"/>
                  </a:cubicBezTo>
                  <a:close/>
                </a:path>
              </a:pathLst>
            </a:custGeom>
            <a:solidFill>
              <a:srgbClr val="57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CAC90D40-9BB7-451C-AB91-D1900C3BE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0313" y="4065588"/>
              <a:ext cx="169862" cy="527050"/>
            </a:xfrm>
            <a:custGeom>
              <a:avLst/>
              <a:gdLst>
                <a:gd name="T0" fmla="*/ 107 w 107"/>
                <a:gd name="T1" fmla="*/ 308 h 330"/>
                <a:gd name="T2" fmla="*/ 32 w 107"/>
                <a:gd name="T3" fmla="*/ 0 h 330"/>
                <a:gd name="T4" fmla="*/ 0 w 107"/>
                <a:gd name="T5" fmla="*/ 2 h 330"/>
                <a:gd name="T6" fmla="*/ 80 w 107"/>
                <a:gd name="T7" fmla="*/ 330 h 330"/>
                <a:gd name="T8" fmla="*/ 107 w 107"/>
                <a:gd name="T9" fmla="*/ 30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30">
                  <a:moveTo>
                    <a:pt x="107" y="308"/>
                  </a:moveTo>
                  <a:cubicBezTo>
                    <a:pt x="65" y="213"/>
                    <a:pt x="39" y="109"/>
                    <a:pt x="32" y="0"/>
                  </a:cubicBezTo>
                  <a:cubicBezTo>
                    <a:pt x="22" y="7"/>
                    <a:pt x="9" y="9"/>
                    <a:pt x="0" y="2"/>
                  </a:cubicBezTo>
                  <a:cubicBezTo>
                    <a:pt x="8" y="116"/>
                    <a:pt x="35" y="227"/>
                    <a:pt x="80" y="330"/>
                  </a:cubicBezTo>
                  <a:cubicBezTo>
                    <a:pt x="84" y="318"/>
                    <a:pt x="94" y="309"/>
                    <a:pt x="107" y="308"/>
                  </a:cubicBezTo>
                  <a:close/>
                </a:path>
              </a:pathLst>
            </a:custGeom>
            <a:solidFill>
              <a:srgbClr val="57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451DDF39-DB04-4D81-A93C-041032C4E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3092451"/>
              <a:ext cx="301625" cy="623888"/>
            </a:xfrm>
            <a:custGeom>
              <a:avLst/>
              <a:gdLst>
                <a:gd name="T0" fmla="*/ 150 w 189"/>
                <a:gd name="T1" fmla="*/ 1 h 391"/>
                <a:gd name="T2" fmla="*/ 150 w 189"/>
                <a:gd name="T3" fmla="*/ 1 h 391"/>
                <a:gd name="T4" fmla="*/ 0 w 189"/>
                <a:gd name="T5" fmla="*/ 391 h 391"/>
                <a:gd name="T6" fmla="*/ 27 w 189"/>
                <a:gd name="T7" fmla="*/ 386 h 391"/>
                <a:gd name="T8" fmla="*/ 34 w 189"/>
                <a:gd name="T9" fmla="*/ 387 h 391"/>
                <a:gd name="T10" fmla="*/ 189 w 189"/>
                <a:gd name="T11" fmla="*/ 2 h 391"/>
                <a:gd name="T12" fmla="*/ 150 w 189"/>
                <a:gd name="T13" fmla="*/ 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391">
                  <a:moveTo>
                    <a:pt x="150" y="1"/>
                  </a:moveTo>
                  <a:cubicBezTo>
                    <a:pt x="150" y="1"/>
                    <a:pt x="150" y="1"/>
                    <a:pt x="150" y="1"/>
                  </a:cubicBezTo>
                  <a:cubicBezTo>
                    <a:pt x="73" y="119"/>
                    <a:pt x="22" y="251"/>
                    <a:pt x="0" y="391"/>
                  </a:cubicBezTo>
                  <a:cubicBezTo>
                    <a:pt x="8" y="387"/>
                    <a:pt x="17" y="385"/>
                    <a:pt x="27" y="386"/>
                  </a:cubicBezTo>
                  <a:cubicBezTo>
                    <a:pt x="29" y="386"/>
                    <a:pt x="31" y="386"/>
                    <a:pt x="34" y="387"/>
                  </a:cubicBezTo>
                  <a:cubicBezTo>
                    <a:pt x="57" y="246"/>
                    <a:pt x="111" y="115"/>
                    <a:pt x="189" y="2"/>
                  </a:cubicBezTo>
                  <a:cubicBezTo>
                    <a:pt x="176" y="2"/>
                    <a:pt x="163" y="0"/>
                    <a:pt x="150" y="1"/>
                  </a:cubicBezTo>
                  <a:close/>
                </a:path>
              </a:pathLst>
            </a:custGeom>
            <a:solidFill>
              <a:srgbClr val="57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8B5D2502-0809-4776-81DE-2DE2403E9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8938" y="5043488"/>
              <a:ext cx="820737" cy="457200"/>
            </a:xfrm>
            <a:custGeom>
              <a:avLst/>
              <a:gdLst>
                <a:gd name="T0" fmla="*/ 514 w 514"/>
                <a:gd name="T1" fmla="*/ 254 h 287"/>
                <a:gd name="T2" fmla="*/ 47 w 514"/>
                <a:gd name="T3" fmla="*/ 1 h 287"/>
                <a:gd name="T4" fmla="*/ 0 w 514"/>
                <a:gd name="T5" fmla="*/ 0 h 287"/>
                <a:gd name="T6" fmla="*/ 17 w 514"/>
                <a:gd name="T7" fmla="*/ 18 h 287"/>
                <a:gd name="T8" fmla="*/ 513 w 514"/>
                <a:gd name="T9" fmla="*/ 287 h 287"/>
                <a:gd name="T10" fmla="*/ 514 w 514"/>
                <a:gd name="T11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4" h="287">
                  <a:moveTo>
                    <a:pt x="514" y="254"/>
                  </a:moveTo>
                  <a:cubicBezTo>
                    <a:pt x="334" y="215"/>
                    <a:pt x="173" y="126"/>
                    <a:pt x="47" y="1"/>
                  </a:cubicBezTo>
                  <a:cubicBezTo>
                    <a:pt x="31" y="3"/>
                    <a:pt x="15" y="2"/>
                    <a:pt x="0" y="0"/>
                  </a:cubicBezTo>
                  <a:cubicBezTo>
                    <a:pt x="6" y="6"/>
                    <a:pt x="11" y="12"/>
                    <a:pt x="17" y="18"/>
                  </a:cubicBezTo>
                  <a:cubicBezTo>
                    <a:pt x="155" y="156"/>
                    <a:pt x="327" y="248"/>
                    <a:pt x="513" y="287"/>
                  </a:cubicBezTo>
                  <a:cubicBezTo>
                    <a:pt x="507" y="276"/>
                    <a:pt x="508" y="264"/>
                    <a:pt x="514" y="254"/>
                  </a:cubicBezTo>
                  <a:close/>
                </a:path>
              </a:pathLst>
            </a:custGeom>
            <a:solidFill>
              <a:srgbClr val="57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B6E5DB21-1311-4AEC-91A3-75D07C657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5041901"/>
              <a:ext cx="801687" cy="454025"/>
            </a:xfrm>
            <a:custGeom>
              <a:avLst/>
              <a:gdLst>
                <a:gd name="T0" fmla="*/ 462 w 502"/>
                <a:gd name="T1" fmla="*/ 1 h 285"/>
                <a:gd name="T2" fmla="*/ 457 w 502"/>
                <a:gd name="T3" fmla="*/ 0 h 285"/>
                <a:gd name="T4" fmla="*/ 0 w 502"/>
                <a:gd name="T5" fmla="*/ 252 h 285"/>
                <a:gd name="T6" fmla="*/ 2 w 502"/>
                <a:gd name="T7" fmla="*/ 271 h 285"/>
                <a:gd name="T8" fmla="*/ 0 w 502"/>
                <a:gd name="T9" fmla="*/ 285 h 285"/>
                <a:gd name="T10" fmla="*/ 484 w 502"/>
                <a:gd name="T11" fmla="*/ 19 h 285"/>
                <a:gd name="T12" fmla="*/ 502 w 502"/>
                <a:gd name="T13" fmla="*/ 1 h 285"/>
                <a:gd name="T14" fmla="*/ 462 w 502"/>
                <a:gd name="T15" fmla="*/ 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2" h="285">
                  <a:moveTo>
                    <a:pt x="462" y="1"/>
                  </a:moveTo>
                  <a:cubicBezTo>
                    <a:pt x="461" y="1"/>
                    <a:pt x="459" y="1"/>
                    <a:pt x="457" y="0"/>
                  </a:cubicBezTo>
                  <a:cubicBezTo>
                    <a:pt x="333" y="123"/>
                    <a:pt x="176" y="212"/>
                    <a:pt x="0" y="252"/>
                  </a:cubicBezTo>
                  <a:cubicBezTo>
                    <a:pt x="2" y="259"/>
                    <a:pt x="3" y="266"/>
                    <a:pt x="2" y="271"/>
                  </a:cubicBezTo>
                  <a:cubicBezTo>
                    <a:pt x="2" y="276"/>
                    <a:pt x="2" y="281"/>
                    <a:pt x="0" y="285"/>
                  </a:cubicBezTo>
                  <a:cubicBezTo>
                    <a:pt x="182" y="245"/>
                    <a:pt x="349" y="154"/>
                    <a:pt x="484" y="19"/>
                  </a:cubicBezTo>
                  <a:cubicBezTo>
                    <a:pt x="490" y="13"/>
                    <a:pt x="496" y="7"/>
                    <a:pt x="502" y="1"/>
                  </a:cubicBezTo>
                  <a:cubicBezTo>
                    <a:pt x="489" y="1"/>
                    <a:pt x="476" y="2"/>
                    <a:pt x="462" y="1"/>
                  </a:cubicBezTo>
                  <a:close/>
                </a:path>
              </a:pathLst>
            </a:custGeom>
            <a:solidFill>
              <a:srgbClr val="57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B9A3C8D8-A36F-4CA5-86C9-4BCCED2D6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2420938"/>
              <a:ext cx="668337" cy="328613"/>
            </a:xfrm>
            <a:custGeom>
              <a:avLst/>
              <a:gdLst>
                <a:gd name="T0" fmla="*/ 388 w 418"/>
                <a:gd name="T1" fmla="*/ 201 h 206"/>
                <a:gd name="T2" fmla="*/ 418 w 418"/>
                <a:gd name="T3" fmla="*/ 206 h 206"/>
                <a:gd name="T4" fmla="*/ 3 w 418"/>
                <a:gd name="T5" fmla="*/ 0 h 206"/>
                <a:gd name="T6" fmla="*/ 1 w 418"/>
                <a:gd name="T7" fmla="*/ 31 h 206"/>
                <a:gd name="T8" fmla="*/ 0 w 418"/>
                <a:gd name="T9" fmla="*/ 32 h 206"/>
                <a:gd name="T10" fmla="*/ 364 w 418"/>
                <a:gd name="T11" fmla="*/ 204 h 206"/>
                <a:gd name="T12" fmla="*/ 388 w 418"/>
                <a:gd name="T13" fmla="*/ 20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206">
                  <a:moveTo>
                    <a:pt x="388" y="201"/>
                  </a:moveTo>
                  <a:cubicBezTo>
                    <a:pt x="399" y="201"/>
                    <a:pt x="409" y="203"/>
                    <a:pt x="418" y="206"/>
                  </a:cubicBezTo>
                  <a:cubicBezTo>
                    <a:pt x="297" y="104"/>
                    <a:pt x="155" y="34"/>
                    <a:pt x="3" y="0"/>
                  </a:cubicBezTo>
                  <a:cubicBezTo>
                    <a:pt x="4" y="10"/>
                    <a:pt x="3" y="20"/>
                    <a:pt x="1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135" y="63"/>
                    <a:pt x="258" y="123"/>
                    <a:pt x="364" y="204"/>
                  </a:cubicBezTo>
                  <a:cubicBezTo>
                    <a:pt x="372" y="202"/>
                    <a:pt x="380" y="201"/>
                    <a:pt x="388" y="201"/>
                  </a:cubicBezTo>
                  <a:close/>
                </a:path>
              </a:pathLst>
            </a:custGeom>
            <a:solidFill>
              <a:srgbClr val="5755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09490624-34AD-4282-890E-840EFA542114}"/>
              </a:ext>
            </a:extLst>
          </p:cNvPr>
          <p:cNvGrpSpPr/>
          <p:nvPr/>
        </p:nvGrpSpPr>
        <p:grpSpPr>
          <a:xfrm>
            <a:off x="2139950" y="3409970"/>
            <a:ext cx="1323976" cy="1095336"/>
            <a:chOff x="2406650" y="3630613"/>
            <a:chExt cx="790575" cy="654050"/>
          </a:xfrm>
        </p:grpSpPr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E4CF303C-59A9-48FC-9D4A-BC0A2BDA6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0625" y="3684588"/>
              <a:ext cx="681037" cy="327025"/>
            </a:xfrm>
            <a:custGeom>
              <a:avLst/>
              <a:gdLst>
                <a:gd name="T0" fmla="*/ 8 w 427"/>
                <a:gd name="T1" fmla="*/ 171 h 205"/>
                <a:gd name="T2" fmla="*/ 34 w 427"/>
                <a:gd name="T3" fmla="*/ 197 h 205"/>
                <a:gd name="T4" fmla="*/ 43 w 427"/>
                <a:gd name="T5" fmla="*/ 205 h 205"/>
                <a:gd name="T6" fmla="*/ 384 w 427"/>
                <a:gd name="T7" fmla="*/ 205 h 205"/>
                <a:gd name="T8" fmla="*/ 393 w 427"/>
                <a:gd name="T9" fmla="*/ 197 h 205"/>
                <a:gd name="T10" fmla="*/ 418 w 427"/>
                <a:gd name="T11" fmla="*/ 171 h 205"/>
                <a:gd name="T12" fmla="*/ 427 w 427"/>
                <a:gd name="T13" fmla="*/ 162 h 205"/>
                <a:gd name="T14" fmla="*/ 427 w 427"/>
                <a:gd name="T15" fmla="*/ 43 h 205"/>
                <a:gd name="T16" fmla="*/ 418 w 427"/>
                <a:gd name="T17" fmla="*/ 34 h 205"/>
                <a:gd name="T18" fmla="*/ 393 w 427"/>
                <a:gd name="T19" fmla="*/ 9 h 205"/>
                <a:gd name="T20" fmla="*/ 384 w 427"/>
                <a:gd name="T21" fmla="*/ 0 h 205"/>
                <a:gd name="T22" fmla="*/ 43 w 427"/>
                <a:gd name="T23" fmla="*/ 0 h 205"/>
                <a:gd name="T24" fmla="*/ 34 w 427"/>
                <a:gd name="T25" fmla="*/ 9 h 205"/>
                <a:gd name="T26" fmla="*/ 8 w 427"/>
                <a:gd name="T27" fmla="*/ 34 h 205"/>
                <a:gd name="T28" fmla="*/ 0 w 427"/>
                <a:gd name="T29" fmla="*/ 43 h 205"/>
                <a:gd name="T30" fmla="*/ 0 w 427"/>
                <a:gd name="T31" fmla="*/ 162 h 205"/>
                <a:gd name="T32" fmla="*/ 8 w 427"/>
                <a:gd name="T33" fmla="*/ 171 h 205"/>
                <a:gd name="T34" fmla="*/ 376 w 427"/>
                <a:gd name="T35" fmla="*/ 17 h 205"/>
                <a:gd name="T36" fmla="*/ 410 w 427"/>
                <a:gd name="T37" fmla="*/ 51 h 205"/>
                <a:gd name="T38" fmla="*/ 410 w 427"/>
                <a:gd name="T39" fmla="*/ 155 h 205"/>
                <a:gd name="T40" fmla="*/ 376 w 427"/>
                <a:gd name="T41" fmla="*/ 188 h 205"/>
                <a:gd name="T42" fmla="*/ 270 w 427"/>
                <a:gd name="T43" fmla="*/ 188 h 205"/>
                <a:gd name="T44" fmla="*/ 299 w 427"/>
                <a:gd name="T45" fmla="*/ 46 h 205"/>
                <a:gd name="T46" fmla="*/ 270 w 427"/>
                <a:gd name="T47" fmla="*/ 17 h 205"/>
                <a:gd name="T48" fmla="*/ 376 w 427"/>
                <a:gd name="T49" fmla="*/ 17 h 205"/>
                <a:gd name="T50" fmla="*/ 299 w 427"/>
                <a:gd name="T51" fmla="*/ 103 h 205"/>
                <a:gd name="T52" fmla="*/ 213 w 427"/>
                <a:gd name="T53" fmla="*/ 188 h 205"/>
                <a:gd name="T54" fmla="*/ 128 w 427"/>
                <a:gd name="T55" fmla="*/ 103 h 205"/>
                <a:gd name="T56" fmla="*/ 213 w 427"/>
                <a:gd name="T57" fmla="*/ 17 h 205"/>
                <a:gd name="T58" fmla="*/ 299 w 427"/>
                <a:gd name="T59" fmla="*/ 103 h 205"/>
                <a:gd name="T60" fmla="*/ 17 w 427"/>
                <a:gd name="T61" fmla="*/ 51 h 205"/>
                <a:gd name="T62" fmla="*/ 50 w 427"/>
                <a:gd name="T63" fmla="*/ 17 h 205"/>
                <a:gd name="T64" fmla="*/ 157 w 427"/>
                <a:gd name="T65" fmla="*/ 17 h 205"/>
                <a:gd name="T66" fmla="*/ 128 w 427"/>
                <a:gd name="T67" fmla="*/ 159 h 205"/>
                <a:gd name="T68" fmla="*/ 157 w 427"/>
                <a:gd name="T69" fmla="*/ 188 h 205"/>
                <a:gd name="T70" fmla="*/ 50 w 427"/>
                <a:gd name="T71" fmla="*/ 188 h 205"/>
                <a:gd name="T72" fmla="*/ 17 w 427"/>
                <a:gd name="T73" fmla="*/ 155 h 205"/>
                <a:gd name="T74" fmla="*/ 17 w 427"/>
                <a:gd name="T75" fmla="*/ 5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7" h="205">
                  <a:moveTo>
                    <a:pt x="8" y="171"/>
                  </a:moveTo>
                  <a:cubicBezTo>
                    <a:pt x="23" y="171"/>
                    <a:pt x="34" y="182"/>
                    <a:pt x="34" y="197"/>
                  </a:cubicBezTo>
                  <a:cubicBezTo>
                    <a:pt x="34" y="201"/>
                    <a:pt x="38" y="205"/>
                    <a:pt x="43" y="205"/>
                  </a:cubicBezTo>
                  <a:cubicBezTo>
                    <a:pt x="384" y="205"/>
                    <a:pt x="384" y="205"/>
                    <a:pt x="384" y="205"/>
                  </a:cubicBezTo>
                  <a:cubicBezTo>
                    <a:pt x="389" y="205"/>
                    <a:pt x="393" y="201"/>
                    <a:pt x="393" y="197"/>
                  </a:cubicBezTo>
                  <a:cubicBezTo>
                    <a:pt x="393" y="182"/>
                    <a:pt x="404" y="171"/>
                    <a:pt x="418" y="171"/>
                  </a:cubicBezTo>
                  <a:cubicBezTo>
                    <a:pt x="423" y="171"/>
                    <a:pt x="427" y="167"/>
                    <a:pt x="427" y="162"/>
                  </a:cubicBezTo>
                  <a:cubicBezTo>
                    <a:pt x="427" y="43"/>
                    <a:pt x="427" y="43"/>
                    <a:pt x="427" y="43"/>
                  </a:cubicBezTo>
                  <a:cubicBezTo>
                    <a:pt x="427" y="38"/>
                    <a:pt x="423" y="34"/>
                    <a:pt x="418" y="34"/>
                  </a:cubicBezTo>
                  <a:cubicBezTo>
                    <a:pt x="404" y="34"/>
                    <a:pt x="393" y="23"/>
                    <a:pt x="393" y="9"/>
                  </a:cubicBezTo>
                  <a:cubicBezTo>
                    <a:pt x="393" y="4"/>
                    <a:pt x="389" y="0"/>
                    <a:pt x="38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34" y="4"/>
                    <a:pt x="34" y="9"/>
                  </a:cubicBezTo>
                  <a:cubicBezTo>
                    <a:pt x="34" y="23"/>
                    <a:pt x="23" y="34"/>
                    <a:pt x="8" y="34"/>
                  </a:cubicBezTo>
                  <a:cubicBezTo>
                    <a:pt x="4" y="34"/>
                    <a:pt x="0" y="38"/>
                    <a:pt x="0" y="4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7"/>
                    <a:pt x="4" y="171"/>
                    <a:pt x="8" y="171"/>
                  </a:cubicBezTo>
                  <a:close/>
                  <a:moveTo>
                    <a:pt x="376" y="17"/>
                  </a:moveTo>
                  <a:cubicBezTo>
                    <a:pt x="380" y="34"/>
                    <a:pt x="393" y="47"/>
                    <a:pt x="410" y="51"/>
                  </a:cubicBezTo>
                  <a:cubicBezTo>
                    <a:pt x="410" y="155"/>
                    <a:pt x="410" y="155"/>
                    <a:pt x="410" y="155"/>
                  </a:cubicBezTo>
                  <a:cubicBezTo>
                    <a:pt x="393" y="158"/>
                    <a:pt x="380" y="171"/>
                    <a:pt x="376" y="188"/>
                  </a:cubicBezTo>
                  <a:cubicBezTo>
                    <a:pt x="270" y="188"/>
                    <a:pt x="270" y="188"/>
                    <a:pt x="270" y="188"/>
                  </a:cubicBezTo>
                  <a:cubicBezTo>
                    <a:pt x="317" y="157"/>
                    <a:pt x="330" y="93"/>
                    <a:pt x="299" y="46"/>
                  </a:cubicBezTo>
                  <a:cubicBezTo>
                    <a:pt x="291" y="35"/>
                    <a:pt x="281" y="25"/>
                    <a:pt x="270" y="17"/>
                  </a:cubicBezTo>
                  <a:lnTo>
                    <a:pt x="376" y="17"/>
                  </a:lnTo>
                  <a:close/>
                  <a:moveTo>
                    <a:pt x="299" y="103"/>
                  </a:moveTo>
                  <a:cubicBezTo>
                    <a:pt x="299" y="150"/>
                    <a:pt x="261" y="188"/>
                    <a:pt x="213" y="188"/>
                  </a:cubicBezTo>
                  <a:cubicBezTo>
                    <a:pt x="166" y="188"/>
                    <a:pt x="128" y="150"/>
                    <a:pt x="128" y="103"/>
                  </a:cubicBezTo>
                  <a:cubicBezTo>
                    <a:pt x="128" y="56"/>
                    <a:pt x="166" y="17"/>
                    <a:pt x="213" y="17"/>
                  </a:cubicBezTo>
                  <a:cubicBezTo>
                    <a:pt x="260" y="17"/>
                    <a:pt x="299" y="56"/>
                    <a:pt x="299" y="103"/>
                  </a:cubicBezTo>
                  <a:close/>
                  <a:moveTo>
                    <a:pt x="17" y="51"/>
                  </a:moveTo>
                  <a:cubicBezTo>
                    <a:pt x="34" y="47"/>
                    <a:pt x="47" y="34"/>
                    <a:pt x="50" y="1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10" y="48"/>
                    <a:pt x="97" y="112"/>
                    <a:pt x="128" y="159"/>
                  </a:cubicBezTo>
                  <a:cubicBezTo>
                    <a:pt x="135" y="171"/>
                    <a:pt x="145" y="180"/>
                    <a:pt x="157" y="188"/>
                  </a:cubicBezTo>
                  <a:cubicBezTo>
                    <a:pt x="50" y="188"/>
                    <a:pt x="50" y="188"/>
                    <a:pt x="50" y="188"/>
                  </a:cubicBezTo>
                  <a:cubicBezTo>
                    <a:pt x="47" y="171"/>
                    <a:pt x="34" y="158"/>
                    <a:pt x="17" y="155"/>
                  </a:cubicBezTo>
                  <a:lnTo>
                    <a:pt x="17" y="51"/>
                  </a:ln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A331ECD8-AE05-4499-B127-8889D0BC8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6650" y="3630613"/>
              <a:ext cx="790575" cy="654050"/>
            </a:xfrm>
            <a:custGeom>
              <a:avLst/>
              <a:gdLst>
                <a:gd name="T0" fmla="*/ 486 w 495"/>
                <a:gd name="T1" fmla="*/ 0 h 410"/>
                <a:gd name="T2" fmla="*/ 8 w 495"/>
                <a:gd name="T3" fmla="*/ 0 h 410"/>
                <a:gd name="T4" fmla="*/ 0 w 495"/>
                <a:gd name="T5" fmla="*/ 9 h 410"/>
                <a:gd name="T6" fmla="*/ 0 w 495"/>
                <a:gd name="T7" fmla="*/ 401 h 410"/>
                <a:gd name="T8" fmla="*/ 8 w 495"/>
                <a:gd name="T9" fmla="*/ 410 h 410"/>
                <a:gd name="T10" fmla="*/ 486 w 495"/>
                <a:gd name="T11" fmla="*/ 410 h 410"/>
                <a:gd name="T12" fmla="*/ 495 w 495"/>
                <a:gd name="T13" fmla="*/ 401 h 410"/>
                <a:gd name="T14" fmla="*/ 495 w 495"/>
                <a:gd name="T15" fmla="*/ 9 h 410"/>
                <a:gd name="T16" fmla="*/ 486 w 495"/>
                <a:gd name="T17" fmla="*/ 0 h 410"/>
                <a:gd name="T18" fmla="*/ 478 w 495"/>
                <a:gd name="T19" fmla="*/ 393 h 410"/>
                <a:gd name="T20" fmla="*/ 17 w 495"/>
                <a:gd name="T21" fmla="*/ 393 h 410"/>
                <a:gd name="T22" fmla="*/ 17 w 495"/>
                <a:gd name="T23" fmla="*/ 376 h 410"/>
                <a:gd name="T24" fmla="*/ 478 w 495"/>
                <a:gd name="T25" fmla="*/ 376 h 410"/>
                <a:gd name="T26" fmla="*/ 478 w 495"/>
                <a:gd name="T27" fmla="*/ 393 h 410"/>
                <a:gd name="T28" fmla="*/ 478 w 495"/>
                <a:gd name="T29" fmla="*/ 359 h 410"/>
                <a:gd name="T30" fmla="*/ 17 w 495"/>
                <a:gd name="T31" fmla="*/ 359 h 410"/>
                <a:gd name="T32" fmla="*/ 17 w 495"/>
                <a:gd name="T33" fmla="*/ 342 h 410"/>
                <a:gd name="T34" fmla="*/ 478 w 495"/>
                <a:gd name="T35" fmla="*/ 342 h 410"/>
                <a:gd name="T36" fmla="*/ 478 w 495"/>
                <a:gd name="T37" fmla="*/ 359 h 410"/>
                <a:gd name="T38" fmla="*/ 478 w 495"/>
                <a:gd name="T39" fmla="*/ 324 h 410"/>
                <a:gd name="T40" fmla="*/ 17 w 495"/>
                <a:gd name="T41" fmla="*/ 324 h 410"/>
                <a:gd name="T42" fmla="*/ 17 w 495"/>
                <a:gd name="T43" fmla="*/ 307 h 410"/>
                <a:gd name="T44" fmla="*/ 478 w 495"/>
                <a:gd name="T45" fmla="*/ 307 h 410"/>
                <a:gd name="T46" fmla="*/ 478 w 495"/>
                <a:gd name="T47" fmla="*/ 324 h 410"/>
                <a:gd name="T48" fmla="*/ 478 w 495"/>
                <a:gd name="T49" fmla="*/ 290 h 410"/>
                <a:gd name="T50" fmla="*/ 17 w 495"/>
                <a:gd name="T51" fmla="*/ 290 h 410"/>
                <a:gd name="T52" fmla="*/ 17 w 495"/>
                <a:gd name="T53" fmla="*/ 273 h 410"/>
                <a:gd name="T54" fmla="*/ 478 w 495"/>
                <a:gd name="T55" fmla="*/ 273 h 410"/>
                <a:gd name="T56" fmla="*/ 478 w 495"/>
                <a:gd name="T57" fmla="*/ 290 h 410"/>
                <a:gd name="T58" fmla="*/ 478 w 495"/>
                <a:gd name="T59" fmla="*/ 256 h 410"/>
                <a:gd name="T60" fmla="*/ 17 w 495"/>
                <a:gd name="T61" fmla="*/ 256 h 410"/>
                <a:gd name="T62" fmla="*/ 17 w 495"/>
                <a:gd name="T63" fmla="*/ 17 h 410"/>
                <a:gd name="T64" fmla="*/ 478 w 495"/>
                <a:gd name="T65" fmla="*/ 17 h 410"/>
                <a:gd name="T66" fmla="*/ 478 w 495"/>
                <a:gd name="T67" fmla="*/ 256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5" h="410">
                  <a:moveTo>
                    <a:pt x="48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6"/>
                    <a:pt x="4" y="410"/>
                    <a:pt x="8" y="410"/>
                  </a:cubicBezTo>
                  <a:cubicBezTo>
                    <a:pt x="486" y="410"/>
                    <a:pt x="486" y="410"/>
                    <a:pt x="486" y="410"/>
                  </a:cubicBezTo>
                  <a:cubicBezTo>
                    <a:pt x="491" y="410"/>
                    <a:pt x="495" y="406"/>
                    <a:pt x="495" y="401"/>
                  </a:cubicBezTo>
                  <a:cubicBezTo>
                    <a:pt x="495" y="9"/>
                    <a:pt x="495" y="9"/>
                    <a:pt x="495" y="9"/>
                  </a:cubicBezTo>
                  <a:cubicBezTo>
                    <a:pt x="495" y="4"/>
                    <a:pt x="491" y="0"/>
                    <a:pt x="486" y="0"/>
                  </a:cubicBezTo>
                  <a:close/>
                  <a:moveTo>
                    <a:pt x="478" y="393"/>
                  </a:moveTo>
                  <a:cubicBezTo>
                    <a:pt x="17" y="393"/>
                    <a:pt x="17" y="393"/>
                    <a:pt x="17" y="393"/>
                  </a:cubicBezTo>
                  <a:cubicBezTo>
                    <a:pt x="17" y="376"/>
                    <a:pt x="17" y="376"/>
                    <a:pt x="17" y="376"/>
                  </a:cubicBezTo>
                  <a:cubicBezTo>
                    <a:pt x="478" y="376"/>
                    <a:pt x="478" y="376"/>
                    <a:pt x="478" y="376"/>
                  </a:cubicBezTo>
                  <a:lnTo>
                    <a:pt x="478" y="393"/>
                  </a:lnTo>
                  <a:close/>
                  <a:moveTo>
                    <a:pt x="478" y="359"/>
                  </a:moveTo>
                  <a:cubicBezTo>
                    <a:pt x="17" y="359"/>
                    <a:pt x="17" y="359"/>
                    <a:pt x="17" y="359"/>
                  </a:cubicBezTo>
                  <a:cubicBezTo>
                    <a:pt x="17" y="342"/>
                    <a:pt x="17" y="342"/>
                    <a:pt x="17" y="342"/>
                  </a:cubicBezTo>
                  <a:cubicBezTo>
                    <a:pt x="478" y="342"/>
                    <a:pt x="478" y="342"/>
                    <a:pt x="478" y="342"/>
                  </a:cubicBezTo>
                  <a:lnTo>
                    <a:pt x="478" y="359"/>
                  </a:lnTo>
                  <a:close/>
                  <a:moveTo>
                    <a:pt x="478" y="324"/>
                  </a:moveTo>
                  <a:cubicBezTo>
                    <a:pt x="17" y="324"/>
                    <a:pt x="17" y="324"/>
                    <a:pt x="17" y="324"/>
                  </a:cubicBezTo>
                  <a:cubicBezTo>
                    <a:pt x="17" y="307"/>
                    <a:pt x="17" y="307"/>
                    <a:pt x="17" y="307"/>
                  </a:cubicBezTo>
                  <a:cubicBezTo>
                    <a:pt x="478" y="307"/>
                    <a:pt x="478" y="307"/>
                    <a:pt x="478" y="307"/>
                  </a:cubicBezTo>
                  <a:lnTo>
                    <a:pt x="478" y="324"/>
                  </a:lnTo>
                  <a:close/>
                  <a:moveTo>
                    <a:pt x="478" y="290"/>
                  </a:moveTo>
                  <a:cubicBezTo>
                    <a:pt x="17" y="290"/>
                    <a:pt x="17" y="290"/>
                    <a:pt x="17" y="290"/>
                  </a:cubicBezTo>
                  <a:cubicBezTo>
                    <a:pt x="17" y="273"/>
                    <a:pt x="17" y="273"/>
                    <a:pt x="17" y="273"/>
                  </a:cubicBezTo>
                  <a:cubicBezTo>
                    <a:pt x="478" y="273"/>
                    <a:pt x="478" y="273"/>
                    <a:pt x="478" y="273"/>
                  </a:cubicBezTo>
                  <a:lnTo>
                    <a:pt x="478" y="290"/>
                  </a:lnTo>
                  <a:close/>
                  <a:moveTo>
                    <a:pt x="478" y="256"/>
                  </a:moveTo>
                  <a:cubicBezTo>
                    <a:pt x="17" y="256"/>
                    <a:pt x="17" y="256"/>
                    <a:pt x="17" y="25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478" y="17"/>
                    <a:pt x="478" y="17"/>
                    <a:pt x="478" y="17"/>
                  </a:cubicBezTo>
                  <a:lnTo>
                    <a:pt x="478" y="256"/>
                  </a:ln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90FC2986-3707-47EF-8FDD-CC2055B5C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3770313"/>
              <a:ext cx="88900" cy="152400"/>
            </a:xfrm>
            <a:custGeom>
              <a:avLst/>
              <a:gdLst>
                <a:gd name="T0" fmla="*/ 3 w 56"/>
                <a:gd name="T1" fmla="*/ 79 h 95"/>
                <a:gd name="T2" fmla="*/ 24 w 56"/>
                <a:gd name="T3" fmla="*/ 85 h 95"/>
                <a:gd name="T4" fmla="*/ 43 w 56"/>
                <a:gd name="T5" fmla="*/ 69 h 95"/>
                <a:gd name="T6" fmla="*/ 26 w 56"/>
                <a:gd name="T7" fmla="*/ 51 h 95"/>
                <a:gd name="T8" fmla="*/ 2 w 56"/>
                <a:gd name="T9" fmla="*/ 25 h 95"/>
                <a:gd name="T10" fmla="*/ 32 w 56"/>
                <a:gd name="T11" fmla="*/ 0 h 95"/>
                <a:gd name="T12" fmla="*/ 52 w 56"/>
                <a:gd name="T13" fmla="*/ 5 h 95"/>
                <a:gd name="T14" fmla="*/ 49 w 56"/>
                <a:gd name="T15" fmla="*/ 14 h 95"/>
                <a:gd name="T16" fmla="*/ 31 w 56"/>
                <a:gd name="T17" fmla="*/ 10 h 95"/>
                <a:gd name="T18" fmla="*/ 14 w 56"/>
                <a:gd name="T19" fmla="*/ 24 h 95"/>
                <a:gd name="T20" fmla="*/ 32 w 56"/>
                <a:gd name="T21" fmla="*/ 41 h 95"/>
                <a:gd name="T22" fmla="*/ 56 w 56"/>
                <a:gd name="T23" fmla="*/ 68 h 95"/>
                <a:gd name="T24" fmla="*/ 24 w 56"/>
                <a:gd name="T25" fmla="*/ 95 h 95"/>
                <a:gd name="T26" fmla="*/ 0 w 56"/>
                <a:gd name="T27" fmla="*/ 89 h 95"/>
                <a:gd name="T28" fmla="*/ 3 w 56"/>
                <a:gd name="T29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95">
                  <a:moveTo>
                    <a:pt x="3" y="79"/>
                  </a:moveTo>
                  <a:cubicBezTo>
                    <a:pt x="9" y="82"/>
                    <a:pt x="16" y="85"/>
                    <a:pt x="24" y="85"/>
                  </a:cubicBezTo>
                  <a:cubicBezTo>
                    <a:pt x="36" y="85"/>
                    <a:pt x="43" y="78"/>
                    <a:pt x="43" y="69"/>
                  </a:cubicBezTo>
                  <a:cubicBezTo>
                    <a:pt x="43" y="61"/>
                    <a:pt x="39" y="56"/>
                    <a:pt x="26" y="51"/>
                  </a:cubicBezTo>
                  <a:cubicBezTo>
                    <a:pt x="11" y="46"/>
                    <a:pt x="2" y="38"/>
                    <a:pt x="2" y="25"/>
                  </a:cubicBezTo>
                  <a:cubicBezTo>
                    <a:pt x="2" y="11"/>
                    <a:pt x="14" y="0"/>
                    <a:pt x="32" y="0"/>
                  </a:cubicBezTo>
                  <a:cubicBezTo>
                    <a:pt x="41" y="0"/>
                    <a:pt x="48" y="3"/>
                    <a:pt x="52" y="5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6" y="13"/>
                    <a:pt x="40" y="10"/>
                    <a:pt x="31" y="10"/>
                  </a:cubicBezTo>
                  <a:cubicBezTo>
                    <a:pt x="19" y="10"/>
                    <a:pt x="14" y="18"/>
                    <a:pt x="14" y="24"/>
                  </a:cubicBezTo>
                  <a:cubicBezTo>
                    <a:pt x="14" y="32"/>
                    <a:pt x="20" y="37"/>
                    <a:pt x="32" y="41"/>
                  </a:cubicBezTo>
                  <a:cubicBezTo>
                    <a:pt x="48" y="47"/>
                    <a:pt x="56" y="55"/>
                    <a:pt x="56" y="68"/>
                  </a:cubicBezTo>
                  <a:cubicBezTo>
                    <a:pt x="56" y="82"/>
                    <a:pt x="45" y="95"/>
                    <a:pt x="24" y="95"/>
                  </a:cubicBezTo>
                  <a:cubicBezTo>
                    <a:pt x="15" y="95"/>
                    <a:pt x="5" y="92"/>
                    <a:pt x="0" y="89"/>
                  </a:cubicBezTo>
                  <a:lnTo>
                    <a:pt x="3" y="79"/>
                  </a:ln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9CB0FEA7-8945-4970-9F38-A358B5F8D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875" y="3770313"/>
              <a:ext cx="74612" cy="158750"/>
            </a:xfrm>
            <a:custGeom>
              <a:avLst/>
              <a:gdLst>
                <a:gd name="T0" fmla="*/ 0 w 47"/>
                <a:gd name="T1" fmla="*/ 100 h 100"/>
                <a:gd name="T2" fmla="*/ 38 w 47"/>
                <a:gd name="T3" fmla="*/ 0 h 100"/>
                <a:gd name="T4" fmla="*/ 47 w 47"/>
                <a:gd name="T5" fmla="*/ 0 h 100"/>
                <a:gd name="T6" fmla="*/ 9 w 47"/>
                <a:gd name="T7" fmla="*/ 100 h 100"/>
                <a:gd name="T8" fmla="*/ 0 w 47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00">
                  <a:moveTo>
                    <a:pt x="0" y="100"/>
                  </a:moveTo>
                  <a:lnTo>
                    <a:pt x="38" y="0"/>
                  </a:lnTo>
                  <a:lnTo>
                    <a:pt x="47" y="0"/>
                  </a:lnTo>
                  <a:lnTo>
                    <a:pt x="9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0" name="Grupo 79">
            <a:extLst>
              <a:ext uri="{FF2B5EF4-FFF2-40B4-BE49-F238E27FC236}">
                <a16:creationId xmlns:a16="http://schemas.microsoft.com/office/drawing/2014/main" id="{4365CFD6-6546-497C-BAA8-D2E8DBDA750C}"/>
              </a:ext>
            </a:extLst>
          </p:cNvPr>
          <p:cNvGrpSpPr/>
          <p:nvPr/>
        </p:nvGrpSpPr>
        <p:grpSpPr>
          <a:xfrm>
            <a:off x="2468563" y="4902201"/>
            <a:ext cx="685800" cy="828675"/>
            <a:chOff x="2468563" y="4902201"/>
            <a:chExt cx="685800" cy="828675"/>
          </a:xfrm>
        </p:grpSpPr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7F69FDF4-B25F-4437-B9EF-5397BFF394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4775" y="4905376"/>
              <a:ext cx="328612" cy="446088"/>
            </a:xfrm>
            <a:custGeom>
              <a:avLst/>
              <a:gdLst>
                <a:gd name="T0" fmla="*/ 199 w 206"/>
                <a:gd name="T1" fmla="*/ 274 h 279"/>
                <a:gd name="T2" fmla="*/ 190 w 206"/>
                <a:gd name="T3" fmla="*/ 274 h 279"/>
                <a:gd name="T4" fmla="*/ 151 w 206"/>
                <a:gd name="T5" fmla="*/ 208 h 279"/>
                <a:gd name="T6" fmla="*/ 128 w 206"/>
                <a:gd name="T7" fmla="*/ 188 h 279"/>
                <a:gd name="T8" fmla="*/ 151 w 206"/>
                <a:gd name="T9" fmla="*/ 199 h 279"/>
                <a:gd name="T10" fmla="*/ 122 w 206"/>
                <a:gd name="T11" fmla="*/ 211 h 279"/>
                <a:gd name="T12" fmla="*/ 77 w 206"/>
                <a:gd name="T13" fmla="*/ 202 h 279"/>
                <a:gd name="T14" fmla="*/ 105 w 206"/>
                <a:gd name="T15" fmla="*/ 184 h 279"/>
                <a:gd name="T16" fmla="*/ 167 w 206"/>
                <a:gd name="T17" fmla="*/ 89 h 279"/>
                <a:gd name="T18" fmla="*/ 150 w 206"/>
                <a:gd name="T19" fmla="*/ 82 h 279"/>
                <a:gd name="T20" fmla="*/ 134 w 206"/>
                <a:gd name="T21" fmla="*/ 62 h 279"/>
                <a:gd name="T22" fmla="*/ 64 w 206"/>
                <a:gd name="T23" fmla="*/ 93 h 279"/>
                <a:gd name="T24" fmla="*/ 102 w 206"/>
                <a:gd name="T25" fmla="*/ 89 h 279"/>
                <a:gd name="T26" fmla="*/ 158 w 206"/>
                <a:gd name="T27" fmla="*/ 94 h 279"/>
                <a:gd name="T28" fmla="*/ 105 w 206"/>
                <a:gd name="T29" fmla="*/ 175 h 279"/>
                <a:gd name="T30" fmla="*/ 52 w 206"/>
                <a:gd name="T31" fmla="*/ 89 h 279"/>
                <a:gd name="T32" fmla="*/ 43 w 206"/>
                <a:gd name="T33" fmla="*/ 89 h 279"/>
                <a:gd name="T34" fmla="*/ 78 w 206"/>
                <a:gd name="T35" fmla="*/ 178 h 279"/>
                <a:gd name="T36" fmla="*/ 59 w 206"/>
                <a:gd name="T37" fmla="*/ 199 h 279"/>
                <a:gd name="T38" fmla="*/ 39 w 206"/>
                <a:gd name="T39" fmla="*/ 199 h 279"/>
                <a:gd name="T40" fmla="*/ 38 w 206"/>
                <a:gd name="T41" fmla="*/ 88 h 279"/>
                <a:gd name="T42" fmla="*/ 91 w 206"/>
                <a:gd name="T43" fmla="*/ 9 h 279"/>
                <a:gd name="T44" fmla="*/ 172 w 206"/>
                <a:gd name="T45" fmla="*/ 62 h 279"/>
                <a:gd name="T46" fmla="*/ 183 w 206"/>
                <a:gd name="T47" fmla="*/ 123 h 279"/>
                <a:gd name="T48" fmla="*/ 184 w 206"/>
                <a:gd name="T49" fmla="*/ 194 h 279"/>
                <a:gd name="T50" fmla="*/ 191 w 206"/>
                <a:gd name="T51" fmla="*/ 118 h 279"/>
                <a:gd name="T52" fmla="*/ 182 w 206"/>
                <a:gd name="T53" fmla="*/ 62 h 279"/>
                <a:gd name="T54" fmla="*/ 91 w 206"/>
                <a:gd name="T55" fmla="*/ 0 h 279"/>
                <a:gd name="T56" fmla="*/ 28 w 206"/>
                <a:gd name="T57" fmla="*/ 88 h 279"/>
                <a:gd name="T58" fmla="*/ 33 w 206"/>
                <a:gd name="T59" fmla="*/ 207 h 279"/>
                <a:gd name="T60" fmla="*/ 11 w 206"/>
                <a:gd name="T61" fmla="*/ 274 h 279"/>
                <a:gd name="T62" fmla="*/ 20 w 206"/>
                <a:gd name="T63" fmla="*/ 274 h 279"/>
                <a:gd name="T64" fmla="*/ 59 w 206"/>
                <a:gd name="T65" fmla="*/ 208 h 279"/>
                <a:gd name="T66" fmla="*/ 102 w 206"/>
                <a:gd name="T67" fmla="*/ 233 h 279"/>
                <a:gd name="T68" fmla="*/ 127 w 206"/>
                <a:gd name="T69" fmla="*/ 218 h 279"/>
                <a:gd name="T70" fmla="*/ 122 w 206"/>
                <a:gd name="T71" fmla="*/ 2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6" h="279">
                  <a:moveTo>
                    <a:pt x="199" y="247"/>
                  </a:moveTo>
                  <a:cubicBezTo>
                    <a:pt x="199" y="274"/>
                    <a:pt x="199" y="274"/>
                    <a:pt x="199" y="274"/>
                  </a:cubicBezTo>
                  <a:cubicBezTo>
                    <a:pt x="199" y="277"/>
                    <a:pt x="197" y="279"/>
                    <a:pt x="195" y="279"/>
                  </a:cubicBezTo>
                  <a:cubicBezTo>
                    <a:pt x="192" y="279"/>
                    <a:pt x="190" y="277"/>
                    <a:pt x="190" y="274"/>
                  </a:cubicBezTo>
                  <a:cubicBezTo>
                    <a:pt x="190" y="247"/>
                    <a:pt x="190" y="247"/>
                    <a:pt x="190" y="247"/>
                  </a:cubicBezTo>
                  <a:cubicBezTo>
                    <a:pt x="190" y="225"/>
                    <a:pt x="173" y="208"/>
                    <a:pt x="151" y="208"/>
                  </a:cubicBezTo>
                  <a:cubicBezTo>
                    <a:pt x="141" y="208"/>
                    <a:pt x="132" y="203"/>
                    <a:pt x="127" y="194"/>
                  </a:cubicBezTo>
                  <a:cubicBezTo>
                    <a:pt x="125" y="192"/>
                    <a:pt x="126" y="189"/>
                    <a:pt x="128" y="188"/>
                  </a:cubicBezTo>
                  <a:cubicBezTo>
                    <a:pt x="130" y="186"/>
                    <a:pt x="133" y="187"/>
                    <a:pt x="135" y="189"/>
                  </a:cubicBezTo>
                  <a:cubicBezTo>
                    <a:pt x="138" y="195"/>
                    <a:pt x="144" y="199"/>
                    <a:pt x="151" y="199"/>
                  </a:cubicBezTo>
                  <a:cubicBezTo>
                    <a:pt x="178" y="199"/>
                    <a:pt x="199" y="220"/>
                    <a:pt x="199" y="247"/>
                  </a:cubicBezTo>
                  <a:close/>
                  <a:moveTo>
                    <a:pt x="122" y="211"/>
                  </a:moveTo>
                  <a:cubicBezTo>
                    <a:pt x="105" y="224"/>
                    <a:pt x="105" y="224"/>
                    <a:pt x="105" y="224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83" y="197"/>
                    <a:pt x="87" y="190"/>
                    <a:pt x="87" y="182"/>
                  </a:cubicBezTo>
                  <a:cubicBezTo>
                    <a:pt x="93" y="183"/>
                    <a:pt x="99" y="184"/>
                    <a:pt x="105" y="184"/>
                  </a:cubicBezTo>
                  <a:cubicBezTo>
                    <a:pt x="139" y="184"/>
                    <a:pt x="167" y="156"/>
                    <a:pt x="167" y="122"/>
                  </a:cubicBezTo>
                  <a:cubicBezTo>
                    <a:pt x="167" y="122"/>
                    <a:pt x="167" y="89"/>
                    <a:pt x="167" y="89"/>
                  </a:cubicBezTo>
                  <a:cubicBezTo>
                    <a:pt x="167" y="86"/>
                    <a:pt x="165" y="85"/>
                    <a:pt x="163" y="85"/>
                  </a:cubicBezTo>
                  <a:cubicBezTo>
                    <a:pt x="162" y="85"/>
                    <a:pt x="156" y="86"/>
                    <a:pt x="150" y="82"/>
                  </a:cubicBezTo>
                  <a:cubicBezTo>
                    <a:pt x="142" y="77"/>
                    <a:pt x="142" y="66"/>
                    <a:pt x="142" y="65"/>
                  </a:cubicBezTo>
                  <a:cubicBezTo>
                    <a:pt x="142" y="62"/>
                    <a:pt x="137" y="59"/>
                    <a:pt x="134" y="62"/>
                  </a:cubicBezTo>
                  <a:cubicBezTo>
                    <a:pt x="115" y="75"/>
                    <a:pt x="93" y="84"/>
                    <a:pt x="68" y="88"/>
                  </a:cubicBezTo>
                  <a:cubicBezTo>
                    <a:pt x="66" y="88"/>
                    <a:pt x="64" y="90"/>
                    <a:pt x="64" y="93"/>
                  </a:cubicBezTo>
                  <a:cubicBezTo>
                    <a:pt x="65" y="95"/>
                    <a:pt x="67" y="97"/>
                    <a:pt x="69" y="97"/>
                  </a:cubicBezTo>
                  <a:cubicBezTo>
                    <a:pt x="70" y="97"/>
                    <a:pt x="85" y="95"/>
                    <a:pt x="102" y="89"/>
                  </a:cubicBezTo>
                  <a:cubicBezTo>
                    <a:pt x="113" y="85"/>
                    <a:pt x="124" y="80"/>
                    <a:pt x="134" y="73"/>
                  </a:cubicBezTo>
                  <a:cubicBezTo>
                    <a:pt x="137" y="86"/>
                    <a:pt x="147" y="93"/>
                    <a:pt x="158" y="94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51"/>
                    <a:pt x="134" y="175"/>
                    <a:pt x="105" y="175"/>
                  </a:cubicBezTo>
                  <a:cubicBezTo>
                    <a:pt x="76" y="175"/>
                    <a:pt x="52" y="151"/>
                    <a:pt x="52" y="122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7"/>
                    <a:pt x="50" y="85"/>
                    <a:pt x="47" y="85"/>
                  </a:cubicBezTo>
                  <a:cubicBezTo>
                    <a:pt x="45" y="85"/>
                    <a:pt x="43" y="87"/>
                    <a:pt x="43" y="89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47"/>
                    <a:pt x="57" y="168"/>
                    <a:pt x="78" y="178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8" y="190"/>
                    <a:pt x="70" y="199"/>
                    <a:pt x="59" y="199"/>
                  </a:cubicBezTo>
                  <a:cubicBezTo>
                    <a:pt x="53" y="199"/>
                    <a:pt x="47" y="200"/>
                    <a:pt x="42" y="202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15" y="181"/>
                    <a:pt x="11" y="148"/>
                    <a:pt x="27" y="123"/>
                  </a:cubicBezTo>
                  <a:cubicBezTo>
                    <a:pt x="34" y="113"/>
                    <a:pt x="38" y="101"/>
                    <a:pt x="38" y="8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33"/>
                    <a:pt x="62" y="9"/>
                    <a:pt x="91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48" y="9"/>
                    <a:pt x="172" y="33"/>
                    <a:pt x="172" y="62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2" y="100"/>
                    <a:pt x="176" y="113"/>
                    <a:pt x="183" y="123"/>
                  </a:cubicBezTo>
                  <a:cubicBezTo>
                    <a:pt x="196" y="143"/>
                    <a:pt x="196" y="168"/>
                    <a:pt x="183" y="187"/>
                  </a:cubicBezTo>
                  <a:cubicBezTo>
                    <a:pt x="181" y="189"/>
                    <a:pt x="182" y="192"/>
                    <a:pt x="184" y="194"/>
                  </a:cubicBezTo>
                  <a:cubicBezTo>
                    <a:pt x="186" y="195"/>
                    <a:pt x="189" y="195"/>
                    <a:pt x="190" y="193"/>
                  </a:cubicBezTo>
                  <a:cubicBezTo>
                    <a:pt x="206" y="170"/>
                    <a:pt x="206" y="141"/>
                    <a:pt x="191" y="118"/>
                  </a:cubicBezTo>
                  <a:cubicBezTo>
                    <a:pt x="185" y="109"/>
                    <a:pt x="182" y="99"/>
                    <a:pt x="182" y="88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28"/>
                    <a:pt x="154" y="0"/>
                    <a:pt x="11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6" y="0"/>
                    <a:pt x="28" y="28"/>
                    <a:pt x="28" y="6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9"/>
                    <a:pt x="25" y="109"/>
                    <a:pt x="19" y="118"/>
                  </a:cubicBezTo>
                  <a:cubicBezTo>
                    <a:pt x="0" y="146"/>
                    <a:pt x="6" y="185"/>
                    <a:pt x="33" y="207"/>
                  </a:cubicBezTo>
                  <a:cubicBezTo>
                    <a:pt x="19" y="215"/>
                    <a:pt x="11" y="230"/>
                    <a:pt x="11" y="247"/>
                  </a:cubicBezTo>
                  <a:cubicBezTo>
                    <a:pt x="11" y="274"/>
                    <a:pt x="11" y="274"/>
                    <a:pt x="11" y="274"/>
                  </a:cubicBezTo>
                  <a:cubicBezTo>
                    <a:pt x="11" y="277"/>
                    <a:pt x="13" y="279"/>
                    <a:pt x="15" y="279"/>
                  </a:cubicBezTo>
                  <a:cubicBezTo>
                    <a:pt x="18" y="279"/>
                    <a:pt x="20" y="277"/>
                    <a:pt x="20" y="274"/>
                  </a:cubicBezTo>
                  <a:cubicBezTo>
                    <a:pt x="20" y="247"/>
                    <a:pt x="20" y="247"/>
                    <a:pt x="20" y="247"/>
                  </a:cubicBezTo>
                  <a:cubicBezTo>
                    <a:pt x="20" y="225"/>
                    <a:pt x="37" y="208"/>
                    <a:pt x="59" y="208"/>
                  </a:cubicBezTo>
                  <a:cubicBezTo>
                    <a:pt x="62" y="208"/>
                    <a:pt x="65" y="208"/>
                    <a:pt x="68" y="207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4" y="234"/>
                    <a:pt x="106" y="234"/>
                    <a:pt x="108" y="233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9" y="216"/>
                    <a:pt x="130" y="214"/>
                    <a:pt x="128" y="212"/>
                  </a:cubicBezTo>
                  <a:cubicBezTo>
                    <a:pt x="127" y="209"/>
                    <a:pt x="124" y="209"/>
                    <a:pt x="122" y="211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0">
              <a:extLst>
                <a:ext uri="{FF2B5EF4-FFF2-40B4-BE49-F238E27FC236}">
                  <a16:creationId xmlns:a16="http://schemas.microsoft.com/office/drawing/2014/main" id="{1A1DF130-9062-4F4C-89C9-2F02BCF646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00" y="4902201"/>
              <a:ext cx="334962" cy="452438"/>
            </a:xfrm>
            <a:custGeom>
              <a:avLst/>
              <a:gdLst>
                <a:gd name="T0" fmla="*/ 190 w 210"/>
                <a:gd name="T1" fmla="*/ 249 h 283"/>
                <a:gd name="T2" fmla="*/ 153 w 210"/>
                <a:gd name="T3" fmla="*/ 212 h 283"/>
                <a:gd name="T4" fmla="*/ 129 w 210"/>
                <a:gd name="T5" fmla="*/ 188 h 283"/>
                <a:gd name="T6" fmla="*/ 153 w 210"/>
                <a:gd name="T7" fmla="*/ 199 h 283"/>
                <a:gd name="T8" fmla="*/ 197 w 210"/>
                <a:gd name="T9" fmla="*/ 283 h 283"/>
                <a:gd name="T10" fmla="*/ 194 w 210"/>
                <a:gd name="T11" fmla="*/ 249 h 283"/>
                <a:gd name="T12" fmla="*/ 199 w 210"/>
                <a:gd name="T13" fmla="*/ 276 h 283"/>
                <a:gd name="T14" fmla="*/ 135 w 210"/>
                <a:gd name="T15" fmla="*/ 192 h 283"/>
                <a:gd name="T16" fmla="*/ 130 w 210"/>
                <a:gd name="T17" fmla="*/ 193 h 283"/>
                <a:gd name="T18" fmla="*/ 153 w 210"/>
                <a:gd name="T19" fmla="*/ 208 h 283"/>
                <a:gd name="T20" fmla="*/ 11 w 210"/>
                <a:gd name="T21" fmla="*/ 249 h 283"/>
                <a:gd name="T22" fmla="*/ 28 w 210"/>
                <a:gd name="T23" fmla="*/ 90 h 283"/>
                <a:gd name="T24" fmla="*/ 121 w 210"/>
                <a:gd name="T25" fmla="*/ 0 h 283"/>
                <a:gd name="T26" fmla="*/ 195 w 210"/>
                <a:gd name="T27" fmla="*/ 119 h 283"/>
                <a:gd name="T28" fmla="*/ 185 w 210"/>
                <a:gd name="T29" fmla="*/ 197 h 283"/>
                <a:gd name="T30" fmla="*/ 184 w 210"/>
                <a:gd name="T31" fmla="*/ 126 h 283"/>
                <a:gd name="T32" fmla="*/ 121 w 210"/>
                <a:gd name="T33" fmla="*/ 13 h 283"/>
                <a:gd name="T34" fmla="*/ 42 w 210"/>
                <a:gd name="T35" fmla="*/ 90 h 283"/>
                <a:gd name="T36" fmla="*/ 44 w 210"/>
                <a:gd name="T37" fmla="*/ 202 h 283"/>
                <a:gd name="T38" fmla="*/ 43 w 210"/>
                <a:gd name="T39" fmla="*/ 124 h 283"/>
                <a:gd name="T40" fmla="*/ 56 w 210"/>
                <a:gd name="T41" fmla="*/ 91 h 283"/>
                <a:gd name="T42" fmla="*/ 158 w 210"/>
                <a:gd name="T43" fmla="*/ 124 h 283"/>
                <a:gd name="T44" fmla="*/ 105 w 210"/>
                <a:gd name="T45" fmla="*/ 93 h 283"/>
                <a:gd name="T46" fmla="*/ 70 w 210"/>
                <a:gd name="T47" fmla="*/ 88 h 283"/>
                <a:gd name="T48" fmla="*/ 146 w 210"/>
                <a:gd name="T49" fmla="*/ 67 h 283"/>
                <a:gd name="T50" fmla="*/ 165 w 210"/>
                <a:gd name="T51" fmla="*/ 85 h 283"/>
                <a:gd name="T52" fmla="*/ 107 w 210"/>
                <a:gd name="T53" fmla="*/ 188 h 283"/>
                <a:gd name="T54" fmla="*/ 107 w 210"/>
                <a:gd name="T55" fmla="*/ 223 h 283"/>
                <a:gd name="T56" fmla="*/ 132 w 210"/>
                <a:gd name="T57" fmla="*/ 212 h 283"/>
                <a:gd name="T58" fmla="*/ 111 w 210"/>
                <a:gd name="T59" fmla="*/ 237 h 283"/>
                <a:gd name="T60" fmla="*/ 61 w 210"/>
                <a:gd name="T61" fmla="*/ 212 h 283"/>
                <a:gd name="T62" fmla="*/ 24 w 210"/>
                <a:gd name="T63" fmla="*/ 249 h 283"/>
                <a:gd name="T64" fmla="*/ 93 w 210"/>
                <a:gd name="T65" fmla="*/ 4 h 283"/>
                <a:gd name="T66" fmla="*/ 23 w 210"/>
                <a:gd name="T67" fmla="*/ 121 h 283"/>
                <a:gd name="T68" fmla="*/ 36 w 210"/>
                <a:gd name="T69" fmla="*/ 210 h 283"/>
                <a:gd name="T70" fmla="*/ 17 w 210"/>
                <a:gd name="T71" fmla="*/ 279 h 283"/>
                <a:gd name="T72" fmla="*/ 32 w 210"/>
                <a:gd name="T73" fmla="*/ 220 h 283"/>
                <a:gd name="T74" fmla="*/ 69 w 210"/>
                <a:gd name="T75" fmla="*/ 207 h 283"/>
                <a:gd name="T76" fmla="*/ 109 w 210"/>
                <a:gd name="T77" fmla="*/ 234 h 283"/>
                <a:gd name="T78" fmla="*/ 129 w 210"/>
                <a:gd name="T79" fmla="*/ 215 h 283"/>
                <a:gd name="T80" fmla="*/ 107 w 210"/>
                <a:gd name="T81" fmla="*/ 228 h 283"/>
                <a:gd name="T82" fmla="*/ 87 w 210"/>
                <a:gd name="T83" fmla="*/ 183 h 283"/>
                <a:gd name="T84" fmla="*/ 107 w 210"/>
                <a:gd name="T85" fmla="*/ 184 h 283"/>
                <a:gd name="T86" fmla="*/ 165 w 210"/>
                <a:gd name="T87" fmla="*/ 89 h 283"/>
                <a:gd name="T88" fmla="*/ 140 w 210"/>
                <a:gd name="T89" fmla="*/ 65 h 283"/>
                <a:gd name="T90" fmla="*/ 68 w 210"/>
                <a:gd name="T91" fmla="*/ 95 h 283"/>
                <a:gd name="T92" fmla="*/ 134 w 210"/>
                <a:gd name="T93" fmla="*/ 74 h 283"/>
                <a:gd name="T94" fmla="*/ 160 w 210"/>
                <a:gd name="T95" fmla="*/ 94 h 283"/>
                <a:gd name="T96" fmla="*/ 107 w 210"/>
                <a:gd name="T97" fmla="*/ 179 h 283"/>
                <a:gd name="T98" fmla="*/ 49 w 210"/>
                <a:gd name="T99" fmla="*/ 89 h 283"/>
                <a:gd name="T100" fmla="*/ 81 w 210"/>
                <a:gd name="T101" fmla="*/ 178 h 283"/>
                <a:gd name="T102" fmla="*/ 61 w 210"/>
                <a:gd name="T103" fmla="*/ 203 h 283"/>
                <a:gd name="T104" fmla="*/ 39 w 210"/>
                <a:gd name="T105" fmla="*/ 203 h 283"/>
                <a:gd name="T106" fmla="*/ 38 w 210"/>
                <a:gd name="T107" fmla="*/ 64 h 283"/>
                <a:gd name="T108" fmla="*/ 176 w 210"/>
                <a:gd name="T109" fmla="*/ 64 h 283"/>
                <a:gd name="T110" fmla="*/ 186 w 210"/>
                <a:gd name="T111" fmla="*/ 190 h 283"/>
                <a:gd name="T112" fmla="*/ 189 w 210"/>
                <a:gd name="T113" fmla="*/ 194 h 283"/>
                <a:gd name="T114" fmla="*/ 182 w 210"/>
                <a:gd name="T115" fmla="*/ 90 h 283"/>
                <a:gd name="T116" fmla="*/ 93 w 210"/>
                <a:gd name="T117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83">
                  <a:moveTo>
                    <a:pt x="197" y="283"/>
                  </a:moveTo>
                  <a:cubicBezTo>
                    <a:pt x="193" y="283"/>
                    <a:pt x="190" y="280"/>
                    <a:pt x="190" y="276"/>
                  </a:cubicBezTo>
                  <a:cubicBezTo>
                    <a:pt x="190" y="249"/>
                    <a:pt x="190" y="249"/>
                    <a:pt x="190" y="249"/>
                  </a:cubicBezTo>
                  <a:cubicBezTo>
                    <a:pt x="190" y="239"/>
                    <a:pt x="186" y="230"/>
                    <a:pt x="179" y="223"/>
                  </a:cubicBezTo>
                  <a:cubicBezTo>
                    <a:pt x="172" y="216"/>
                    <a:pt x="163" y="212"/>
                    <a:pt x="153" y="212"/>
                  </a:cubicBezTo>
                  <a:cubicBezTo>
                    <a:pt x="153" y="212"/>
                    <a:pt x="153" y="212"/>
                    <a:pt x="153" y="212"/>
                  </a:cubicBezTo>
                  <a:cubicBezTo>
                    <a:pt x="142" y="212"/>
                    <a:pt x="133" y="206"/>
                    <a:pt x="127" y="197"/>
                  </a:cubicBezTo>
                  <a:cubicBezTo>
                    <a:pt x="126" y="196"/>
                    <a:pt x="126" y="194"/>
                    <a:pt x="126" y="192"/>
                  </a:cubicBezTo>
                  <a:cubicBezTo>
                    <a:pt x="127" y="190"/>
                    <a:pt x="128" y="189"/>
                    <a:pt x="129" y="188"/>
                  </a:cubicBezTo>
                  <a:cubicBezTo>
                    <a:pt x="131" y="187"/>
                    <a:pt x="132" y="187"/>
                    <a:pt x="134" y="187"/>
                  </a:cubicBezTo>
                  <a:cubicBezTo>
                    <a:pt x="136" y="188"/>
                    <a:pt x="137" y="189"/>
                    <a:pt x="138" y="190"/>
                  </a:cubicBezTo>
                  <a:cubicBezTo>
                    <a:pt x="141" y="196"/>
                    <a:pt x="147" y="199"/>
                    <a:pt x="153" y="199"/>
                  </a:cubicBezTo>
                  <a:cubicBezTo>
                    <a:pt x="181" y="199"/>
                    <a:pt x="203" y="221"/>
                    <a:pt x="203" y="249"/>
                  </a:cubicBezTo>
                  <a:cubicBezTo>
                    <a:pt x="203" y="276"/>
                    <a:pt x="203" y="276"/>
                    <a:pt x="203" y="276"/>
                  </a:cubicBezTo>
                  <a:cubicBezTo>
                    <a:pt x="203" y="280"/>
                    <a:pt x="200" y="283"/>
                    <a:pt x="197" y="283"/>
                  </a:cubicBezTo>
                  <a:close/>
                  <a:moveTo>
                    <a:pt x="153" y="208"/>
                  </a:moveTo>
                  <a:cubicBezTo>
                    <a:pt x="164" y="208"/>
                    <a:pt x="174" y="212"/>
                    <a:pt x="182" y="220"/>
                  </a:cubicBezTo>
                  <a:cubicBezTo>
                    <a:pt x="190" y="228"/>
                    <a:pt x="194" y="238"/>
                    <a:pt x="194" y="249"/>
                  </a:cubicBezTo>
                  <a:cubicBezTo>
                    <a:pt x="194" y="276"/>
                    <a:pt x="194" y="276"/>
                    <a:pt x="194" y="276"/>
                  </a:cubicBezTo>
                  <a:cubicBezTo>
                    <a:pt x="194" y="278"/>
                    <a:pt x="195" y="279"/>
                    <a:pt x="197" y="279"/>
                  </a:cubicBezTo>
                  <a:cubicBezTo>
                    <a:pt x="198" y="279"/>
                    <a:pt x="199" y="278"/>
                    <a:pt x="199" y="276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199" y="223"/>
                    <a:pt x="179" y="203"/>
                    <a:pt x="153" y="203"/>
                  </a:cubicBezTo>
                  <a:cubicBezTo>
                    <a:pt x="146" y="203"/>
                    <a:pt x="139" y="199"/>
                    <a:pt x="135" y="192"/>
                  </a:cubicBezTo>
                  <a:cubicBezTo>
                    <a:pt x="135" y="192"/>
                    <a:pt x="134" y="191"/>
                    <a:pt x="133" y="191"/>
                  </a:cubicBezTo>
                  <a:cubicBezTo>
                    <a:pt x="133" y="191"/>
                    <a:pt x="132" y="191"/>
                    <a:pt x="131" y="192"/>
                  </a:cubicBezTo>
                  <a:cubicBezTo>
                    <a:pt x="131" y="192"/>
                    <a:pt x="130" y="192"/>
                    <a:pt x="130" y="193"/>
                  </a:cubicBezTo>
                  <a:cubicBezTo>
                    <a:pt x="130" y="194"/>
                    <a:pt x="130" y="195"/>
                    <a:pt x="130" y="195"/>
                  </a:cubicBezTo>
                  <a:cubicBezTo>
                    <a:pt x="135" y="203"/>
                    <a:pt x="144" y="208"/>
                    <a:pt x="153" y="208"/>
                  </a:cubicBezTo>
                  <a:cubicBezTo>
                    <a:pt x="153" y="208"/>
                    <a:pt x="153" y="208"/>
                    <a:pt x="153" y="208"/>
                  </a:cubicBezTo>
                  <a:close/>
                  <a:moveTo>
                    <a:pt x="17" y="283"/>
                  </a:moveTo>
                  <a:cubicBezTo>
                    <a:pt x="14" y="283"/>
                    <a:pt x="11" y="280"/>
                    <a:pt x="11" y="276"/>
                  </a:cubicBezTo>
                  <a:cubicBezTo>
                    <a:pt x="11" y="249"/>
                    <a:pt x="11" y="249"/>
                    <a:pt x="11" y="249"/>
                  </a:cubicBezTo>
                  <a:cubicBezTo>
                    <a:pt x="11" y="233"/>
                    <a:pt x="18" y="218"/>
                    <a:pt x="31" y="208"/>
                  </a:cubicBezTo>
                  <a:cubicBezTo>
                    <a:pt x="5" y="186"/>
                    <a:pt x="0" y="148"/>
                    <a:pt x="19" y="119"/>
                  </a:cubicBezTo>
                  <a:cubicBezTo>
                    <a:pt x="25" y="110"/>
                    <a:pt x="28" y="100"/>
                    <a:pt x="28" y="9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29"/>
                    <a:pt x="57" y="0"/>
                    <a:pt x="9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57" y="0"/>
                    <a:pt x="186" y="29"/>
                    <a:pt x="186" y="64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6" y="100"/>
                    <a:pt x="189" y="110"/>
                    <a:pt x="195" y="119"/>
                  </a:cubicBezTo>
                  <a:cubicBezTo>
                    <a:pt x="210" y="142"/>
                    <a:pt x="210" y="173"/>
                    <a:pt x="194" y="196"/>
                  </a:cubicBezTo>
                  <a:cubicBezTo>
                    <a:pt x="193" y="197"/>
                    <a:pt x="192" y="198"/>
                    <a:pt x="190" y="198"/>
                  </a:cubicBezTo>
                  <a:cubicBezTo>
                    <a:pt x="188" y="199"/>
                    <a:pt x="186" y="198"/>
                    <a:pt x="185" y="197"/>
                  </a:cubicBezTo>
                  <a:cubicBezTo>
                    <a:pt x="183" y="196"/>
                    <a:pt x="182" y="195"/>
                    <a:pt x="182" y="193"/>
                  </a:cubicBezTo>
                  <a:cubicBezTo>
                    <a:pt x="182" y="191"/>
                    <a:pt x="182" y="190"/>
                    <a:pt x="183" y="188"/>
                  </a:cubicBezTo>
                  <a:cubicBezTo>
                    <a:pt x="196" y="169"/>
                    <a:pt x="196" y="145"/>
                    <a:pt x="184" y="126"/>
                  </a:cubicBezTo>
                  <a:cubicBezTo>
                    <a:pt x="176" y="116"/>
                    <a:pt x="172" y="103"/>
                    <a:pt x="172" y="90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72" y="36"/>
                    <a:pt x="149" y="13"/>
                    <a:pt x="121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65" y="13"/>
                    <a:pt x="42" y="36"/>
                    <a:pt x="42" y="64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103"/>
                    <a:pt x="38" y="116"/>
                    <a:pt x="30" y="127"/>
                  </a:cubicBezTo>
                  <a:cubicBezTo>
                    <a:pt x="14" y="150"/>
                    <a:pt x="19" y="182"/>
                    <a:pt x="42" y="200"/>
                  </a:cubicBezTo>
                  <a:cubicBezTo>
                    <a:pt x="44" y="202"/>
                    <a:pt x="44" y="202"/>
                    <a:pt x="44" y="202"/>
                  </a:cubicBezTo>
                  <a:cubicBezTo>
                    <a:pt x="49" y="200"/>
                    <a:pt x="55" y="199"/>
                    <a:pt x="61" y="199"/>
                  </a:cubicBezTo>
                  <a:cubicBezTo>
                    <a:pt x="70" y="199"/>
                    <a:pt x="78" y="191"/>
                    <a:pt x="78" y="181"/>
                  </a:cubicBezTo>
                  <a:cubicBezTo>
                    <a:pt x="57" y="170"/>
                    <a:pt x="43" y="148"/>
                    <a:pt x="43" y="124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8"/>
                    <a:pt x="46" y="85"/>
                    <a:pt x="49" y="85"/>
                  </a:cubicBezTo>
                  <a:cubicBezTo>
                    <a:pt x="53" y="85"/>
                    <a:pt x="56" y="88"/>
                    <a:pt x="56" y="91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52"/>
                    <a:pt x="79" y="175"/>
                    <a:pt x="107" y="175"/>
                  </a:cubicBezTo>
                  <a:cubicBezTo>
                    <a:pt x="135" y="175"/>
                    <a:pt x="158" y="152"/>
                    <a:pt x="158" y="124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47" y="97"/>
                    <a:pt x="138" y="89"/>
                    <a:pt x="134" y="78"/>
                  </a:cubicBezTo>
                  <a:cubicBezTo>
                    <a:pt x="125" y="84"/>
                    <a:pt x="115" y="89"/>
                    <a:pt x="105" y="93"/>
                  </a:cubicBezTo>
                  <a:cubicBezTo>
                    <a:pt x="87" y="99"/>
                    <a:pt x="72" y="101"/>
                    <a:pt x="71" y="101"/>
                  </a:cubicBezTo>
                  <a:cubicBezTo>
                    <a:pt x="68" y="101"/>
                    <a:pt x="65" y="99"/>
                    <a:pt x="64" y="95"/>
                  </a:cubicBezTo>
                  <a:cubicBezTo>
                    <a:pt x="64" y="92"/>
                    <a:pt x="66" y="88"/>
                    <a:pt x="70" y="88"/>
                  </a:cubicBezTo>
                  <a:cubicBezTo>
                    <a:pt x="93" y="84"/>
                    <a:pt x="116" y="76"/>
                    <a:pt x="135" y="62"/>
                  </a:cubicBezTo>
                  <a:cubicBezTo>
                    <a:pt x="137" y="60"/>
                    <a:pt x="140" y="60"/>
                    <a:pt x="142" y="61"/>
                  </a:cubicBezTo>
                  <a:cubicBezTo>
                    <a:pt x="144" y="63"/>
                    <a:pt x="146" y="65"/>
                    <a:pt x="146" y="67"/>
                  </a:cubicBezTo>
                  <a:cubicBezTo>
                    <a:pt x="146" y="67"/>
                    <a:pt x="146" y="78"/>
                    <a:pt x="153" y="83"/>
                  </a:cubicBezTo>
                  <a:cubicBezTo>
                    <a:pt x="158" y="85"/>
                    <a:pt x="162" y="85"/>
                    <a:pt x="164" y="85"/>
                  </a:cubicBezTo>
                  <a:cubicBezTo>
                    <a:pt x="164" y="85"/>
                    <a:pt x="164" y="85"/>
                    <a:pt x="165" y="85"/>
                  </a:cubicBezTo>
                  <a:cubicBezTo>
                    <a:pt x="168" y="85"/>
                    <a:pt x="171" y="87"/>
                    <a:pt x="171" y="91"/>
                  </a:cubicBezTo>
                  <a:cubicBezTo>
                    <a:pt x="171" y="91"/>
                    <a:pt x="171" y="91"/>
                    <a:pt x="171" y="124"/>
                  </a:cubicBezTo>
                  <a:cubicBezTo>
                    <a:pt x="171" y="159"/>
                    <a:pt x="142" y="188"/>
                    <a:pt x="107" y="188"/>
                  </a:cubicBezTo>
                  <a:cubicBezTo>
                    <a:pt x="102" y="188"/>
                    <a:pt x="96" y="187"/>
                    <a:pt x="91" y="186"/>
                  </a:cubicBezTo>
                  <a:cubicBezTo>
                    <a:pt x="90" y="193"/>
                    <a:pt x="87" y="199"/>
                    <a:pt x="82" y="204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24" y="210"/>
                    <a:pt x="126" y="210"/>
                    <a:pt x="127" y="210"/>
                  </a:cubicBezTo>
                  <a:cubicBezTo>
                    <a:pt x="129" y="210"/>
                    <a:pt x="131" y="211"/>
                    <a:pt x="132" y="212"/>
                  </a:cubicBezTo>
                  <a:cubicBezTo>
                    <a:pt x="133" y="214"/>
                    <a:pt x="133" y="215"/>
                    <a:pt x="133" y="217"/>
                  </a:cubicBezTo>
                  <a:cubicBezTo>
                    <a:pt x="133" y="219"/>
                    <a:pt x="132" y="221"/>
                    <a:pt x="131" y="222"/>
                  </a:cubicBezTo>
                  <a:cubicBezTo>
                    <a:pt x="111" y="237"/>
                    <a:pt x="111" y="237"/>
                    <a:pt x="111" y="237"/>
                  </a:cubicBezTo>
                  <a:cubicBezTo>
                    <a:pt x="109" y="239"/>
                    <a:pt x="105" y="239"/>
                    <a:pt x="103" y="237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7" y="212"/>
                    <a:pt x="64" y="212"/>
                    <a:pt x="61" y="212"/>
                  </a:cubicBezTo>
                  <a:cubicBezTo>
                    <a:pt x="61" y="212"/>
                    <a:pt x="61" y="212"/>
                    <a:pt x="61" y="212"/>
                  </a:cubicBezTo>
                  <a:cubicBezTo>
                    <a:pt x="51" y="212"/>
                    <a:pt x="42" y="216"/>
                    <a:pt x="35" y="223"/>
                  </a:cubicBezTo>
                  <a:cubicBezTo>
                    <a:pt x="28" y="230"/>
                    <a:pt x="24" y="239"/>
                    <a:pt x="24" y="249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24" y="280"/>
                    <a:pt x="21" y="283"/>
                    <a:pt x="17" y="283"/>
                  </a:cubicBezTo>
                  <a:close/>
                  <a:moveTo>
                    <a:pt x="93" y="4"/>
                  </a:moveTo>
                  <a:cubicBezTo>
                    <a:pt x="59" y="4"/>
                    <a:pt x="32" y="31"/>
                    <a:pt x="32" y="64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2" y="101"/>
                    <a:pt x="29" y="112"/>
                    <a:pt x="23" y="121"/>
                  </a:cubicBezTo>
                  <a:cubicBezTo>
                    <a:pt x="4" y="149"/>
                    <a:pt x="10" y="186"/>
                    <a:pt x="36" y="207"/>
                  </a:cubicBezTo>
                  <a:cubicBezTo>
                    <a:pt x="38" y="209"/>
                    <a:pt x="38" y="209"/>
                    <a:pt x="38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3" y="219"/>
                    <a:pt x="15" y="233"/>
                    <a:pt x="15" y="249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5" y="278"/>
                    <a:pt x="16" y="279"/>
                    <a:pt x="17" y="279"/>
                  </a:cubicBezTo>
                  <a:cubicBezTo>
                    <a:pt x="19" y="279"/>
                    <a:pt x="20" y="278"/>
                    <a:pt x="20" y="276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20" y="238"/>
                    <a:pt x="24" y="228"/>
                    <a:pt x="32" y="220"/>
                  </a:cubicBezTo>
                  <a:cubicBezTo>
                    <a:pt x="40" y="212"/>
                    <a:pt x="50" y="208"/>
                    <a:pt x="61" y="208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6" y="208"/>
                    <a:pt x="69" y="207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106" y="234"/>
                    <a:pt x="108" y="234"/>
                    <a:pt x="109" y="234"/>
                  </a:cubicBezTo>
                  <a:cubicBezTo>
                    <a:pt x="128" y="218"/>
                    <a:pt x="128" y="218"/>
                    <a:pt x="128" y="218"/>
                  </a:cubicBezTo>
                  <a:cubicBezTo>
                    <a:pt x="129" y="218"/>
                    <a:pt x="129" y="217"/>
                    <a:pt x="129" y="217"/>
                  </a:cubicBezTo>
                  <a:cubicBezTo>
                    <a:pt x="129" y="216"/>
                    <a:pt x="129" y="215"/>
                    <a:pt x="129" y="215"/>
                  </a:cubicBezTo>
                  <a:cubicBezTo>
                    <a:pt x="128" y="214"/>
                    <a:pt x="127" y="214"/>
                    <a:pt x="127" y="214"/>
                  </a:cubicBezTo>
                  <a:cubicBezTo>
                    <a:pt x="126" y="214"/>
                    <a:pt x="125" y="214"/>
                    <a:pt x="125" y="214"/>
                  </a:cubicBezTo>
                  <a:cubicBezTo>
                    <a:pt x="107" y="228"/>
                    <a:pt x="107" y="228"/>
                    <a:pt x="107" y="228"/>
                  </a:cubicBezTo>
                  <a:cubicBezTo>
                    <a:pt x="76" y="204"/>
                    <a:pt x="76" y="204"/>
                    <a:pt x="76" y="204"/>
                  </a:cubicBezTo>
                  <a:cubicBezTo>
                    <a:pt x="78" y="202"/>
                    <a:pt x="78" y="202"/>
                    <a:pt x="78" y="202"/>
                  </a:cubicBezTo>
                  <a:cubicBezTo>
                    <a:pt x="83" y="197"/>
                    <a:pt x="87" y="191"/>
                    <a:pt x="87" y="183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90" y="182"/>
                    <a:pt x="90" y="182"/>
                    <a:pt x="90" y="182"/>
                  </a:cubicBezTo>
                  <a:cubicBezTo>
                    <a:pt x="96" y="183"/>
                    <a:pt x="101" y="184"/>
                    <a:pt x="107" y="184"/>
                  </a:cubicBezTo>
                  <a:cubicBezTo>
                    <a:pt x="140" y="184"/>
                    <a:pt x="167" y="157"/>
                    <a:pt x="167" y="124"/>
                  </a:cubicBezTo>
                  <a:cubicBezTo>
                    <a:pt x="167" y="108"/>
                    <a:pt x="167" y="92"/>
                    <a:pt x="167" y="91"/>
                  </a:cubicBezTo>
                  <a:cubicBezTo>
                    <a:pt x="167" y="90"/>
                    <a:pt x="166" y="89"/>
                    <a:pt x="165" y="89"/>
                  </a:cubicBezTo>
                  <a:cubicBezTo>
                    <a:pt x="162" y="89"/>
                    <a:pt x="157" y="89"/>
                    <a:pt x="151" y="86"/>
                  </a:cubicBezTo>
                  <a:cubicBezTo>
                    <a:pt x="142" y="80"/>
                    <a:pt x="142" y="68"/>
                    <a:pt x="142" y="67"/>
                  </a:cubicBezTo>
                  <a:cubicBezTo>
                    <a:pt x="142" y="66"/>
                    <a:pt x="141" y="65"/>
                    <a:pt x="140" y="65"/>
                  </a:cubicBezTo>
                  <a:cubicBezTo>
                    <a:pt x="139" y="65"/>
                    <a:pt x="138" y="65"/>
                    <a:pt x="137" y="65"/>
                  </a:cubicBezTo>
                  <a:cubicBezTo>
                    <a:pt x="118" y="79"/>
                    <a:pt x="95" y="88"/>
                    <a:pt x="71" y="92"/>
                  </a:cubicBezTo>
                  <a:cubicBezTo>
                    <a:pt x="69" y="92"/>
                    <a:pt x="68" y="93"/>
                    <a:pt x="68" y="95"/>
                  </a:cubicBezTo>
                  <a:cubicBezTo>
                    <a:pt x="69" y="96"/>
                    <a:pt x="70" y="97"/>
                    <a:pt x="71" y="97"/>
                  </a:cubicBezTo>
                  <a:cubicBezTo>
                    <a:pt x="72" y="97"/>
                    <a:pt x="87" y="95"/>
                    <a:pt x="103" y="89"/>
                  </a:cubicBezTo>
                  <a:cubicBezTo>
                    <a:pt x="114" y="85"/>
                    <a:pt x="125" y="80"/>
                    <a:pt x="134" y="74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7" y="75"/>
                    <a:pt x="137" y="75"/>
                    <a:pt x="137" y="75"/>
                  </a:cubicBezTo>
                  <a:cubicBezTo>
                    <a:pt x="140" y="86"/>
                    <a:pt x="149" y="93"/>
                    <a:pt x="160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54"/>
                    <a:pt x="137" y="179"/>
                    <a:pt x="107" y="179"/>
                  </a:cubicBezTo>
                  <a:cubicBezTo>
                    <a:pt x="77" y="179"/>
                    <a:pt x="52" y="154"/>
                    <a:pt x="52" y="124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0"/>
                    <a:pt x="51" y="89"/>
                    <a:pt x="49" y="89"/>
                  </a:cubicBezTo>
                  <a:cubicBezTo>
                    <a:pt x="48" y="89"/>
                    <a:pt x="47" y="90"/>
                    <a:pt x="47" y="91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47"/>
                    <a:pt x="60" y="16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82" y="193"/>
                    <a:pt x="73" y="203"/>
                    <a:pt x="61" y="203"/>
                  </a:cubicBezTo>
                  <a:cubicBezTo>
                    <a:pt x="55" y="203"/>
                    <a:pt x="50" y="204"/>
                    <a:pt x="44" y="206"/>
                  </a:cubicBezTo>
                  <a:cubicBezTo>
                    <a:pt x="43" y="206"/>
                    <a:pt x="43" y="206"/>
                    <a:pt x="43" y="206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15" y="184"/>
                    <a:pt x="10" y="150"/>
                    <a:pt x="27" y="124"/>
                  </a:cubicBezTo>
                  <a:cubicBezTo>
                    <a:pt x="34" y="114"/>
                    <a:pt x="38" y="102"/>
                    <a:pt x="38" y="90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34"/>
                    <a:pt x="62" y="9"/>
                    <a:pt x="93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52" y="9"/>
                    <a:pt x="176" y="34"/>
                    <a:pt x="176" y="64"/>
                  </a:cubicBezTo>
                  <a:cubicBezTo>
                    <a:pt x="176" y="90"/>
                    <a:pt x="176" y="90"/>
                    <a:pt x="176" y="90"/>
                  </a:cubicBezTo>
                  <a:cubicBezTo>
                    <a:pt x="176" y="102"/>
                    <a:pt x="180" y="114"/>
                    <a:pt x="187" y="124"/>
                  </a:cubicBezTo>
                  <a:cubicBezTo>
                    <a:pt x="200" y="144"/>
                    <a:pt x="200" y="170"/>
                    <a:pt x="186" y="190"/>
                  </a:cubicBezTo>
                  <a:cubicBezTo>
                    <a:pt x="186" y="191"/>
                    <a:pt x="186" y="192"/>
                    <a:pt x="186" y="192"/>
                  </a:cubicBezTo>
                  <a:cubicBezTo>
                    <a:pt x="186" y="193"/>
                    <a:pt x="187" y="194"/>
                    <a:pt x="187" y="194"/>
                  </a:cubicBezTo>
                  <a:cubicBezTo>
                    <a:pt x="188" y="194"/>
                    <a:pt x="188" y="195"/>
                    <a:pt x="189" y="194"/>
                  </a:cubicBezTo>
                  <a:cubicBezTo>
                    <a:pt x="190" y="194"/>
                    <a:pt x="190" y="194"/>
                    <a:pt x="191" y="193"/>
                  </a:cubicBezTo>
                  <a:cubicBezTo>
                    <a:pt x="206" y="172"/>
                    <a:pt x="206" y="143"/>
                    <a:pt x="191" y="121"/>
                  </a:cubicBezTo>
                  <a:cubicBezTo>
                    <a:pt x="185" y="112"/>
                    <a:pt x="182" y="101"/>
                    <a:pt x="182" y="90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31"/>
                    <a:pt x="155" y="4"/>
                    <a:pt x="121" y="4"/>
                  </a:cubicBezTo>
                  <a:lnTo>
                    <a:pt x="93" y="4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1">
              <a:extLst>
                <a:ext uri="{FF2B5EF4-FFF2-40B4-BE49-F238E27FC236}">
                  <a16:creationId xmlns:a16="http://schemas.microsoft.com/office/drawing/2014/main" id="{39E32624-E753-4668-94BE-42DC15C2F3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013" y="5391151"/>
              <a:ext cx="601662" cy="290513"/>
            </a:xfrm>
            <a:custGeom>
              <a:avLst/>
              <a:gdLst>
                <a:gd name="T0" fmla="*/ 7 w 377"/>
                <a:gd name="T1" fmla="*/ 151 h 182"/>
                <a:gd name="T2" fmla="*/ 30 w 377"/>
                <a:gd name="T3" fmla="*/ 174 h 182"/>
                <a:gd name="T4" fmla="*/ 37 w 377"/>
                <a:gd name="T5" fmla="*/ 182 h 182"/>
                <a:gd name="T6" fmla="*/ 339 w 377"/>
                <a:gd name="T7" fmla="*/ 182 h 182"/>
                <a:gd name="T8" fmla="*/ 347 w 377"/>
                <a:gd name="T9" fmla="*/ 174 h 182"/>
                <a:gd name="T10" fmla="*/ 369 w 377"/>
                <a:gd name="T11" fmla="*/ 151 h 182"/>
                <a:gd name="T12" fmla="*/ 377 w 377"/>
                <a:gd name="T13" fmla="*/ 144 h 182"/>
                <a:gd name="T14" fmla="*/ 377 w 377"/>
                <a:gd name="T15" fmla="*/ 38 h 182"/>
                <a:gd name="T16" fmla="*/ 369 w 377"/>
                <a:gd name="T17" fmla="*/ 31 h 182"/>
                <a:gd name="T18" fmla="*/ 347 w 377"/>
                <a:gd name="T19" fmla="*/ 8 h 182"/>
                <a:gd name="T20" fmla="*/ 339 w 377"/>
                <a:gd name="T21" fmla="*/ 0 h 182"/>
                <a:gd name="T22" fmla="*/ 37 w 377"/>
                <a:gd name="T23" fmla="*/ 0 h 182"/>
                <a:gd name="T24" fmla="*/ 30 w 377"/>
                <a:gd name="T25" fmla="*/ 8 h 182"/>
                <a:gd name="T26" fmla="*/ 7 w 377"/>
                <a:gd name="T27" fmla="*/ 31 h 182"/>
                <a:gd name="T28" fmla="*/ 0 w 377"/>
                <a:gd name="T29" fmla="*/ 38 h 182"/>
                <a:gd name="T30" fmla="*/ 0 w 377"/>
                <a:gd name="T31" fmla="*/ 144 h 182"/>
                <a:gd name="T32" fmla="*/ 7 w 377"/>
                <a:gd name="T33" fmla="*/ 151 h 182"/>
                <a:gd name="T34" fmla="*/ 332 w 377"/>
                <a:gd name="T35" fmla="*/ 16 h 182"/>
                <a:gd name="T36" fmla="*/ 362 w 377"/>
                <a:gd name="T37" fmla="*/ 45 h 182"/>
                <a:gd name="T38" fmla="*/ 362 w 377"/>
                <a:gd name="T39" fmla="*/ 137 h 182"/>
                <a:gd name="T40" fmla="*/ 332 w 377"/>
                <a:gd name="T41" fmla="*/ 166 h 182"/>
                <a:gd name="T42" fmla="*/ 238 w 377"/>
                <a:gd name="T43" fmla="*/ 166 h 182"/>
                <a:gd name="T44" fmla="*/ 264 w 377"/>
                <a:gd name="T45" fmla="*/ 41 h 182"/>
                <a:gd name="T46" fmla="*/ 238 w 377"/>
                <a:gd name="T47" fmla="*/ 16 h 182"/>
                <a:gd name="T48" fmla="*/ 332 w 377"/>
                <a:gd name="T49" fmla="*/ 16 h 182"/>
                <a:gd name="T50" fmla="*/ 264 w 377"/>
                <a:gd name="T51" fmla="*/ 91 h 182"/>
                <a:gd name="T52" fmla="*/ 188 w 377"/>
                <a:gd name="T53" fmla="*/ 166 h 182"/>
                <a:gd name="T54" fmla="*/ 113 w 377"/>
                <a:gd name="T55" fmla="*/ 91 h 182"/>
                <a:gd name="T56" fmla="*/ 188 w 377"/>
                <a:gd name="T57" fmla="*/ 16 h 182"/>
                <a:gd name="T58" fmla="*/ 264 w 377"/>
                <a:gd name="T59" fmla="*/ 91 h 182"/>
                <a:gd name="T60" fmla="*/ 15 w 377"/>
                <a:gd name="T61" fmla="*/ 45 h 182"/>
                <a:gd name="T62" fmla="*/ 44 w 377"/>
                <a:gd name="T63" fmla="*/ 16 h 182"/>
                <a:gd name="T64" fmla="*/ 138 w 377"/>
                <a:gd name="T65" fmla="*/ 16 h 182"/>
                <a:gd name="T66" fmla="*/ 113 w 377"/>
                <a:gd name="T67" fmla="*/ 141 h 182"/>
                <a:gd name="T68" fmla="*/ 138 w 377"/>
                <a:gd name="T69" fmla="*/ 166 h 182"/>
                <a:gd name="T70" fmla="*/ 44 w 377"/>
                <a:gd name="T71" fmla="*/ 166 h 182"/>
                <a:gd name="T72" fmla="*/ 15 w 377"/>
                <a:gd name="T73" fmla="*/ 137 h 182"/>
                <a:gd name="T74" fmla="*/ 15 w 377"/>
                <a:gd name="T75" fmla="*/ 4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82">
                  <a:moveTo>
                    <a:pt x="7" y="151"/>
                  </a:moveTo>
                  <a:cubicBezTo>
                    <a:pt x="20" y="151"/>
                    <a:pt x="30" y="162"/>
                    <a:pt x="30" y="174"/>
                  </a:cubicBezTo>
                  <a:cubicBezTo>
                    <a:pt x="30" y="178"/>
                    <a:pt x="33" y="182"/>
                    <a:pt x="37" y="182"/>
                  </a:cubicBezTo>
                  <a:cubicBezTo>
                    <a:pt x="339" y="182"/>
                    <a:pt x="339" y="182"/>
                    <a:pt x="339" y="182"/>
                  </a:cubicBezTo>
                  <a:cubicBezTo>
                    <a:pt x="343" y="182"/>
                    <a:pt x="347" y="178"/>
                    <a:pt x="347" y="174"/>
                  </a:cubicBezTo>
                  <a:cubicBezTo>
                    <a:pt x="347" y="162"/>
                    <a:pt x="357" y="151"/>
                    <a:pt x="369" y="151"/>
                  </a:cubicBezTo>
                  <a:cubicBezTo>
                    <a:pt x="374" y="151"/>
                    <a:pt x="377" y="148"/>
                    <a:pt x="377" y="144"/>
                  </a:cubicBezTo>
                  <a:cubicBezTo>
                    <a:pt x="377" y="38"/>
                    <a:pt x="377" y="38"/>
                    <a:pt x="377" y="38"/>
                  </a:cubicBezTo>
                  <a:cubicBezTo>
                    <a:pt x="377" y="34"/>
                    <a:pt x="374" y="31"/>
                    <a:pt x="369" y="31"/>
                  </a:cubicBezTo>
                  <a:cubicBezTo>
                    <a:pt x="357" y="31"/>
                    <a:pt x="347" y="20"/>
                    <a:pt x="347" y="8"/>
                  </a:cubicBezTo>
                  <a:cubicBezTo>
                    <a:pt x="347" y="4"/>
                    <a:pt x="343" y="0"/>
                    <a:pt x="3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0" y="4"/>
                    <a:pt x="30" y="8"/>
                  </a:cubicBezTo>
                  <a:cubicBezTo>
                    <a:pt x="30" y="20"/>
                    <a:pt x="20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8"/>
                    <a:pt x="3" y="151"/>
                    <a:pt x="7" y="151"/>
                  </a:cubicBezTo>
                  <a:close/>
                  <a:moveTo>
                    <a:pt x="332" y="16"/>
                  </a:moveTo>
                  <a:cubicBezTo>
                    <a:pt x="336" y="30"/>
                    <a:pt x="347" y="42"/>
                    <a:pt x="362" y="45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47" y="140"/>
                    <a:pt x="336" y="152"/>
                    <a:pt x="332" y="166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80" y="139"/>
                    <a:pt x="291" y="83"/>
                    <a:pt x="264" y="41"/>
                  </a:cubicBezTo>
                  <a:cubicBezTo>
                    <a:pt x="257" y="31"/>
                    <a:pt x="248" y="22"/>
                    <a:pt x="238" y="16"/>
                  </a:cubicBezTo>
                  <a:lnTo>
                    <a:pt x="332" y="16"/>
                  </a:lnTo>
                  <a:close/>
                  <a:moveTo>
                    <a:pt x="264" y="91"/>
                  </a:moveTo>
                  <a:cubicBezTo>
                    <a:pt x="264" y="133"/>
                    <a:pt x="230" y="166"/>
                    <a:pt x="188" y="166"/>
                  </a:cubicBezTo>
                  <a:cubicBezTo>
                    <a:pt x="147" y="166"/>
                    <a:pt x="113" y="133"/>
                    <a:pt x="113" y="91"/>
                  </a:cubicBezTo>
                  <a:cubicBezTo>
                    <a:pt x="113" y="49"/>
                    <a:pt x="147" y="16"/>
                    <a:pt x="188" y="16"/>
                  </a:cubicBezTo>
                  <a:cubicBezTo>
                    <a:pt x="230" y="16"/>
                    <a:pt x="264" y="49"/>
                    <a:pt x="264" y="91"/>
                  </a:cubicBezTo>
                  <a:close/>
                  <a:moveTo>
                    <a:pt x="15" y="45"/>
                  </a:moveTo>
                  <a:cubicBezTo>
                    <a:pt x="30" y="42"/>
                    <a:pt x="41" y="30"/>
                    <a:pt x="44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97" y="43"/>
                    <a:pt x="85" y="99"/>
                    <a:pt x="113" y="141"/>
                  </a:cubicBezTo>
                  <a:cubicBezTo>
                    <a:pt x="119" y="151"/>
                    <a:pt x="128" y="160"/>
                    <a:pt x="138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1" y="152"/>
                    <a:pt x="30" y="140"/>
                    <a:pt x="15" y="137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2">
              <a:extLst>
                <a:ext uri="{FF2B5EF4-FFF2-40B4-BE49-F238E27FC236}">
                  <a16:creationId xmlns:a16="http://schemas.microsoft.com/office/drawing/2014/main" id="{86D13C65-DA5B-4255-AB7B-AE72A017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5468938"/>
              <a:ext cx="77787" cy="133350"/>
            </a:xfrm>
            <a:custGeom>
              <a:avLst/>
              <a:gdLst>
                <a:gd name="T0" fmla="*/ 3 w 49"/>
                <a:gd name="T1" fmla="*/ 70 h 83"/>
                <a:gd name="T2" fmla="*/ 22 w 49"/>
                <a:gd name="T3" fmla="*/ 75 h 83"/>
                <a:gd name="T4" fmla="*/ 39 w 49"/>
                <a:gd name="T5" fmla="*/ 61 h 83"/>
                <a:gd name="T6" fmla="*/ 23 w 49"/>
                <a:gd name="T7" fmla="*/ 45 h 83"/>
                <a:gd name="T8" fmla="*/ 2 w 49"/>
                <a:gd name="T9" fmla="*/ 22 h 83"/>
                <a:gd name="T10" fmla="*/ 28 w 49"/>
                <a:gd name="T11" fmla="*/ 0 h 83"/>
                <a:gd name="T12" fmla="*/ 46 w 49"/>
                <a:gd name="T13" fmla="*/ 4 h 83"/>
                <a:gd name="T14" fmla="*/ 43 w 49"/>
                <a:gd name="T15" fmla="*/ 13 h 83"/>
                <a:gd name="T16" fmla="*/ 28 w 49"/>
                <a:gd name="T17" fmla="*/ 9 h 83"/>
                <a:gd name="T18" fmla="*/ 13 w 49"/>
                <a:gd name="T19" fmla="*/ 21 h 83"/>
                <a:gd name="T20" fmla="*/ 29 w 49"/>
                <a:gd name="T21" fmla="*/ 36 h 83"/>
                <a:gd name="T22" fmla="*/ 49 w 49"/>
                <a:gd name="T23" fmla="*/ 60 h 83"/>
                <a:gd name="T24" fmla="*/ 21 w 49"/>
                <a:gd name="T25" fmla="*/ 83 h 83"/>
                <a:gd name="T26" fmla="*/ 0 w 49"/>
                <a:gd name="T27" fmla="*/ 78 h 83"/>
                <a:gd name="T28" fmla="*/ 3 w 49"/>
                <a:gd name="T29" fmla="*/ 7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3" y="70"/>
                  </a:moveTo>
                  <a:cubicBezTo>
                    <a:pt x="8" y="72"/>
                    <a:pt x="15" y="75"/>
                    <a:pt x="22" y="75"/>
                  </a:cubicBezTo>
                  <a:cubicBezTo>
                    <a:pt x="32" y="75"/>
                    <a:pt x="39" y="69"/>
                    <a:pt x="39" y="61"/>
                  </a:cubicBezTo>
                  <a:cubicBezTo>
                    <a:pt x="39" y="53"/>
                    <a:pt x="34" y="49"/>
                    <a:pt x="23" y="45"/>
                  </a:cubicBezTo>
                  <a:cubicBezTo>
                    <a:pt x="10" y="40"/>
                    <a:pt x="2" y="33"/>
                    <a:pt x="2" y="22"/>
                  </a:cubicBezTo>
                  <a:cubicBezTo>
                    <a:pt x="2" y="9"/>
                    <a:pt x="12" y="0"/>
                    <a:pt x="28" y="0"/>
                  </a:cubicBezTo>
                  <a:cubicBezTo>
                    <a:pt x="36" y="0"/>
                    <a:pt x="42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1" y="11"/>
                    <a:pt x="35" y="9"/>
                    <a:pt x="28" y="9"/>
                  </a:cubicBezTo>
                  <a:cubicBezTo>
                    <a:pt x="17" y="9"/>
                    <a:pt x="13" y="15"/>
                    <a:pt x="13" y="21"/>
                  </a:cubicBezTo>
                  <a:cubicBezTo>
                    <a:pt x="13" y="28"/>
                    <a:pt x="18" y="32"/>
                    <a:pt x="29" y="36"/>
                  </a:cubicBezTo>
                  <a:cubicBezTo>
                    <a:pt x="42" y="42"/>
                    <a:pt x="49" y="48"/>
                    <a:pt x="49" y="60"/>
                  </a:cubicBezTo>
                  <a:cubicBezTo>
                    <a:pt x="49" y="73"/>
                    <a:pt x="40" y="83"/>
                    <a:pt x="21" y="83"/>
                  </a:cubicBezTo>
                  <a:cubicBezTo>
                    <a:pt x="13" y="83"/>
                    <a:pt x="5" y="81"/>
                    <a:pt x="0" y="78"/>
                  </a:cubicBezTo>
                  <a:lnTo>
                    <a:pt x="3" y="70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3">
              <a:extLst>
                <a:ext uri="{FF2B5EF4-FFF2-40B4-BE49-F238E27FC236}">
                  <a16:creationId xmlns:a16="http://schemas.microsoft.com/office/drawing/2014/main" id="{1E675678-DA68-4008-A2A6-0C7D6899A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5468938"/>
              <a:ext cx="66675" cy="139700"/>
            </a:xfrm>
            <a:custGeom>
              <a:avLst/>
              <a:gdLst>
                <a:gd name="T0" fmla="*/ 0 w 42"/>
                <a:gd name="T1" fmla="*/ 88 h 88"/>
                <a:gd name="T2" fmla="*/ 34 w 42"/>
                <a:gd name="T3" fmla="*/ 0 h 88"/>
                <a:gd name="T4" fmla="*/ 42 w 42"/>
                <a:gd name="T5" fmla="*/ 0 h 88"/>
                <a:gd name="T6" fmla="*/ 8 w 42"/>
                <a:gd name="T7" fmla="*/ 88 h 88"/>
                <a:gd name="T8" fmla="*/ 0 w 42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0" y="88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8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4">
              <a:extLst>
                <a:ext uri="{FF2B5EF4-FFF2-40B4-BE49-F238E27FC236}">
                  <a16:creationId xmlns:a16="http://schemas.microsoft.com/office/drawing/2014/main" id="{22819496-6C49-442C-89FA-F33B30C49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8563" y="5341938"/>
              <a:ext cx="685800" cy="388938"/>
            </a:xfrm>
            <a:custGeom>
              <a:avLst/>
              <a:gdLst>
                <a:gd name="T0" fmla="*/ 0 w 432"/>
                <a:gd name="T1" fmla="*/ 0 h 245"/>
                <a:gd name="T2" fmla="*/ 0 w 432"/>
                <a:gd name="T3" fmla="*/ 245 h 245"/>
                <a:gd name="T4" fmla="*/ 432 w 432"/>
                <a:gd name="T5" fmla="*/ 245 h 245"/>
                <a:gd name="T6" fmla="*/ 432 w 432"/>
                <a:gd name="T7" fmla="*/ 0 h 245"/>
                <a:gd name="T8" fmla="*/ 0 w 432"/>
                <a:gd name="T9" fmla="*/ 0 h 245"/>
                <a:gd name="T10" fmla="*/ 420 w 432"/>
                <a:gd name="T11" fmla="*/ 230 h 245"/>
                <a:gd name="T12" fmla="*/ 12 w 432"/>
                <a:gd name="T13" fmla="*/ 230 h 245"/>
                <a:gd name="T14" fmla="*/ 12 w 432"/>
                <a:gd name="T15" fmla="*/ 13 h 245"/>
                <a:gd name="T16" fmla="*/ 420 w 432"/>
                <a:gd name="T17" fmla="*/ 13 h 245"/>
                <a:gd name="T18" fmla="*/ 420 w 432"/>
                <a:gd name="T19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245">
                  <a:moveTo>
                    <a:pt x="0" y="0"/>
                  </a:moveTo>
                  <a:lnTo>
                    <a:pt x="0" y="245"/>
                  </a:lnTo>
                  <a:lnTo>
                    <a:pt x="432" y="245"/>
                  </a:lnTo>
                  <a:lnTo>
                    <a:pt x="432" y="0"/>
                  </a:lnTo>
                  <a:lnTo>
                    <a:pt x="0" y="0"/>
                  </a:lnTo>
                  <a:close/>
                  <a:moveTo>
                    <a:pt x="420" y="230"/>
                  </a:moveTo>
                  <a:lnTo>
                    <a:pt x="12" y="230"/>
                  </a:lnTo>
                  <a:lnTo>
                    <a:pt x="12" y="13"/>
                  </a:lnTo>
                  <a:lnTo>
                    <a:pt x="420" y="13"/>
                  </a:lnTo>
                  <a:lnTo>
                    <a:pt x="420" y="230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id="{0276DE11-C0A7-4BF6-BF21-06C12DA384CD}"/>
              </a:ext>
            </a:extLst>
          </p:cNvPr>
          <p:cNvGrpSpPr/>
          <p:nvPr/>
        </p:nvGrpSpPr>
        <p:grpSpPr>
          <a:xfrm>
            <a:off x="717551" y="3262313"/>
            <a:ext cx="685800" cy="827088"/>
            <a:chOff x="717551" y="3262313"/>
            <a:chExt cx="685800" cy="827088"/>
          </a:xfrm>
        </p:grpSpPr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760AA32A-F078-4D45-AD56-9507458B1A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763" y="3265488"/>
              <a:ext cx="328612" cy="444500"/>
            </a:xfrm>
            <a:custGeom>
              <a:avLst/>
              <a:gdLst>
                <a:gd name="T0" fmla="*/ 199 w 206"/>
                <a:gd name="T1" fmla="*/ 274 h 279"/>
                <a:gd name="T2" fmla="*/ 190 w 206"/>
                <a:gd name="T3" fmla="*/ 274 h 279"/>
                <a:gd name="T4" fmla="*/ 151 w 206"/>
                <a:gd name="T5" fmla="*/ 208 h 279"/>
                <a:gd name="T6" fmla="*/ 128 w 206"/>
                <a:gd name="T7" fmla="*/ 188 h 279"/>
                <a:gd name="T8" fmla="*/ 151 w 206"/>
                <a:gd name="T9" fmla="*/ 199 h 279"/>
                <a:gd name="T10" fmla="*/ 122 w 206"/>
                <a:gd name="T11" fmla="*/ 211 h 279"/>
                <a:gd name="T12" fmla="*/ 77 w 206"/>
                <a:gd name="T13" fmla="*/ 202 h 279"/>
                <a:gd name="T14" fmla="*/ 105 w 206"/>
                <a:gd name="T15" fmla="*/ 184 h 279"/>
                <a:gd name="T16" fmla="*/ 167 w 206"/>
                <a:gd name="T17" fmla="*/ 89 h 279"/>
                <a:gd name="T18" fmla="*/ 151 w 206"/>
                <a:gd name="T19" fmla="*/ 82 h 279"/>
                <a:gd name="T20" fmla="*/ 134 w 206"/>
                <a:gd name="T21" fmla="*/ 62 h 279"/>
                <a:gd name="T22" fmla="*/ 64 w 206"/>
                <a:gd name="T23" fmla="*/ 93 h 279"/>
                <a:gd name="T24" fmla="*/ 102 w 206"/>
                <a:gd name="T25" fmla="*/ 89 h 279"/>
                <a:gd name="T26" fmla="*/ 158 w 206"/>
                <a:gd name="T27" fmla="*/ 94 h 279"/>
                <a:gd name="T28" fmla="*/ 105 w 206"/>
                <a:gd name="T29" fmla="*/ 175 h 279"/>
                <a:gd name="T30" fmla="*/ 52 w 206"/>
                <a:gd name="T31" fmla="*/ 89 h 279"/>
                <a:gd name="T32" fmla="*/ 43 w 206"/>
                <a:gd name="T33" fmla="*/ 89 h 279"/>
                <a:gd name="T34" fmla="*/ 78 w 206"/>
                <a:gd name="T35" fmla="*/ 178 h 279"/>
                <a:gd name="T36" fmla="*/ 59 w 206"/>
                <a:gd name="T37" fmla="*/ 199 h 279"/>
                <a:gd name="T38" fmla="*/ 39 w 206"/>
                <a:gd name="T39" fmla="*/ 199 h 279"/>
                <a:gd name="T40" fmla="*/ 38 w 206"/>
                <a:gd name="T41" fmla="*/ 88 h 279"/>
                <a:gd name="T42" fmla="*/ 91 w 206"/>
                <a:gd name="T43" fmla="*/ 9 h 279"/>
                <a:gd name="T44" fmla="*/ 173 w 206"/>
                <a:gd name="T45" fmla="*/ 62 h 279"/>
                <a:gd name="T46" fmla="*/ 183 w 206"/>
                <a:gd name="T47" fmla="*/ 123 h 279"/>
                <a:gd name="T48" fmla="*/ 184 w 206"/>
                <a:gd name="T49" fmla="*/ 194 h 279"/>
                <a:gd name="T50" fmla="*/ 191 w 206"/>
                <a:gd name="T51" fmla="*/ 118 h 279"/>
                <a:gd name="T52" fmla="*/ 182 w 206"/>
                <a:gd name="T53" fmla="*/ 62 h 279"/>
                <a:gd name="T54" fmla="*/ 91 w 206"/>
                <a:gd name="T55" fmla="*/ 0 h 279"/>
                <a:gd name="T56" fmla="*/ 28 w 206"/>
                <a:gd name="T57" fmla="*/ 88 h 279"/>
                <a:gd name="T58" fmla="*/ 33 w 206"/>
                <a:gd name="T59" fmla="*/ 206 h 279"/>
                <a:gd name="T60" fmla="*/ 11 w 206"/>
                <a:gd name="T61" fmla="*/ 274 h 279"/>
                <a:gd name="T62" fmla="*/ 20 w 206"/>
                <a:gd name="T63" fmla="*/ 274 h 279"/>
                <a:gd name="T64" fmla="*/ 59 w 206"/>
                <a:gd name="T65" fmla="*/ 208 h 279"/>
                <a:gd name="T66" fmla="*/ 102 w 206"/>
                <a:gd name="T67" fmla="*/ 233 h 279"/>
                <a:gd name="T68" fmla="*/ 127 w 206"/>
                <a:gd name="T69" fmla="*/ 218 h 279"/>
                <a:gd name="T70" fmla="*/ 122 w 206"/>
                <a:gd name="T71" fmla="*/ 2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6" h="279">
                  <a:moveTo>
                    <a:pt x="199" y="247"/>
                  </a:moveTo>
                  <a:cubicBezTo>
                    <a:pt x="199" y="274"/>
                    <a:pt x="199" y="274"/>
                    <a:pt x="199" y="274"/>
                  </a:cubicBezTo>
                  <a:cubicBezTo>
                    <a:pt x="199" y="277"/>
                    <a:pt x="197" y="279"/>
                    <a:pt x="195" y="279"/>
                  </a:cubicBezTo>
                  <a:cubicBezTo>
                    <a:pt x="192" y="279"/>
                    <a:pt x="190" y="277"/>
                    <a:pt x="190" y="274"/>
                  </a:cubicBezTo>
                  <a:cubicBezTo>
                    <a:pt x="190" y="247"/>
                    <a:pt x="190" y="247"/>
                    <a:pt x="190" y="247"/>
                  </a:cubicBezTo>
                  <a:cubicBezTo>
                    <a:pt x="190" y="225"/>
                    <a:pt x="173" y="208"/>
                    <a:pt x="151" y="208"/>
                  </a:cubicBezTo>
                  <a:cubicBezTo>
                    <a:pt x="141" y="208"/>
                    <a:pt x="132" y="203"/>
                    <a:pt x="127" y="194"/>
                  </a:cubicBezTo>
                  <a:cubicBezTo>
                    <a:pt x="125" y="192"/>
                    <a:pt x="126" y="189"/>
                    <a:pt x="128" y="188"/>
                  </a:cubicBezTo>
                  <a:cubicBezTo>
                    <a:pt x="130" y="186"/>
                    <a:pt x="133" y="187"/>
                    <a:pt x="135" y="189"/>
                  </a:cubicBezTo>
                  <a:cubicBezTo>
                    <a:pt x="138" y="195"/>
                    <a:pt x="144" y="199"/>
                    <a:pt x="151" y="199"/>
                  </a:cubicBezTo>
                  <a:cubicBezTo>
                    <a:pt x="178" y="199"/>
                    <a:pt x="199" y="220"/>
                    <a:pt x="199" y="247"/>
                  </a:cubicBezTo>
                  <a:close/>
                  <a:moveTo>
                    <a:pt x="122" y="211"/>
                  </a:moveTo>
                  <a:cubicBezTo>
                    <a:pt x="105" y="224"/>
                    <a:pt x="105" y="224"/>
                    <a:pt x="105" y="224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83" y="197"/>
                    <a:pt x="87" y="190"/>
                    <a:pt x="88" y="182"/>
                  </a:cubicBezTo>
                  <a:cubicBezTo>
                    <a:pt x="93" y="183"/>
                    <a:pt x="99" y="184"/>
                    <a:pt x="105" y="184"/>
                  </a:cubicBezTo>
                  <a:cubicBezTo>
                    <a:pt x="139" y="184"/>
                    <a:pt x="167" y="156"/>
                    <a:pt x="167" y="122"/>
                  </a:cubicBezTo>
                  <a:cubicBezTo>
                    <a:pt x="167" y="121"/>
                    <a:pt x="167" y="89"/>
                    <a:pt x="167" y="89"/>
                  </a:cubicBezTo>
                  <a:cubicBezTo>
                    <a:pt x="167" y="86"/>
                    <a:pt x="165" y="85"/>
                    <a:pt x="163" y="85"/>
                  </a:cubicBezTo>
                  <a:cubicBezTo>
                    <a:pt x="162" y="85"/>
                    <a:pt x="156" y="86"/>
                    <a:pt x="151" y="82"/>
                  </a:cubicBezTo>
                  <a:cubicBezTo>
                    <a:pt x="142" y="77"/>
                    <a:pt x="142" y="65"/>
                    <a:pt x="142" y="65"/>
                  </a:cubicBezTo>
                  <a:cubicBezTo>
                    <a:pt x="142" y="62"/>
                    <a:pt x="137" y="59"/>
                    <a:pt x="134" y="62"/>
                  </a:cubicBezTo>
                  <a:cubicBezTo>
                    <a:pt x="115" y="75"/>
                    <a:pt x="93" y="84"/>
                    <a:pt x="68" y="88"/>
                  </a:cubicBezTo>
                  <a:cubicBezTo>
                    <a:pt x="66" y="88"/>
                    <a:pt x="64" y="90"/>
                    <a:pt x="64" y="93"/>
                  </a:cubicBezTo>
                  <a:cubicBezTo>
                    <a:pt x="65" y="95"/>
                    <a:pt x="67" y="97"/>
                    <a:pt x="69" y="97"/>
                  </a:cubicBezTo>
                  <a:cubicBezTo>
                    <a:pt x="70" y="97"/>
                    <a:pt x="85" y="95"/>
                    <a:pt x="102" y="89"/>
                  </a:cubicBezTo>
                  <a:cubicBezTo>
                    <a:pt x="113" y="85"/>
                    <a:pt x="124" y="80"/>
                    <a:pt x="134" y="73"/>
                  </a:cubicBezTo>
                  <a:cubicBezTo>
                    <a:pt x="137" y="86"/>
                    <a:pt x="147" y="93"/>
                    <a:pt x="158" y="94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51"/>
                    <a:pt x="134" y="175"/>
                    <a:pt x="105" y="175"/>
                  </a:cubicBezTo>
                  <a:cubicBezTo>
                    <a:pt x="76" y="175"/>
                    <a:pt x="52" y="151"/>
                    <a:pt x="52" y="122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7"/>
                    <a:pt x="50" y="85"/>
                    <a:pt x="47" y="85"/>
                  </a:cubicBezTo>
                  <a:cubicBezTo>
                    <a:pt x="45" y="85"/>
                    <a:pt x="43" y="87"/>
                    <a:pt x="43" y="89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47"/>
                    <a:pt x="57" y="168"/>
                    <a:pt x="78" y="178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8" y="190"/>
                    <a:pt x="70" y="199"/>
                    <a:pt x="59" y="199"/>
                  </a:cubicBezTo>
                  <a:cubicBezTo>
                    <a:pt x="53" y="199"/>
                    <a:pt x="47" y="200"/>
                    <a:pt x="42" y="202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15" y="181"/>
                    <a:pt x="11" y="148"/>
                    <a:pt x="27" y="123"/>
                  </a:cubicBezTo>
                  <a:cubicBezTo>
                    <a:pt x="34" y="113"/>
                    <a:pt x="38" y="101"/>
                    <a:pt x="38" y="8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33"/>
                    <a:pt x="62" y="9"/>
                    <a:pt x="91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49" y="9"/>
                    <a:pt x="173" y="33"/>
                    <a:pt x="173" y="62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100"/>
                    <a:pt x="176" y="113"/>
                    <a:pt x="183" y="123"/>
                  </a:cubicBezTo>
                  <a:cubicBezTo>
                    <a:pt x="196" y="143"/>
                    <a:pt x="196" y="168"/>
                    <a:pt x="183" y="187"/>
                  </a:cubicBezTo>
                  <a:cubicBezTo>
                    <a:pt x="181" y="189"/>
                    <a:pt x="182" y="192"/>
                    <a:pt x="184" y="194"/>
                  </a:cubicBezTo>
                  <a:cubicBezTo>
                    <a:pt x="186" y="195"/>
                    <a:pt x="189" y="195"/>
                    <a:pt x="191" y="192"/>
                  </a:cubicBezTo>
                  <a:cubicBezTo>
                    <a:pt x="206" y="170"/>
                    <a:pt x="206" y="141"/>
                    <a:pt x="191" y="118"/>
                  </a:cubicBezTo>
                  <a:cubicBezTo>
                    <a:pt x="185" y="109"/>
                    <a:pt x="182" y="99"/>
                    <a:pt x="182" y="88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28"/>
                    <a:pt x="154" y="0"/>
                    <a:pt x="11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6" y="0"/>
                    <a:pt x="28" y="28"/>
                    <a:pt x="28" y="6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9"/>
                    <a:pt x="25" y="109"/>
                    <a:pt x="19" y="118"/>
                  </a:cubicBezTo>
                  <a:cubicBezTo>
                    <a:pt x="0" y="146"/>
                    <a:pt x="6" y="185"/>
                    <a:pt x="33" y="206"/>
                  </a:cubicBezTo>
                  <a:cubicBezTo>
                    <a:pt x="19" y="215"/>
                    <a:pt x="11" y="230"/>
                    <a:pt x="11" y="247"/>
                  </a:cubicBezTo>
                  <a:cubicBezTo>
                    <a:pt x="11" y="274"/>
                    <a:pt x="11" y="274"/>
                    <a:pt x="11" y="274"/>
                  </a:cubicBezTo>
                  <a:cubicBezTo>
                    <a:pt x="11" y="277"/>
                    <a:pt x="13" y="279"/>
                    <a:pt x="15" y="279"/>
                  </a:cubicBezTo>
                  <a:cubicBezTo>
                    <a:pt x="18" y="279"/>
                    <a:pt x="20" y="277"/>
                    <a:pt x="20" y="274"/>
                  </a:cubicBezTo>
                  <a:cubicBezTo>
                    <a:pt x="20" y="247"/>
                    <a:pt x="20" y="247"/>
                    <a:pt x="20" y="247"/>
                  </a:cubicBezTo>
                  <a:cubicBezTo>
                    <a:pt x="20" y="225"/>
                    <a:pt x="37" y="208"/>
                    <a:pt x="59" y="208"/>
                  </a:cubicBezTo>
                  <a:cubicBezTo>
                    <a:pt x="62" y="208"/>
                    <a:pt x="65" y="207"/>
                    <a:pt x="68" y="207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4" y="234"/>
                    <a:pt x="106" y="234"/>
                    <a:pt x="108" y="233"/>
                  </a:cubicBezTo>
                  <a:cubicBezTo>
                    <a:pt x="127" y="218"/>
                    <a:pt x="127" y="218"/>
                    <a:pt x="127" y="218"/>
                  </a:cubicBezTo>
                  <a:cubicBezTo>
                    <a:pt x="129" y="216"/>
                    <a:pt x="130" y="214"/>
                    <a:pt x="128" y="211"/>
                  </a:cubicBezTo>
                  <a:cubicBezTo>
                    <a:pt x="127" y="209"/>
                    <a:pt x="124" y="209"/>
                    <a:pt x="122" y="211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2981A321-1A25-48E2-BA6D-108AFAA5DB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0588" y="3262313"/>
              <a:ext cx="334962" cy="450850"/>
            </a:xfrm>
            <a:custGeom>
              <a:avLst/>
              <a:gdLst>
                <a:gd name="T0" fmla="*/ 190 w 210"/>
                <a:gd name="T1" fmla="*/ 249 h 283"/>
                <a:gd name="T2" fmla="*/ 129 w 210"/>
                <a:gd name="T3" fmla="*/ 188 h 283"/>
                <a:gd name="T4" fmla="*/ 203 w 210"/>
                <a:gd name="T5" fmla="*/ 249 h 283"/>
                <a:gd name="T6" fmla="*/ 133 w 210"/>
                <a:gd name="T7" fmla="*/ 191 h 283"/>
                <a:gd name="T8" fmla="*/ 153 w 210"/>
                <a:gd name="T9" fmla="*/ 208 h 283"/>
                <a:gd name="T10" fmla="*/ 197 w 210"/>
                <a:gd name="T11" fmla="*/ 279 h 283"/>
                <a:gd name="T12" fmla="*/ 153 w 210"/>
                <a:gd name="T13" fmla="*/ 203 h 283"/>
                <a:gd name="T14" fmla="*/ 17 w 210"/>
                <a:gd name="T15" fmla="*/ 283 h 283"/>
                <a:gd name="T16" fmla="*/ 31 w 210"/>
                <a:gd name="T17" fmla="*/ 208 h 283"/>
                <a:gd name="T18" fmla="*/ 28 w 210"/>
                <a:gd name="T19" fmla="*/ 64 h 283"/>
                <a:gd name="T20" fmla="*/ 186 w 210"/>
                <a:gd name="T21" fmla="*/ 64 h 283"/>
                <a:gd name="T22" fmla="*/ 194 w 210"/>
                <a:gd name="T23" fmla="*/ 196 h 283"/>
                <a:gd name="T24" fmla="*/ 182 w 210"/>
                <a:gd name="T25" fmla="*/ 193 h 283"/>
                <a:gd name="T26" fmla="*/ 173 w 210"/>
                <a:gd name="T27" fmla="*/ 90 h 283"/>
                <a:gd name="T28" fmla="*/ 93 w 210"/>
                <a:gd name="T29" fmla="*/ 13 h 283"/>
                <a:gd name="T30" fmla="*/ 30 w 210"/>
                <a:gd name="T31" fmla="*/ 127 h 283"/>
                <a:gd name="T32" fmla="*/ 61 w 210"/>
                <a:gd name="T33" fmla="*/ 199 h 283"/>
                <a:gd name="T34" fmla="*/ 43 w 210"/>
                <a:gd name="T35" fmla="*/ 91 h 283"/>
                <a:gd name="T36" fmla="*/ 56 w 210"/>
                <a:gd name="T37" fmla="*/ 124 h 283"/>
                <a:gd name="T38" fmla="*/ 158 w 210"/>
                <a:gd name="T39" fmla="*/ 98 h 283"/>
                <a:gd name="T40" fmla="*/ 71 w 210"/>
                <a:gd name="T41" fmla="*/ 101 h 283"/>
                <a:gd name="T42" fmla="*/ 70 w 210"/>
                <a:gd name="T43" fmla="*/ 88 h 283"/>
                <a:gd name="T44" fmla="*/ 146 w 210"/>
                <a:gd name="T45" fmla="*/ 67 h 283"/>
                <a:gd name="T46" fmla="*/ 165 w 210"/>
                <a:gd name="T47" fmla="*/ 85 h 283"/>
                <a:gd name="T48" fmla="*/ 107 w 210"/>
                <a:gd name="T49" fmla="*/ 188 h 283"/>
                <a:gd name="T50" fmla="*/ 107 w 210"/>
                <a:gd name="T51" fmla="*/ 223 h 283"/>
                <a:gd name="T52" fmla="*/ 131 w 210"/>
                <a:gd name="T53" fmla="*/ 222 h 283"/>
                <a:gd name="T54" fmla="*/ 70 w 210"/>
                <a:gd name="T55" fmla="*/ 211 h 283"/>
                <a:gd name="T56" fmla="*/ 24 w 210"/>
                <a:gd name="T57" fmla="*/ 276 h 283"/>
                <a:gd name="T58" fmla="*/ 32 w 210"/>
                <a:gd name="T59" fmla="*/ 64 h 283"/>
                <a:gd name="T60" fmla="*/ 36 w 210"/>
                <a:gd name="T61" fmla="*/ 207 h 283"/>
                <a:gd name="T62" fmla="*/ 15 w 210"/>
                <a:gd name="T63" fmla="*/ 249 h 283"/>
                <a:gd name="T64" fmla="*/ 20 w 210"/>
                <a:gd name="T65" fmla="*/ 276 h 283"/>
                <a:gd name="T66" fmla="*/ 69 w 210"/>
                <a:gd name="T67" fmla="*/ 207 h 283"/>
                <a:gd name="T68" fmla="*/ 109 w 210"/>
                <a:gd name="T69" fmla="*/ 234 h 283"/>
                <a:gd name="T70" fmla="*/ 125 w 210"/>
                <a:gd name="T71" fmla="*/ 214 h 283"/>
                <a:gd name="T72" fmla="*/ 78 w 210"/>
                <a:gd name="T73" fmla="*/ 202 h 283"/>
                <a:gd name="T74" fmla="*/ 90 w 210"/>
                <a:gd name="T75" fmla="*/ 182 h 283"/>
                <a:gd name="T76" fmla="*/ 167 w 210"/>
                <a:gd name="T77" fmla="*/ 91 h 283"/>
                <a:gd name="T78" fmla="*/ 142 w 210"/>
                <a:gd name="T79" fmla="*/ 67 h 283"/>
                <a:gd name="T80" fmla="*/ 71 w 210"/>
                <a:gd name="T81" fmla="*/ 92 h 283"/>
                <a:gd name="T82" fmla="*/ 71 w 210"/>
                <a:gd name="T83" fmla="*/ 97 h 283"/>
                <a:gd name="T84" fmla="*/ 137 w 210"/>
                <a:gd name="T85" fmla="*/ 72 h 283"/>
                <a:gd name="T86" fmla="*/ 162 w 210"/>
                <a:gd name="T87" fmla="*/ 94 h 283"/>
                <a:gd name="T88" fmla="*/ 52 w 210"/>
                <a:gd name="T89" fmla="*/ 124 h 283"/>
                <a:gd name="T90" fmla="*/ 47 w 210"/>
                <a:gd name="T91" fmla="*/ 91 h 283"/>
                <a:gd name="T92" fmla="*/ 82 w 210"/>
                <a:gd name="T93" fmla="*/ 179 h 283"/>
                <a:gd name="T94" fmla="*/ 44 w 210"/>
                <a:gd name="T95" fmla="*/ 206 h 283"/>
                <a:gd name="T96" fmla="*/ 27 w 210"/>
                <a:gd name="T97" fmla="*/ 124 h 283"/>
                <a:gd name="T98" fmla="*/ 93 w 210"/>
                <a:gd name="T99" fmla="*/ 9 h 283"/>
                <a:gd name="T100" fmla="*/ 177 w 210"/>
                <a:gd name="T101" fmla="*/ 90 h 283"/>
                <a:gd name="T102" fmla="*/ 186 w 210"/>
                <a:gd name="T103" fmla="*/ 192 h 283"/>
                <a:gd name="T104" fmla="*/ 191 w 210"/>
                <a:gd name="T105" fmla="*/ 193 h 283"/>
                <a:gd name="T106" fmla="*/ 182 w 210"/>
                <a:gd name="T107" fmla="*/ 6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0" h="283">
                  <a:moveTo>
                    <a:pt x="197" y="283"/>
                  </a:moveTo>
                  <a:cubicBezTo>
                    <a:pt x="193" y="283"/>
                    <a:pt x="190" y="280"/>
                    <a:pt x="190" y="276"/>
                  </a:cubicBezTo>
                  <a:cubicBezTo>
                    <a:pt x="190" y="249"/>
                    <a:pt x="190" y="249"/>
                    <a:pt x="190" y="249"/>
                  </a:cubicBezTo>
                  <a:cubicBezTo>
                    <a:pt x="190" y="228"/>
                    <a:pt x="174" y="212"/>
                    <a:pt x="153" y="212"/>
                  </a:cubicBezTo>
                  <a:cubicBezTo>
                    <a:pt x="142" y="212"/>
                    <a:pt x="133" y="206"/>
                    <a:pt x="127" y="197"/>
                  </a:cubicBezTo>
                  <a:cubicBezTo>
                    <a:pt x="125" y="194"/>
                    <a:pt x="126" y="190"/>
                    <a:pt x="129" y="188"/>
                  </a:cubicBezTo>
                  <a:cubicBezTo>
                    <a:pt x="132" y="186"/>
                    <a:pt x="136" y="187"/>
                    <a:pt x="138" y="190"/>
                  </a:cubicBezTo>
                  <a:cubicBezTo>
                    <a:pt x="142" y="196"/>
                    <a:pt x="147" y="199"/>
                    <a:pt x="153" y="199"/>
                  </a:cubicBezTo>
                  <a:cubicBezTo>
                    <a:pt x="181" y="199"/>
                    <a:pt x="203" y="221"/>
                    <a:pt x="203" y="249"/>
                  </a:cubicBezTo>
                  <a:cubicBezTo>
                    <a:pt x="203" y="276"/>
                    <a:pt x="203" y="276"/>
                    <a:pt x="203" y="276"/>
                  </a:cubicBezTo>
                  <a:cubicBezTo>
                    <a:pt x="203" y="280"/>
                    <a:pt x="200" y="283"/>
                    <a:pt x="197" y="283"/>
                  </a:cubicBezTo>
                  <a:close/>
                  <a:moveTo>
                    <a:pt x="133" y="191"/>
                  </a:moveTo>
                  <a:cubicBezTo>
                    <a:pt x="132" y="191"/>
                    <a:pt x="132" y="191"/>
                    <a:pt x="131" y="191"/>
                  </a:cubicBezTo>
                  <a:cubicBezTo>
                    <a:pt x="130" y="192"/>
                    <a:pt x="130" y="194"/>
                    <a:pt x="130" y="195"/>
                  </a:cubicBezTo>
                  <a:cubicBezTo>
                    <a:pt x="135" y="203"/>
                    <a:pt x="144" y="208"/>
                    <a:pt x="153" y="208"/>
                  </a:cubicBezTo>
                  <a:cubicBezTo>
                    <a:pt x="176" y="208"/>
                    <a:pt x="194" y="226"/>
                    <a:pt x="194" y="249"/>
                  </a:cubicBezTo>
                  <a:cubicBezTo>
                    <a:pt x="194" y="276"/>
                    <a:pt x="194" y="276"/>
                    <a:pt x="194" y="276"/>
                  </a:cubicBezTo>
                  <a:cubicBezTo>
                    <a:pt x="194" y="278"/>
                    <a:pt x="195" y="279"/>
                    <a:pt x="197" y="279"/>
                  </a:cubicBezTo>
                  <a:cubicBezTo>
                    <a:pt x="198" y="279"/>
                    <a:pt x="199" y="278"/>
                    <a:pt x="199" y="276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199" y="223"/>
                    <a:pt x="179" y="203"/>
                    <a:pt x="153" y="203"/>
                  </a:cubicBezTo>
                  <a:cubicBezTo>
                    <a:pt x="146" y="203"/>
                    <a:pt x="139" y="199"/>
                    <a:pt x="135" y="192"/>
                  </a:cubicBezTo>
                  <a:cubicBezTo>
                    <a:pt x="134" y="192"/>
                    <a:pt x="134" y="191"/>
                    <a:pt x="133" y="191"/>
                  </a:cubicBezTo>
                  <a:close/>
                  <a:moveTo>
                    <a:pt x="17" y="283"/>
                  </a:moveTo>
                  <a:cubicBezTo>
                    <a:pt x="14" y="283"/>
                    <a:pt x="11" y="280"/>
                    <a:pt x="11" y="276"/>
                  </a:cubicBezTo>
                  <a:cubicBezTo>
                    <a:pt x="11" y="249"/>
                    <a:pt x="11" y="249"/>
                    <a:pt x="11" y="249"/>
                  </a:cubicBezTo>
                  <a:cubicBezTo>
                    <a:pt x="11" y="233"/>
                    <a:pt x="18" y="218"/>
                    <a:pt x="31" y="208"/>
                  </a:cubicBezTo>
                  <a:cubicBezTo>
                    <a:pt x="5" y="186"/>
                    <a:pt x="0" y="148"/>
                    <a:pt x="19" y="119"/>
                  </a:cubicBezTo>
                  <a:cubicBezTo>
                    <a:pt x="25" y="110"/>
                    <a:pt x="28" y="100"/>
                    <a:pt x="28" y="9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29"/>
                    <a:pt x="57" y="0"/>
                    <a:pt x="9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57" y="0"/>
                    <a:pt x="186" y="29"/>
                    <a:pt x="186" y="64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6" y="100"/>
                    <a:pt x="189" y="110"/>
                    <a:pt x="195" y="119"/>
                  </a:cubicBezTo>
                  <a:cubicBezTo>
                    <a:pt x="210" y="142"/>
                    <a:pt x="210" y="172"/>
                    <a:pt x="194" y="196"/>
                  </a:cubicBezTo>
                  <a:cubicBezTo>
                    <a:pt x="193" y="197"/>
                    <a:pt x="192" y="198"/>
                    <a:pt x="190" y="198"/>
                  </a:cubicBezTo>
                  <a:cubicBezTo>
                    <a:pt x="188" y="199"/>
                    <a:pt x="186" y="198"/>
                    <a:pt x="185" y="197"/>
                  </a:cubicBezTo>
                  <a:cubicBezTo>
                    <a:pt x="183" y="196"/>
                    <a:pt x="182" y="195"/>
                    <a:pt x="182" y="193"/>
                  </a:cubicBezTo>
                  <a:cubicBezTo>
                    <a:pt x="182" y="191"/>
                    <a:pt x="182" y="190"/>
                    <a:pt x="183" y="188"/>
                  </a:cubicBezTo>
                  <a:cubicBezTo>
                    <a:pt x="196" y="169"/>
                    <a:pt x="196" y="145"/>
                    <a:pt x="184" y="126"/>
                  </a:cubicBezTo>
                  <a:cubicBezTo>
                    <a:pt x="176" y="116"/>
                    <a:pt x="173" y="103"/>
                    <a:pt x="173" y="90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36"/>
                    <a:pt x="149" y="13"/>
                    <a:pt x="121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65" y="13"/>
                    <a:pt x="42" y="36"/>
                    <a:pt x="42" y="64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103"/>
                    <a:pt x="38" y="116"/>
                    <a:pt x="30" y="127"/>
                  </a:cubicBezTo>
                  <a:cubicBezTo>
                    <a:pt x="14" y="150"/>
                    <a:pt x="19" y="182"/>
                    <a:pt x="42" y="200"/>
                  </a:cubicBezTo>
                  <a:cubicBezTo>
                    <a:pt x="44" y="202"/>
                    <a:pt x="44" y="202"/>
                    <a:pt x="44" y="202"/>
                  </a:cubicBezTo>
                  <a:cubicBezTo>
                    <a:pt x="49" y="200"/>
                    <a:pt x="55" y="199"/>
                    <a:pt x="61" y="199"/>
                  </a:cubicBezTo>
                  <a:cubicBezTo>
                    <a:pt x="70" y="199"/>
                    <a:pt x="78" y="191"/>
                    <a:pt x="78" y="181"/>
                  </a:cubicBezTo>
                  <a:cubicBezTo>
                    <a:pt x="57" y="170"/>
                    <a:pt x="43" y="148"/>
                    <a:pt x="43" y="124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8"/>
                    <a:pt x="46" y="85"/>
                    <a:pt x="49" y="85"/>
                  </a:cubicBezTo>
                  <a:cubicBezTo>
                    <a:pt x="53" y="85"/>
                    <a:pt x="56" y="88"/>
                    <a:pt x="56" y="91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52"/>
                    <a:pt x="79" y="175"/>
                    <a:pt x="107" y="175"/>
                  </a:cubicBezTo>
                  <a:cubicBezTo>
                    <a:pt x="135" y="175"/>
                    <a:pt x="158" y="152"/>
                    <a:pt x="158" y="124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47" y="97"/>
                    <a:pt x="138" y="89"/>
                    <a:pt x="134" y="78"/>
                  </a:cubicBezTo>
                  <a:cubicBezTo>
                    <a:pt x="125" y="84"/>
                    <a:pt x="115" y="89"/>
                    <a:pt x="105" y="93"/>
                  </a:cubicBezTo>
                  <a:cubicBezTo>
                    <a:pt x="87" y="99"/>
                    <a:pt x="72" y="101"/>
                    <a:pt x="71" y="101"/>
                  </a:cubicBezTo>
                  <a:cubicBezTo>
                    <a:pt x="68" y="101"/>
                    <a:pt x="65" y="99"/>
                    <a:pt x="64" y="95"/>
                  </a:cubicBezTo>
                  <a:cubicBezTo>
                    <a:pt x="64" y="93"/>
                    <a:pt x="65" y="92"/>
                    <a:pt x="66" y="90"/>
                  </a:cubicBezTo>
                  <a:cubicBezTo>
                    <a:pt x="67" y="89"/>
                    <a:pt x="68" y="88"/>
                    <a:pt x="70" y="88"/>
                  </a:cubicBezTo>
                  <a:cubicBezTo>
                    <a:pt x="93" y="84"/>
                    <a:pt x="116" y="76"/>
                    <a:pt x="135" y="62"/>
                  </a:cubicBezTo>
                  <a:cubicBezTo>
                    <a:pt x="137" y="60"/>
                    <a:pt x="140" y="60"/>
                    <a:pt x="142" y="61"/>
                  </a:cubicBezTo>
                  <a:cubicBezTo>
                    <a:pt x="144" y="63"/>
                    <a:pt x="146" y="65"/>
                    <a:pt x="146" y="67"/>
                  </a:cubicBezTo>
                  <a:cubicBezTo>
                    <a:pt x="146" y="67"/>
                    <a:pt x="146" y="78"/>
                    <a:pt x="154" y="83"/>
                  </a:cubicBezTo>
                  <a:cubicBezTo>
                    <a:pt x="158" y="85"/>
                    <a:pt x="162" y="85"/>
                    <a:pt x="164" y="85"/>
                  </a:cubicBezTo>
                  <a:cubicBezTo>
                    <a:pt x="164" y="85"/>
                    <a:pt x="165" y="85"/>
                    <a:pt x="165" y="85"/>
                  </a:cubicBezTo>
                  <a:cubicBezTo>
                    <a:pt x="168" y="85"/>
                    <a:pt x="171" y="87"/>
                    <a:pt x="171" y="91"/>
                  </a:cubicBezTo>
                  <a:cubicBezTo>
                    <a:pt x="171" y="91"/>
                    <a:pt x="171" y="91"/>
                    <a:pt x="171" y="124"/>
                  </a:cubicBezTo>
                  <a:cubicBezTo>
                    <a:pt x="171" y="159"/>
                    <a:pt x="142" y="188"/>
                    <a:pt x="107" y="188"/>
                  </a:cubicBezTo>
                  <a:cubicBezTo>
                    <a:pt x="102" y="188"/>
                    <a:pt x="96" y="187"/>
                    <a:pt x="91" y="186"/>
                  </a:cubicBezTo>
                  <a:cubicBezTo>
                    <a:pt x="90" y="193"/>
                    <a:pt x="87" y="199"/>
                    <a:pt x="82" y="204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22" y="211"/>
                    <a:pt x="122" y="211"/>
                    <a:pt x="122" y="211"/>
                  </a:cubicBezTo>
                  <a:cubicBezTo>
                    <a:pt x="125" y="209"/>
                    <a:pt x="130" y="209"/>
                    <a:pt x="132" y="212"/>
                  </a:cubicBezTo>
                  <a:cubicBezTo>
                    <a:pt x="134" y="215"/>
                    <a:pt x="133" y="219"/>
                    <a:pt x="131" y="222"/>
                  </a:cubicBezTo>
                  <a:cubicBezTo>
                    <a:pt x="111" y="237"/>
                    <a:pt x="111" y="237"/>
                    <a:pt x="111" y="237"/>
                  </a:cubicBezTo>
                  <a:cubicBezTo>
                    <a:pt x="109" y="239"/>
                    <a:pt x="105" y="239"/>
                    <a:pt x="103" y="237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67" y="212"/>
                    <a:pt x="64" y="212"/>
                    <a:pt x="61" y="212"/>
                  </a:cubicBezTo>
                  <a:cubicBezTo>
                    <a:pt x="41" y="212"/>
                    <a:pt x="24" y="228"/>
                    <a:pt x="24" y="249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24" y="280"/>
                    <a:pt x="21" y="283"/>
                    <a:pt x="17" y="283"/>
                  </a:cubicBezTo>
                  <a:close/>
                  <a:moveTo>
                    <a:pt x="93" y="4"/>
                  </a:moveTo>
                  <a:cubicBezTo>
                    <a:pt x="60" y="4"/>
                    <a:pt x="32" y="31"/>
                    <a:pt x="32" y="64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2" y="101"/>
                    <a:pt x="29" y="112"/>
                    <a:pt x="23" y="121"/>
                  </a:cubicBezTo>
                  <a:cubicBezTo>
                    <a:pt x="4" y="149"/>
                    <a:pt x="10" y="186"/>
                    <a:pt x="36" y="207"/>
                  </a:cubicBezTo>
                  <a:cubicBezTo>
                    <a:pt x="38" y="209"/>
                    <a:pt x="38" y="209"/>
                    <a:pt x="38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3" y="219"/>
                    <a:pt x="15" y="233"/>
                    <a:pt x="15" y="249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5" y="278"/>
                    <a:pt x="16" y="279"/>
                    <a:pt x="17" y="279"/>
                  </a:cubicBezTo>
                  <a:cubicBezTo>
                    <a:pt x="19" y="279"/>
                    <a:pt x="20" y="278"/>
                    <a:pt x="20" y="276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20" y="226"/>
                    <a:pt x="38" y="208"/>
                    <a:pt x="61" y="208"/>
                  </a:cubicBezTo>
                  <a:cubicBezTo>
                    <a:pt x="64" y="208"/>
                    <a:pt x="67" y="208"/>
                    <a:pt x="69" y="207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106" y="234"/>
                    <a:pt x="108" y="234"/>
                    <a:pt x="109" y="234"/>
                  </a:cubicBezTo>
                  <a:cubicBezTo>
                    <a:pt x="128" y="218"/>
                    <a:pt x="128" y="218"/>
                    <a:pt x="128" y="218"/>
                  </a:cubicBezTo>
                  <a:cubicBezTo>
                    <a:pt x="129" y="218"/>
                    <a:pt x="130" y="216"/>
                    <a:pt x="129" y="215"/>
                  </a:cubicBezTo>
                  <a:cubicBezTo>
                    <a:pt x="128" y="214"/>
                    <a:pt x="126" y="213"/>
                    <a:pt x="125" y="214"/>
                  </a:cubicBezTo>
                  <a:cubicBezTo>
                    <a:pt x="107" y="228"/>
                    <a:pt x="107" y="228"/>
                    <a:pt x="107" y="228"/>
                  </a:cubicBezTo>
                  <a:cubicBezTo>
                    <a:pt x="76" y="204"/>
                    <a:pt x="76" y="204"/>
                    <a:pt x="76" y="204"/>
                  </a:cubicBezTo>
                  <a:cubicBezTo>
                    <a:pt x="78" y="202"/>
                    <a:pt x="78" y="202"/>
                    <a:pt x="78" y="202"/>
                  </a:cubicBezTo>
                  <a:cubicBezTo>
                    <a:pt x="83" y="197"/>
                    <a:pt x="87" y="191"/>
                    <a:pt x="88" y="183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90" y="182"/>
                    <a:pt x="90" y="182"/>
                    <a:pt x="90" y="182"/>
                  </a:cubicBezTo>
                  <a:cubicBezTo>
                    <a:pt x="96" y="183"/>
                    <a:pt x="101" y="184"/>
                    <a:pt x="107" y="184"/>
                  </a:cubicBezTo>
                  <a:cubicBezTo>
                    <a:pt x="140" y="184"/>
                    <a:pt x="167" y="157"/>
                    <a:pt x="167" y="124"/>
                  </a:cubicBezTo>
                  <a:cubicBezTo>
                    <a:pt x="167" y="108"/>
                    <a:pt x="167" y="92"/>
                    <a:pt x="167" y="91"/>
                  </a:cubicBezTo>
                  <a:cubicBezTo>
                    <a:pt x="167" y="90"/>
                    <a:pt x="166" y="89"/>
                    <a:pt x="165" y="89"/>
                  </a:cubicBezTo>
                  <a:cubicBezTo>
                    <a:pt x="163" y="89"/>
                    <a:pt x="157" y="89"/>
                    <a:pt x="151" y="86"/>
                  </a:cubicBezTo>
                  <a:cubicBezTo>
                    <a:pt x="142" y="80"/>
                    <a:pt x="142" y="68"/>
                    <a:pt x="142" y="67"/>
                  </a:cubicBezTo>
                  <a:cubicBezTo>
                    <a:pt x="142" y="66"/>
                    <a:pt x="141" y="65"/>
                    <a:pt x="140" y="65"/>
                  </a:cubicBezTo>
                  <a:cubicBezTo>
                    <a:pt x="139" y="65"/>
                    <a:pt x="138" y="65"/>
                    <a:pt x="138" y="65"/>
                  </a:cubicBezTo>
                  <a:cubicBezTo>
                    <a:pt x="118" y="79"/>
                    <a:pt x="95" y="88"/>
                    <a:pt x="71" y="92"/>
                  </a:cubicBezTo>
                  <a:cubicBezTo>
                    <a:pt x="70" y="92"/>
                    <a:pt x="69" y="92"/>
                    <a:pt x="69" y="93"/>
                  </a:cubicBezTo>
                  <a:cubicBezTo>
                    <a:pt x="68" y="93"/>
                    <a:pt x="68" y="94"/>
                    <a:pt x="68" y="95"/>
                  </a:cubicBezTo>
                  <a:cubicBezTo>
                    <a:pt x="69" y="96"/>
                    <a:pt x="70" y="97"/>
                    <a:pt x="71" y="97"/>
                  </a:cubicBezTo>
                  <a:cubicBezTo>
                    <a:pt x="72" y="97"/>
                    <a:pt x="87" y="95"/>
                    <a:pt x="103" y="89"/>
                  </a:cubicBezTo>
                  <a:cubicBezTo>
                    <a:pt x="114" y="85"/>
                    <a:pt x="125" y="80"/>
                    <a:pt x="134" y="74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41" y="86"/>
                    <a:pt x="149" y="93"/>
                    <a:pt x="160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54"/>
                    <a:pt x="137" y="179"/>
                    <a:pt x="107" y="179"/>
                  </a:cubicBezTo>
                  <a:cubicBezTo>
                    <a:pt x="77" y="179"/>
                    <a:pt x="52" y="154"/>
                    <a:pt x="52" y="124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0"/>
                    <a:pt x="51" y="89"/>
                    <a:pt x="49" y="89"/>
                  </a:cubicBezTo>
                  <a:cubicBezTo>
                    <a:pt x="48" y="89"/>
                    <a:pt x="47" y="90"/>
                    <a:pt x="47" y="91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47"/>
                    <a:pt x="60" y="16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82" y="193"/>
                    <a:pt x="73" y="203"/>
                    <a:pt x="61" y="203"/>
                  </a:cubicBezTo>
                  <a:cubicBezTo>
                    <a:pt x="55" y="203"/>
                    <a:pt x="50" y="204"/>
                    <a:pt x="44" y="206"/>
                  </a:cubicBezTo>
                  <a:cubicBezTo>
                    <a:pt x="43" y="206"/>
                    <a:pt x="43" y="206"/>
                    <a:pt x="43" y="206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15" y="184"/>
                    <a:pt x="10" y="150"/>
                    <a:pt x="27" y="124"/>
                  </a:cubicBezTo>
                  <a:cubicBezTo>
                    <a:pt x="34" y="114"/>
                    <a:pt x="38" y="102"/>
                    <a:pt x="38" y="90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34"/>
                    <a:pt x="62" y="9"/>
                    <a:pt x="93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52" y="9"/>
                    <a:pt x="177" y="34"/>
                    <a:pt x="177" y="64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7" y="102"/>
                    <a:pt x="180" y="114"/>
                    <a:pt x="187" y="124"/>
                  </a:cubicBezTo>
                  <a:cubicBezTo>
                    <a:pt x="200" y="144"/>
                    <a:pt x="200" y="170"/>
                    <a:pt x="187" y="190"/>
                  </a:cubicBezTo>
                  <a:cubicBezTo>
                    <a:pt x="186" y="191"/>
                    <a:pt x="186" y="192"/>
                    <a:pt x="186" y="192"/>
                  </a:cubicBezTo>
                  <a:cubicBezTo>
                    <a:pt x="186" y="193"/>
                    <a:pt x="187" y="194"/>
                    <a:pt x="187" y="194"/>
                  </a:cubicBezTo>
                  <a:cubicBezTo>
                    <a:pt x="188" y="194"/>
                    <a:pt x="188" y="195"/>
                    <a:pt x="189" y="194"/>
                  </a:cubicBezTo>
                  <a:cubicBezTo>
                    <a:pt x="190" y="194"/>
                    <a:pt x="190" y="194"/>
                    <a:pt x="191" y="193"/>
                  </a:cubicBezTo>
                  <a:cubicBezTo>
                    <a:pt x="206" y="172"/>
                    <a:pt x="206" y="143"/>
                    <a:pt x="191" y="121"/>
                  </a:cubicBezTo>
                  <a:cubicBezTo>
                    <a:pt x="185" y="112"/>
                    <a:pt x="182" y="101"/>
                    <a:pt x="182" y="90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31"/>
                    <a:pt x="155" y="4"/>
                    <a:pt x="121" y="4"/>
                  </a:cubicBezTo>
                  <a:lnTo>
                    <a:pt x="93" y="4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0E56F99A-934F-4027-992D-391DBA3CC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2000" y="3749676"/>
              <a:ext cx="601662" cy="290513"/>
            </a:xfrm>
            <a:custGeom>
              <a:avLst/>
              <a:gdLst>
                <a:gd name="T0" fmla="*/ 7 w 377"/>
                <a:gd name="T1" fmla="*/ 151 h 182"/>
                <a:gd name="T2" fmla="*/ 30 w 377"/>
                <a:gd name="T3" fmla="*/ 174 h 182"/>
                <a:gd name="T4" fmla="*/ 37 w 377"/>
                <a:gd name="T5" fmla="*/ 182 h 182"/>
                <a:gd name="T6" fmla="*/ 339 w 377"/>
                <a:gd name="T7" fmla="*/ 182 h 182"/>
                <a:gd name="T8" fmla="*/ 347 w 377"/>
                <a:gd name="T9" fmla="*/ 174 h 182"/>
                <a:gd name="T10" fmla="*/ 370 w 377"/>
                <a:gd name="T11" fmla="*/ 151 h 182"/>
                <a:gd name="T12" fmla="*/ 377 w 377"/>
                <a:gd name="T13" fmla="*/ 144 h 182"/>
                <a:gd name="T14" fmla="*/ 377 w 377"/>
                <a:gd name="T15" fmla="*/ 38 h 182"/>
                <a:gd name="T16" fmla="*/ 370 w 377"/>
                <a:gd name="T17" fmla="*/ 31 h 182"/>
                <a:gd name="T18" fmla="*/ 347 w 377"/>
                <a:gd name="T19" fmla="*/ 8 h 182"/>
                <a:gd name="T20" fmla="*/ 339 w 377"/>
                <a:gd name="T21" fmla="*/ 0 h 182"/>
                <a:gd name="T22" fmla="*/ 37 w 377"/>
                <a:gd name="T23" fmla="*/ 0 h 182"/>
                <a:gd name="T24" fmla="*/ 30 w 377"/>
                <a:gd name="T25" fmla="*/ 8 h 182"/>
                <a:gd name="T26" fmla="*/ 7 w 377"/>
                <a:gd name="T27" fmla="*/ 31 h 182"/>
                <a:gd name="T28" fmla="*/ 0 w 377"/>
                <a:gd name="T29" fmla="*/ 38 h 182"/>
                <a:gd name="T30" fmla="*/ 0 w 377"/>
                <a:gd name="T31" fmla="*/ 144 h 182"/>
                <a:gd name="T32" fmla="*/ 7 w 377"/>
                <a:gd name="T33" fmla="*/ 151 h 182"/>
                <a:gd name="T34" fmla="*/ 333 w 377"/>
                <a:gd name="T35" fmla="*/ 15 h 182"/>
                <a:gd name="T36" fmla="*/ 362 w 377"/>
                <a:gd name="T37" fmla="*/ 45 h 182"/>
                <a:gd name="T38" fmla="*/ 362 w 377"/>
                <a:gd name="T39" fmla="*/ 137 h 182"/>
                <a:gd name="T40" fmla="*/ 333 w 377"/>
                <a:gd name="T41" fmla="*/ 166 h 182"/>
                <a:gd name="T42" fmla="*/ 238 w 377"/>
                <a:gd name="T43" fmla="*/ 166 h 182"/>
                <a:gd name="T44" fmla="*/ 264 w 377"/>
                <a:gd name="T45" fmla="*/ 41 h 182"/>
                <a:gd name="T46" fmla="*/ 238 w 377"/>
                <a:gd name="T47" fmla="*/ 15 h 182"/>
                <a:gd name="T48" fmla="*/ 333 w 377"/>
                <a:gd name="T49" fmla="*/ 15 h 182"/>
                <a:gd name="T50" fmla="*/ 264 w 377"/>
                <a:gd name="T51" fmla="*/ 91 h 182"/>
                <a:gd name="T52" fmla="*/ 188 w 377"/>
                <a:gd name="T53" fmla="*/ 166 h 182"/>
                <a:gd name="T54" fmla="*/ 113 w 377"/>
                <a:gd name="T55" fmla="*/ 91 h 182"/>
                <a:gd name="T56" fmla="*/ 188 w 377"/>
                <a:gd name="T57" fmla="*/ 15 h 182"/>
                <a:gd name="T58" fmla="*/ 264 w 377"/>
                <a:gd name="T59" fmla="*/ 91 h 182"/>
                <a:gd name="T60" fmla="*/ 15 w 377"/>
                <a:gd name="T61" fmla="*/ 45 h 182"/>
                <a:gd name="T62" fmla="*/ 44 w 377"/>
                <a:gd name="T63" fmla="*/ 15 h 182"/>
                <a:gd name="T64" fmla="*/ 138 w 377"/>
                <a:gd name="T65" fmla="*/ 15 h 182"/>
                <a:gd name="T66" fmla="*/ 113 w 377"/>
                <a:gd name="T67" fmla="*/ 141 h 182"/>
                <a:gd name="T68" fmla="*/ 138 w 377"/>
                <a:gd name="T69" fmla="*/ 166 h 182"/>
                <a:gd name="T70" fmla="*/ 44 w 377"/>
                <a:gd name="T71" fmla="*/ 166 h 182"/>
                <a:gd name="T72" fmla="*/ 15 w 377"/>
                <a:gd name="T73" fmla="*/ 137 h 182"/>
                <a:gd name="T74" fmla="*/ 15 w 377"/>
                <a:gd name="T75" fmla="*/ 4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82">
                  <a:moveTo>
                    <a:pt x="7" y="151"/>
                  </a:moveTo>
                  <a:cubicBezTo>
                    <a:pt x="20" y="151"/>
                    <a:pt x="30" y="161"/>
                    <a:pt x="30" y="174"/>
                  </a:cubicBezTo>
                  <a:cubicBezTo>
                    <a:pt x="30" y="178"/>
                    <a:pt x="33" y="182"/>
                    <a:pt x="37" y="182"/>
                  </a:cubicBezTo>
                  <a:cubicBezTo>
                    <a:pt x="339" y="182"/>
                    <a:pt x="339" y="182"/>
                    <a:pt x="339" y="182"/>
                  </a:cubicBezTo>
                  <a:cubicBezTo>
                    <a:pt x="343" y="182"/>
                    <a:pt x="347" y="178"/>
                    <a:pt x="347" y="174"/>
                  </a:cubicBezTo>
                  <a:cubicBezTo>
                    <a:pt x="347" y="161"/>
                    <a:pt x="357" y="151"/>
                    <a:pt x="370" y="151"/>
                  </a:cubicBezTo>
                  <a:cubicBezTo>
                    <a:pt x="374" y="151"/>
                    <a:pt x="377" y="148"/>
                    <a:pt x="377" y="144"/>
                  </a:cubicBezTo>
                  <a:cubicBezTo>
                    <a:pt x="377" y="38"/>
                    <a:pt x="377" y="38"/>
                    <a:pt x="377" y="38"/>
                  </a:cubicBezTo>
                  <a:cubicBezTo>
                    <a:pt x="377" y="34"/>
                    <a:pt x="374" y="31"/>
                    <a:pt x="370" y="31"/>
                  </a:cubicBezTo>
                  <a:cubicBezTo>
                    <a:pt x="357" y="31"/>
                    <a:pt x="347" y="20"/>
                    <a:pt x="347" y="8"/>
                  </a:cubicBezTo>
                  <a:cubicBezTo>
                    <a:pt x="347" y="4"/>
                    <a:pt x="343" y="0"/>
                    <a:pt x="3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0" y="4"/>
                    <a:pt x="30" y="8"/>
                  </a:cubicBezTo>
                  <a:cubicBezTo>
                    <a:pt x="30" y="20"/>
                    <a:pt x="20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8"/>
                    <a:pt x="3" y="151"/>
                    <a:pt x="7" y="151"/>
                  </a:cubicBezTo>
                  <a:close/>
                  <a:moveTo>
                    <a:pt x="333" y="15"/>
                  </a:moveTo>
                  <a:cubicBezTo>
                    <a:pt x="336" y="30"/>
                    <a:pt x="347" y="42"/>
                    <a:pt x="362" y="45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47" y="140"/>
                    <a:pt x="336" y="152"/>
                    <a:pt x="333" y="166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80" y="139"/>
                    <a:pt x="291" y="83"/>
                    <a:pt x="264" y="41"/>
                  </a:cubicBezTo>
                  <a:cubicBezTo>
                    <a:pt x="257" y="31"/>
                    <a:pt x="249" y="22"/>
                    <a:pt x="238" y="15"/>
                  </a:cubicBezTo>
                  <a:lnTo>
                    <a:pt x="333" y="15"/>
                  </a:lnTo>
                  <a:close/>
                  <a:moveTo>
                    <a:pt x="264" y="91"/>
                  </a:moveTo>
                  <a:cubicBezTo>
                    <a:pt x="264" y="133"/>
                    <a:pt x="230" y="166"/>
                    <a:pt x="188" y="166"/>
                  </a:cubicBezTo>
                  <a:cubicBezTo>
                    <a:pt x="147" y="166"/>
                    <a:pt x="113" y="133"/>
                    <a:pt x="113" y="91"/>
                  </a:cubicBezTo>
                  <a:cubicBezTo>
                    <a:pt x="113" y="49"/>
                    <a:pt x="147" y="15"/>
                    <a:pt x="188" y="15"/>
                  </a:cubicBezTo>
                  <a:cubicBezTo>
                    <a:pt x="230" y="16"/>
                    <a:pt x="264" y="49"/>
                    <a:pt x="264" y="91"/>
                  </a:cubicBezTo>
                  <a:close/>
                  <a:moveTo>
                    <a:pt x="15" y="45"/>
                  </a:moveTo>
                  <a:cubicBezTo>
                    <a:pt x="30" y="42"/>
                    <a:pt x="41" y="30"/>
                    <a:pt x="44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97" y="43"/>
                    <a:pt x="85" y="99"/>
                    <a:pt x="113" y="141"/>
                  </a:cubicBezTo>
                  <a:cubicBezTo>
                    <a:pt x="119" y="151"/>
                    <a:pt x="128" y="160"/>
                    <a:pt x="138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1" y="152"/>
                    <a:pt x="30" y="140"/>
                    <a:pt x="15" y="137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E87E121D-F403-4E1B-8FB2-D4C3D51B5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" y="3829051"/>
              <a:ext cx="77787" cy="131763"/>
            </a:xfrm>
            <a:custGeom>
              <a:avLst/>
              <a:gdLst>
                <a:gd name="T0" fmla="*/ 3 w 49"/>
                <a:gd name="T1" fmla="*/ 69 h 83"/>
                <a:gd name="T2" fmla="*/ 22 w 49"/>
                <a:gd name="T3" fmla="*/ 75 h 83"/>
                <a:gd name="T4" fmla="*/ 39 w 49"/>
                <a:gd name="T5" fmla="*/ 61 h 83"/>
                <a:gd name="T6" fmla="*/ 23 w 49"/>
                <a:gd name="T7" fmla="*/ 45 h 83"/>
                <a:gd name="T8" fmla="*/ 2 w 49"/>
                <a:gd name="T9" fmla="*/ 22 h 83"/>
                <a:gd name="T10" fmla="*/ 28 w 49"/>
                <a:gd name="T11" fmla="*/ 0 h 83"/>
                <a:gd name="T12" fmla="*/ 46 w 49"/>
                <a:gd name="T13" fmla="*/ 4 h 83"/>
                <a:gd name="T14" fmla="*/ 43 w 49"/>
                <a:gd name="T15" fmla="*/ 13 h 83"/>
                <a:gd name="T16" fmla="*/ 28 w 49"/>
                <a:gd name="T17" fmla="*/ 9 h 83"/>
                <a:gd name="T18" fmla="*/ 13 w 49"/>
                <a:gd name="T19" fmla="*/ 21 h 83"/>
                <a:gd name="T20" fmla="*/ 29 w 49"/>
                <a:gd name="T21" fmla="*/ 36 h 83"/>
                <a:gd name="T22" fmla="*/ 49 w 49"/>
                <a:gd name="T23" fmla="*/ 60 h 83"/>
                <a:gd name="T24" fmla="*/ 21 w 49"/>
                <a:gd name="T25" fmla="*/ 83 h 83"/>
                <a:gd name="T26" fmla="*/ 0 w 49"/>
                <a:gd name="T27" fmla="*/ 78 h 83"/>
                <a:gd name="T28" fmla="*/ 3 w 49"/>
                <a:gd name="T2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3" y="69"/>
                  </a:moveTo>
                  <a:cubicBezTo>
                    <a:pt x="8" y="72"/>
                    <a:pt x="15" y="75"/>
                    <a:pt x="22" y="75"/>
                  </a:cubicBezTo>
                  <a:cubicBezTo>
                    <a:pt x="32" y="75"/>
                    <a:pt x="39" y="69"/>
                    <a:pt x="39" y="61"/>
                  </a:cubicBezTo>
                  <a:cubicBezTo>
                    <a:pt x="39" y="53"/>
                    <a:pt x="34" y="49"/>
                    <a:pt x="23" y="45"/>
                  </a:cubicBezTo>
                  <a:cubicBezTo>
                    <a:pt x="10" y="40"/>
                    <a:pt x="2" y="33"/>
                    <a:pt x="2" y="22"/>
                  </a:cubicBezTo>
                  <a:cubicBezTo>
                    <a:pt x="2" y="9"/>
                    <a:pt x="13" y="0"/>
                    <a:pt x="28" y="0"/>
                  </a:cubicBezTo>
                  <a:cubicBezTo>
                    <a:pt x="37" y="0"/>
                    <a:pt x="42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1" y="11"/>
                    <a:pt x="35" y="9"/>
                    <a:pt x="28" y="9"/>
                  </a:cubicBezTo>
                  <a:cubicBezTo>
                    <a:pt x="17" y="9"/>
                    <a:pt x="13" y="15"/>
                    <a:pt x="13" y="21"/>
                  </a:cubicBezTo>
                  <a:cubicBezTo>
                    <a:pt x="13" y="28"/>
                    <a:pt x="18" y="32"/>
                    <a:pt x="29" y="36"/>
                  </a:cubicBezTo>
                  <a:cubicBezTo>
                    <a:pt x="42" y="42"/>
                    <a:pt x="49" y="48"/>
                    <a:pt x="49" y="60"/>
                  </a:cubicBezTo>
                  <a:cubicBezTo>
                    <a:pt x="49" y="73"/>
                    <a:pt x="40" y="83"/>
                    <a:pt x="21" y="83"/>
                  </a:cubicBezTo>
                  <a:cubicBezTo>
                    <a:pt x="13" y="83"/>
                    <a:pt x="5" y="81"/>
                    <a:pt x="0" y="78"/>
                  </a:cubicBezTo>
                  <a:lnTo>
                    <a:pt x="3" y="69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7CFB9CBC-7F84-46D3-82B5-818B99460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213" y="3829051"/>
              <a:ext cx="66675" cy="138113"/>
            </a:xfrm>
            <a:custGeom>
              <a:avLst/>
              <a:gdLst>
                <a:gd name="T0" fmla="*/ 0 w 42"/>
                <a:gd name="T1" fmla="*/ 87 h 87"/>
                <a:gd name="T2" fmla="*/ 34 w 42"/>
                <a:gd name="T3" fmla="*/ 0 h 87"/>
                <a:gd name="T4" fmla="*/ 42 w 42"/>
                <a:gd name="T5" fmla="*/ 0 h 87"/>
                <a:gd name="T6" fmla="*/ 8 w 42"/>
                <a:gd name="T7" fmla="*/ 87 h 87"/>
                <a:gd name="T8" fmla="*/ 0 w 42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7">
                  <a:moveTo>
                    <a:pt x="0" y="87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8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B33DEF15-8CDB-4A65-83FC-F4B4C3EFBA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551" y="3700463"/>
              <a:ext cx="685800" cy="388938"/>
            </a:xfrm>
            <a:custGeom>
              <a:avLst/>
              <a:gdLst>
                <a:gd name="T0" fmla="*/ 0 w 432"/>
                <a:gd name="T1" fmla="*/ 0 h 245"/>
                <a:gd name="T2" fmla="*/ 0 w 432"/>
                <a:gd name="T3" fmla="*/ 245 h 245"/>
                <a:gd name="T4" fmla="*/ 432 w 432"/>
                <a:gd name="T5" fmla="*/ 245 h 245"/>
                <a:gd name="T6" fmla="*/ 432 w 432"/>
                <a:gd name="T7" fmla="*/ 0 h 245"/>
                <a:gd name="T8" fmla="*/ 0 w 432"/>
                <a:gd name="T9" fmla="*/ 0 h 245"/>
                <a:gd name="T10" fmla="*/ 420 w 432"/>
                <a:gd name="T11" fmla="*/ 230 h 245"/>
                <a:gd name="T12" fmla="*/ 12 w 432"/>
                <a:gd name="T13" fmla="*/ 230 h 245"/>
                <a:gd name="T14" fmla="*/ 12 w 432"/>
                <a:gd name="T15" fmla="*/ 13 h 245"/>
                <a:gd name="T16" fmla="*/ 420 w 432"/>
                <a:gd name="T17" fmla="*/ 13 h 245"/>
                <a:gd name="T18" fmla="*/ 420 w 432"/>
                <a:gd name="T19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245">
                  <a:moveTo>
                    <a:pt x="0" y="0"/>
                  </a:moveTo>
                  <a:lnTo>
                    <a:pt x="0" y="245"/>
                  </a:lnTo>
                  <a:lnTo>
                    <a:pt x="432" y="245"/>
                  </a:lnTo>
                  <a:lnTo>
                    <a:pt x="432" y="0"/>
                  </a:lnTo>
                  <a:lnTo>
                    <a:pt x="0" y="0"/>
                  </a:lnTo>
                  <a:close/>
                  <a:moveTo>
                    <a:pt x="420" y="230"/>
                  </a:moveTo>
                  <a:lnTo>
                    <a:pt x="12" y="230"/>
                  </a:lnTo>
                  <a:lnTo>
                    <a:pt x="12" y="13"/>
                  </a:lnTo>
                  <a:lnTo>
                    <a:pt x="420" y="13"/>
                  </a:lnTo>
                  <a:lnTo>
                    <a:pt x="420" y="230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99454BB3-B48F-4B4B-A1A7-1B2BEFB57000}"/>
              </a:ext>
            </a:extLst>
          </p:cNvPr>
          <p:cNvGrpSpPr/>
          <p:nvPr/>
        </p:nvGrpSpPr>
        <p:grpSpPr>
          <a:xfrm>
            <a:off x="4110038" y="3262313"/>
            <a:ext cx="685800" cy="827088"/>
            <a:chOff x="4110038" y="3262313"/>
            <a:chExt cx="685800" cy="827088"/>
          </a:xfrm>
        </p:grpSpPr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957E91A9-5B82-4820-9167-7718B3479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4663" y="3265488"/>
              <a:ext cx="328612" cy="444500"/>
            </a:xfrm>
            <a:custGeom>
              <a:avLst/>
              <a:gdLst>
                <a:gd name="T0" fmla="*/ 200 w 206"/>
                <a:gd name="T1" fmla="*/ 274 h 279"/>
                <a:gd name="T2" fmla="*/ 190 w 206"/>
                <a:gd name="T3" fmla="*/ 274 h 279"/>
                <a:gd name="T4" fmla="*/ 151 w 206"/>
                <a:gd name="T5" fmla="*/ 208 h 279"/>
                <a:gd name="T6" fmla="*/ 128 w 206"/>
                <a:gd name="T7" fmla="*/ 188 h 279"/>
                <a:gd name="T8" fmla="*/ 151 w 206"/>
                <a:gd name="T9" fmla="*/ 199 h 279"/>
                <a:gd name="T10" fmla="*/ 122 w 206"/>
                <a:gd name="T11" fmla="*/ 211 h 279"/>
                <a:gd name="T12" fmla="*/ 77 w 206"/>
                <a:gd name="T13" fmla="*/ 202 h 279"/>
                <a:gd name="T14" fmla="*/ 105 w 206"/>
                <a:gd name="T15" fmla="*/ 184 h 279"/>
                <a:gd name="T16" fmla="*/ 167 w 206"/>
                <a:gd name="T17" fmla="*/ 89 h 279"/>
                <a:gd name="T18" fmla="*/ 151 w 206"/>
                <a:gd name="T19" fmla="*/ 82 h 279"/>
                <a:gd name="T20" fmla="*/ 135 w 206"/>
                <a:gd name="T21" fmla="*/ 62 h 279"/>
                <a:gd name="T22" fmla="*/ 65 w 206"/>
                <a:gd name="T23" fmla="*/ 93 h 279"/>
                <a:gd name="T24" fmla="*/ 102 w 206"/>
                <a:gd name="T25" fmla="*/ 89 h 279"/>
                <a:gd name="T26" fmla="*/ 158 w 206"/>
                <a:gd name="T27" fmla="*/ 94 h 279"/>
                <a:gd name="T28" fmla="*/ 105 w 206"/>
                <a:gd name="T29" fmla="*/ 175 h 279"/>
                <a:gd name="T30" fmla="*/ 52 w 206"/>
                <a:gd name="T31" fmla="*/ 89 h 279"/>
                <a:gd name="T32" fmla="*/ 43 w 206"/>
                <a:gd name="T33" fmla="*/ 89 h 279"/>
                <a:gd name="T34" fmla="*/ 78 w 206"/>
                <a:gd name="T35" fmla="*/ 178 h 279"/>
                <a:gd name="T36" fmla="*/ 59 w 206"/>
                <a:gd name="T37" fmla="*/ 199 h 279"/>
                <a:gd name="T38" fmla="*/ 39 w 206"/>
                <a:gd name="T39" fmla="*/ 199 h 279"/>
                <a:gd name="T40" fmla="*/ 38 w 206"/>
                <a:gd name="T41" fmla="*/ 88 h 279"/>
                <a:gd name="T42" fmla="*/ 91 w 206"/>
                <a:gd name="T43" fmla="*/ 9 h 279"/>
                <a:gd name="T44" fmla="*/ 173 w 206"/>
                <a:gd name="T45" fmla="*/ 62 h 279"/>
                <a:gd name="T46" fmla="*/ 184 w 206"/>
                <a:gd name="T47" fmla="*/ 123 h 279"/>
                <a:gd name="T48" fmla="*/ 184 w 206"/>
                <a:gd name="T49" fmla="*/ 194 h 279"/>
                <a:gd name="T50" fmla="*/ 191 w 206"/>
                <a:gd name="T51" fmla="*/ 118 h 279"/>
                <a:gd name="T52" fmla="*/ 182 w 206"/>
                <a:gd name="T53" fmla="*/ 62 h 279"/>
                <a:gd name="T54" fmla="*/ 91 w 206"/>
                <a:gd name="T55" fmla="*/ 0 h 279"/>
                <a:gd name="T56" fmla="*/ 28 w 206"/>
                <a:gd name="T57" fmla="*/ 88 h 279"/>
                <a:gd name="T58" fmla="*/ 33 w 206"/>
                <a:gd name="T59" fmla="*/ 206 h 279"/>
                <a:gd name="T60" fmla="*/ 11 w 206"/>
                <a:gd name="T61" fmla="*/ 274 h 279"/>
                <a:gd name="T62" fmla="*/ 20 w 206"/>
                <a:gd name="T63" fmla="*/ 274 h 279"/>
                <a:gd name="T64" fmla="*/ 59 w 206"/>
                <a:gd name="T65" fmla="*/ 208 h 279"/>
                <a:gd name="T66" fmla="*/ 102 w 206"/>
                <a:gd name="T67" fmla="*/ 233 h 279"/>
                <a:gd name="T68" fmla="*/ 128 w 206"/>
                <a:gd name="T69" fmla="*/ 218 h 279"/>
                <a:gd name="T70" fmla="*/ 122 w 206"/>
                <a:gd name="T71" fmla="*/ 2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6" h="279">
                  <a:moveTo>
                    <a:pt x="200" y="247"/>
                  </a:moveTo>
                  <a:cubicBezTo>
                    <a:pt x="200" y="274"/>
                    <a:pt x="200" y="274"/>
                    <a:pt x="200" y="274"/>
                  </a:cubicBezTo>
                  <a:cubicBezTo>
                    <a:pt x="200" y="277"/>
                    <a:pt x="197" y="279"/>
                    <a:pt x="195" y="279"/>
                  </a:cubicBezTo>
                  <a:cubicBezTo>
                    <a:pt x="192" y="279"/>
                    <a:pt x="190" y="277"/>
                    <a:pt x="190" y="274"/>
                  </a:cubicBezTo>
                  <a:cubicBezTo>
                    <a:pt x="190" y="247"/>
                    <a:pt x="190" y="247"/>
                    <a:pt x="190" y="247"/>
                  </a:cubicBezTo>
                  <a:cubicBezTo>
                    <a:pt x="190" y="225"/>
                    <a:pt x="173" y="208"/>
                    <a:pt x="151" y="208"/>
                  </a:cubicBezTo>
                  <a:cubicBezTo>
                    <a:pt x="141" y="208"/>
                    <a:pt x="132" y="203"/>
                    <a:pt x="127" y="194"/>
                  </a:cubicBezTo>
                  <a:cubicBezTo>
                    <a:pt x="126" y="192"/>
                    <a:pt x="126" y="189"/>
                    <a:pt x="128" y="188"/>
                  </a:cubicBezTo>
                  <a:cubicBezTo>
                    <a:pt x="131" y="186"/>
                    <a:pt x="133" y="187"/>
                    <a:pt x="135" y="189"/>
                  </a:cubicBezTo>
                  <a:cubicBezTo>
                    <a:pt x="138" y="195"/>
                    <a:pt x="145" y="199"/>
                    <a:pt x="151" y="199"/>
                  </a:cubicBezTo>
                  <a:cubicBezTo>
                    <a:pt x="178" y="199"/>
                    <a:pt x="200" y="220"/>
                    <a:pt x="200" y="247"/>
                  </a:cubicBezTo>
                  <a:close/>
                  <a:moveTo>
                    <a:pt x="122" y="211"/>
                  </a:moveTo>
                  <a:cubicBezTo>
                    <a:pt x="105" y="224"/>
                    <a:pt x="105" y="224"/>
                    <a:pt x="105" y="224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83" y="197"/>
                    <a:pt x="87" y="190"/>
                    <a:pt x="88" y="182"/>
                  </a:cubicBezTo>
                  <a:cubicBezTo>
                    <a:pt x="93" y="183"/>
                    <a:pt x="99" y="184"/>
                    <a:pt x="105" y="184"/>
                  </a:cubicBezTo>
                  <a:cubicBezTo>
                    <a:pt x="140" y="184"/>
                    <a:pt x="168" y="156"/>
                    <a:pt x="168" y="122"/>
                  </a:cubicBezTo>
                  <a:cubicBezTo>
                    <a:pt x="168" y="121"/>
                    <a:pt x="168" y="89"/>
                    <a:pt x="167" y="89"/>
                  </a:cubicBezTo>
                  <a:cubicBezTo>
                    <a:pt x="167" y="86"/>
                    <a:pt x="165" y="85"/>
                    <a:pt x="163" y="85"/>
                  </a:cubicBezTo>
                  <a:cubicBezTo>
                    <a:pt x="162" y="85"/>
                    <a:pt x="156" y="86"/>
                    <a:pt x="151" y="82"/>
                  </a:cubicBezTo>
                  <a:cubicBezTo>
                    <a:pt x="142" y="77"/>
                    <a:pt x="142" y="65"/>
                    <a:pt x="142" y="65"/>
                  </a:cubicBezTo>
                  <a:cubicBezTo>
                    <a:pt x="142" y="62"/>
                    <a:pt x="138" y="59"/>
                    <a:pt x="135" y="62"/>
                  </a:cubicBezTo>
                  <a:cubicBezTo>
                    <a:pt x="115" y="75"/>
                    <a:pt x="93" y="84"/>
                    <a:pt x="69" y="88"/>
                  </a:cubicBezTo>
                  <a:cubicBezTo>
                    <a:pt x="66" y="88"/>
                    <a:pt x="64" y="90"/>
                    <a:pt x="65" y="93"/>
                  </a:cubicBezTo>
                  <a:cubicBezTo>
                    <a:pt x="65" y="95"/>
                    <a:pt x="67" y="97"/>
                    <a:pt x="69" y="97"/>
                  </a:cubicBezTo>
                  <a:cubicBezTo>
                    <a:pt x="70" y="97"/>
                    <a:pt x="85" y="95"/>
                    <a:pt x="102" y="89"/>
                  </a:cubicBezTo>
                  <a:cubicBezTo>
                    <a:pt x="113" y="85"/>
                    <a:pt x="124" y="80"/>
                    <a:pt x="134" y="73"/>
                  </a:cubicBezTo>
                  <a:cubicBezTo>
                    <a:pt x="137" y="86"/>
                    <a:pt x="147" y="93"/>
                    <a:pt x="158" y="94"/>
                  </a:cubicBezTo>
                  <a:cubicBezTo>
                    <a:pt x="158" y="122"/>
                    <a:pt x="158" y="122"/>
                    <a:pt x="158" y="122"/>
                  </a:cubicBezTo>
                  <a:cubicBezTo>
                    <a:pt x="158" y="151"/>
                    <a:pt x="134" y="175"/>
                    <a:pt x="105" y="175"/>
                  </a:cubicBezTo>
                  <a:cubicBezTo>
                    <a:pt x="76" y="175"/>
                    <a:pt x="52" y="151"/>
                    <a:pt x="52" y="122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7"/>
                    <a:pt x="50" y="85"/>
                    <a:pt x="48" y="85"/>
                  </a:cubicBezTo>
                  <a:cubicBezTo>
                    <a:pt x="45" y="85"/>
                    <a:pt x="43" y="87"/>
                    <a:pt x="43" y="89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43" y="147"/>
                    <a:pt x="58" y="168"/>
                    <a:pt x="78" y="178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8" y="190"/>
                    <a:pt x="70" y="199"/>
                    <a:pt x="59" y="199"/>
                  </a:cubicBezTo>
                  <a:cubicBezTo>
                    <a:pt x="53" y="199"/>
                    <a:pt x="47" y="200"/>
                    <a:pt x="42" y="202"/>
                  </a:cubicBezTo>
                  <a:cubicBezTo>
                    <a:pt x="39" y="199"/>
                    <a:pt x="39" y="199"/>
                    <a:pt x="39" y="199"/>
                  </a:cubicBezTo>
                  <a:cubicBezTo>
                    <a:pt x="15" y="181"/>
                    <a:pt x="11" y="148"/>
                    <a:pt x="27" y="123"/>
                  </a:cubicBezTo>
                  <a:cubicBezTo>
                    <a:pt x="34" y="113"/>
                    <a:pt x="38" y="101"/>
                    <a:pt x="38" y="88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33"/>
                    <a:pt x="62" y="9"/>
                    <a:pt x="91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49" y="9"/>
                    <a:pt x="173" y="33"/>
                    <a:pt x="173" y="62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100"/>
                    <a:pt x="176" y="113"/>
                    <a:pt x="184" y="123"/>
                  </a:cubicBezTo>
                  <a:cubicBezTo>
                    <a:pt x="196" y="143"/>
                    <a:pt x="196" y="168"/>
                    <a:pt x="183" y="187"/>
                  </a:cubicBezTo>
                  <a:cubicBezTo>
                    <a:pt x="182" y="189"/>
                    <a:pt x="182" y="192"/>
                    <a:pt x="184" y="194"/>
                  </a:cubicBezTo>
                  <a:cubicBezTo>
                    <a:pt x="186" y="195"/>
                    <a:pt x="189" y="195"/>
                    <a:pt x="191" y="192"/>
                  </a:cubicBezTo>
                  <a:cubicBezTo>
                    <a:pt x="206" y="170"/>
                    <a:pt x="206" y="141"/>
                    <a:pt x="191" y="118"/>
                  </a:cubicBezTo>
                  <a:cubicBezTo>
                    <a:pt x="185" y="109"/>
                    <a:pt x="182" y="99"/>
                    <a:pt x="182" y="88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82" y="28"/>
                    <a:pt x="154" y="0"/>
                    <a:pt x="11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7" y="0"/>
                    <a:pt x="28" y="28"/>
                    <a:pt x="28" y="6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9"/>
                    <a:pt x="25" y="109"/>
                    <a:pt x="19" y="118"/>
                  </a:cubicBezTo>
                  <a:cubicBezTo>
                    <a:pt x="0" y="146"/>
                    <a:pt x="6" y="185"/>
                    <a:pt x="33" y="206"/>
                  </a:cubicBezTo>
                  <a:cubicBezTo>
                    <a:pt x="19" y="215"/>
                    <a:pt x="11" y="230"/>
                    <a:pt x="11" y="247"/>
                  </a:cubicBezTo>
                  <a:cubicBezTo>
                    <a:pt x="11" y="274"/>
                    <a:pt x="11" y="274"/>
                    <a:pt x="11" y="274"/>
                  </a:cubicBezTo>
                  <a:cubicBezTo>
                    <a:pt x="11" y="277"/>
                    <a:pt x="13" y="279"/>
                    <a:pt x="16" y="279"/>
                  </a:cubicBezTo>
                  <a:cubicBezTo>
                    <a:pt x="18" y="279"/>
                    <a:pt x="20" y="277"/>
                    <a:pt x="20" y="274"/>
                  </a:cubicBezTo>
                  <a:cubicBezTo>
                    <a:pt x="20" y="247"/>
                    <a:pt x="20" y="247"/>
                    <a:pt x="20" y="247"/>
                  </a:cubicBezTo>
                  <a:cubicBezTo>
                    <a:pt x="20" y="225"/>
                    <a:pt x="38" y="208"/>
                    <a:pt x="59" y="208"/>
                  </a:cubicBezTo>
                  <a:cubicBezTo>
                    <a:pt x="62" y="208"/>
                    <a:pt x="65" y="207"/>
                    <a:pt x="68" y="207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4" y="234"/>
                    <a:pt x="106" y="234"/>
                    <a:pt x="108" y="233"/>
                  </a:cubicBezTo>
                  <a:cubicBezTo>
                    <a:pt x="128" y="218"/>
                    <a:pt x="128" y="218"/>
                    <a:pt x="128" y="218"/>
                  </a:cubicBezTo>
                  <a:cubicBezTo>
                    <a:pt x="130" y="216"/>
                    <a:pt x="130" y="214"/>
                    <a:pt x="128" y="211"/>
                  </a:cubicBezTo>
                  <a:cubicBezTo>
                    <a:pt x="127" y="209"/>
                    <a:pt x="124" y="209"/>
                    <a:pt x="122" y="211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D05FF8D3-4E83-401C-B5CB-BEEC13CF8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1488" y="3262313"/>
              <a:ext cx="336550" cy="450850"/>
            </a:xfrm>
            <a:custGeom>
              <a:avLst/>
              <a:gdLst>
                <a:gd name="T0" fmla="*/ 190 w 211"/>
                <a:gd name="T1" fmla="*/ 249 h 283"/>
                <a:gd name="T2" fmla="*/ 129 w 211"/>
                <a:gd name="T3" fmla="*/ 188 h 283"/>
                <a:gd name="T4" fmla="*/ 203 w 211"/>
                <a:gd name="T5" fmla="*/ 249 h 283"/>
                <a:gd name="T6" fmla="*/ 133 w 211"/>
                <a:gd name="T7" fmla="*/ 191 h 283"/>
                <a:gd name="T8" fmla="*/ 153 w 211"/>
                <a:gd name="T9" fmla="*/ 208 h 283"/>
                <a:gd name="T10" fmla="*/ 197 w 211"/>
                <a:gd name="T11" fmla="*/ 279 h 283"/>
                <a:gd name="T12" fmla="*/ 153 w 211"/>
                <a:gd name="T13" fmla="*/ 203 h 283"/>
                <a:gd name="T14" fmla="*/ 18 w 211"/>
                <a:gd name="T15" fmla="*/ 283 h 283"/>
                <a:gd name="T16" fmla="*/ 31 w 211"/>
                <a:gd name="T17" fmla="*/ 208 h 283"/>
                <a:gd name="T18" fmla="*/ 28 w 211"/>
                <a:gd name="T19" fmla="*/ 64 h 283"/>
                <a:gd name="T20" fmla="*/ 186 w 211"/>
                <a:gd name="T21" fmla="*/ 64 h 283"/>
                <a:gd name="T22" fmla="*/ 194 w 211"/>
                <a:gd name="T23" fmla="*/ 196 h 283"/>
                <a:gd name="T24" fmla="*/ 183 w 211"/>
                <a:gd name="T25" fmla="*/ 188 h 283"/>
                <a:gd name="T26" fmla="*/ 173 w 211"/>
                <a:gd name="T27" fmla="*/ 64 h 283"/>
                <a:gd name="T28" fmla="*/ 42 w 211"/>
                <a:gd name="T29" fmla="*/ 64 h 283"/>
                <a:gd name="T30" fmla="*/ 42 w 211"/>
                <a:gd name="T31" fmla="*/ 200 h 283"/>
                <a:gd name="T32" fmla="*/ 78 w 211"/>
                <a:gd name="T33" fmla="*/ 181 h 283"/>
                <a:gd name="T34" fmla="*/ 50 w 211"/>
                <a:gd name="T35" fmla="*/ 85 h 283"/>
                <a:gd name="T36" fmla="*/ 107 w 211"/>
                <a:gd name="T37" fmla="*/ 175 h 283"/>
                <a:gd name="T38" fmla="*/ 135 w 211"/>
                <a:gd name="T39" fmla="*/ 78 h 283"/>
                <a:gd name="T40" fmla="*/ 65 w 211"/>
                <a:gd name="T41" fmla="*/ 95 h 283"/>
                <a:gd name="T42" fmla="*/ 142 w 211"/>
                <a:gd name="T43" fmla="*/ 61 h 283"/>
                <a:gd name="T44" fmla="*/ 164 w 211"/>
                <a:gd name="T45" fmla="*/ 85 h 283"/>
                <a:gd name="T46" fmla="*/ 172 w 211"/>
                <a:gd name="T47" fmla="*/ 124 h 283"/>
                <a:gd name="T48" fmla="*/ 82 w 211"/>
                <a:gd name="T49" fmla="*/ 204 h 283"/>
                <a:gd name="T50" fmla="*/ 128 w 211"/>
                <a:gd name="T51" fmla="*/ 210 h 283"/>
                <a:gd name="T52" fmla="*/ 111 w 211"/>
                <a:gd name="T53" fmla="*/ 237 h 283"/>
                <a:gd name="T54" fmla="*/ 61 w 211"/>
                <a:gd name="T55" fmla="*/ 212 h 283"/>
                <a:gd name="T56" fmla="*/ 18 w 211"/>
                <a:gd name="T57" fmla="*/ 283 h 283"/>
                <a:gd name="T58" fmla="*/ 32 w 211"/>
                <a:gd name="T59" fmla="*/ 90 h 283"/>
                <a:gd name="T60" fmla="*/ 38 w 211"/>
                <a:gd name="T61" fmla="*/ 209 h 283"/>
                <a:gd name="T62" fmla="*/ 15 w 211"/>
                <a:gd name="T63" fmla="*/ 276 h 283"/>
                <a:gd name="T64" fmla="*/ 20 w 211"/>
                <a:gd name="T65" fmla="*/ 249 h 283"/>
                <a:gd name="T66" fmla="*/ 70 w 211"/>
                <a:gd name="T67" fmla="*/ 206 h 283"/>
                <a:gd name="T68" fmla="*/ 128 w 211"/>
                <a:gd name="T69" fmla="*/ 218 h 283"/>
                <a:gd name="T70" fmla="*/ 125 w 211"/>
                <a:gd name="T71" fmla="*/ 214 h 283"/>
                <a:gd name="T72" fmla="*/ 78 w 211"/>
                <a:gd name="T73" fmla="*/ 202 h 283"/>
                <a:gd name="T74" fmla="*/ 90 w 211"/>
                <a:gd name="T75" fmla="*/ 182 h 283"/>
                <a:gd name="T76" fmla="*/ 167 w 211"/>
                <a:gd name="T77" fmla="*/ 91 h 283"/>
                <a:gd name="T78" fmla="*/ 142 w 211"/>
                <a:gd name="T79" fmla="*/ 67 h 283"/>
                <a:gd name="T80" fmla="*/ 71 w 211"/>
                <a:gd name="T81" fmla="*/ 92 h 283"/>
                <a:gd name="T82" fmla="*/ 104 w 211"/>
                <a:gd name="T83" fmla="*/ 89 h 283"/>
                <a:gd name="T84" fmla="*/ 138 w 211"/>
                <a:gd name="T85" fmla="*/ 75 h 283"/>
                <a:gd name="T86" fmla="*/ 162 w 211"/>
                <a:gd name="T87" fmla="*/ 124 h 283"/>
                <a:gd name="T88" fmla="*/ 52 w 211"/>
                <a:gd name="T89" fmla="*/ 91 h 283"/>
                <a:gd name="T90" fmla="*/ 47 w 211"/>
                <a:gd name="T91" fmla="*/ 124 h 283"/>
                <a:gd name="T92" fmla="*/ 82 w 211"/>
                <a:gd name="T93" fmla="*/ 181 h 283"/>
                <a:gd name="T94" fmla="*/ 44 w 211"/>
                <a:gd name="T95" fmla="*/ 206 h 283"/>
                <a:gd name="T96" fmla="*/ 38 w 211"/>
                <a:gd name="T97" fmla="*/ 90 h 283"/>
                <a:gd name="T98" fmla="*/ 121 w 211"/>
                <a:gd name="T99" fmla="*/ 9 h 283"/>
                <a:gd name="T100" fmla="*/ 187 w 211"/>
                <a:gd name="T101" fmla="*/ 124 h 283"/>
                <a:gd name="T102" fmla="*/ 187 w 211"/>
                <a:gd name="T103" fmla="*/ 194 h 283"/>
                <a:gd name="T104" fmla="*/ 182 w 211"/>
                <a:gd name="T105" fmla="*/ 90 h 283"/>
                <a:gd name="T106" fmla="*/ 93 w 211"/>
                <a:gd name="T107" fmla="*/ 4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1" h="283">
                  <a:moveTo>
                    <a:pt x="197" y="283"/>
                  </a:moveTo>
                  <a:cubicBezTo>
                    <a:pt x="193" y="283"/>
                    <a:pt x="190" y="280"/>
                    <a:pt x="190" y="276"/>
                  </a:cubicBezTo>
                  <a:cubicBezTo>
                    <a:pt x="190" y="249"/>
                    <a:pt x="190" y="249"/>
                    <a:pt x="190" y="249"/>
                  </a:cubicBezTo>
                  <a:cubicBezTo>
                    <a:pt x="190" y="228"/>
                    <a:pt x="174" y="212"/>
                    <a:pt x="153" y="212"/>
                  </a:cubicBezTo>
                  <a:cubicBezTo>
                    <a:pt x="143" y="212"/>
                    <a:pt x="133" y="206"/>
                    <a:pt x="127" y="197"/>
                  </a:cubicBezTo>
                  <a:cubicBezTo>
                    <a:pt x="125" y="194"/>
                    <a:pt x="126" y="190"/>
                    <a:pt x="129" y="188"/>
                  </a:cubicBezTo>
                  <a:cubicBezTo>
                    <a:pt x="133" y="186"/>
                    <a:pt x="137" y="187"/>
                    <a:pt x="139" y="190"/>
                  </a:cubicBezTo>
                  <a:cubicBezTo>
                    <a:pt x="142" y="196"/>
                    <a:pt x="147" y="199"/>
                    <a:pt x="153" y="199"/>
                  </a:cubicBezTo>
                  <a:cubicBezTo>
                    <a:pt x="181" y="199"/>
                    <a:pt x="203" y="221"/>
                    <a:pt x="203" y="249"/>
                  </a:cubicBezTo>
                  <a:cubicBezTo>
                    <a:pt x="203" y="276"/>
                    <a:pt x="203" y="276"/>
                    <a:pt x="203" y="276"/>
                  </a:cubicBezTo>
                  <a:cubicBezTo>
                    <a:pt x="203" y="280"/>
                    <a:pt x="201" y="283"/>
                    <a:pt x="197" y="283"/>
                  </a:cubicBezTo>
                  <a:close/>
                  <a:moveTo>
                    <a:pt x="133" y="191"/>
                  </a:moveTo>
                  <a:cubicBezTo>
                    <a:pt x="132" y="191"/>
                    <a:pt x="132" y="191"/>
                    <a:pt x="131" y="191"/>
                  </a:cubicBezTo>
                  <a:cubicBezTo>
                    <a:pt x="130" y="192"/>
                    <a:pt x="130" y="194"/>
                    <a:pt x="131" y="195"/>
                  </a:cubicBezTo>
                  <a:cubicBezTo>
                    <a:pt x="135" y="203"/>
                    <a:pt x="144" y="208"/>
                    <a:pt x="153" y="208"/>
                  </a:cubicBezTo>
                  <a:cubicBezTo>
                    <a:pt x="176" y="208"/>
                    <a:pt x="194" y="226"/>
                    <a:pt x="194" y="249"/>
                  </a:cubicBezTo>
                  <a:cubicBezTo>
                    <a:pt x="194" y="276"/>
                    <a:pt x="194" y="276"/>
                    <a:pt x="194" y="276"/>
                  </a:cubicBezTo>
                  <a:cubicBezTo>
                    <a:pt x="194" y="278"/>
                    <a:pt x="195" y="279"/>
                    <a:pt x="197" y="279"/>
                  </a:cubicBezTo>
                  <a:cubicBezTo>
                    <a:pt x="198" y="279"/>
                    <a:pt x="199" y="278"/>
                    <a:pt x="199" y="276"/>
                  </a:cubicBezTo>
                  <a:cubicBezTo>
                    <a:pt x="199" y="249"/>
                    <a:pt x="199" y="249"/>
                    <a:pt x="199" y="249"/>
                  </a:cubicBezTo>
                  <a:cubicBezTo>
                    <a:pt x="199" y="223"/>
                    <a:pt x="179" y="203"/>
                    <a:pt x="153" y="203"/>
                  </a:cubicBezTo>
                  <a:cubicBezTo>
                    <a:pt x="146" y="203"/>
                    <a:pt x="139" y="199"/>
                    <a:pt x="135" y="192"/>
                  </a:cubicBezTo>
                  <a:cubicBezTo>
                    <a:pt x="135" y="192"/>
                    <a:pt x="134" y="191"/>
                    <a:pt x="133" y="191"/>
                  </a:cubicBezTo>
                  <a:close/>
                  <a:moveTo>
                    <a:pt x="18" y="283"/>
                  </a:moveTo>
                  <a:cubicBezTo>
                    <a:pt x="14" y="283"/>
                    <a:pt x="11" y="280"/>
                    <a:pt x="11" y="276"/>
                  </a:cubicBezTo>
                  <a:cubicBezTo>
                    <a:pt x="11" y="249"/>
                    <a:pt x="11" y="249"/>
                    <a:pt x="11" y="249"/>
                  </a:cubicBezTo>
                  <a:cubicBezTo>
                    <a:pt x="11" y="233"/>
                    <a:pt x="19" y="218"/>
                    <a:pt x="31" y="208"/>
                  </a:cubicBezTo>
                  <a:cubicBezTo>
                    <a:pt x="6" y="186"/>
                    <a:pt x="0" y="148"/>
                    <a:pt x="20" y="119"/>
                  </a:cubicBezTo>
                  <a:cubicBezTo>
                    <a:pt x="25" y="110"/>
                    <a:pt x="28" y="100"/>
                    <a:pt x="28" y="90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29"/>
                    <a:pt x="58" y="0"/>
                    <a:pt x="9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57" y="0"/>
                    <a:pt x="186" y="29"/>
                    <a:pt x="186" y="64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6" y="100"/>
                    <a:pt x="189" y="110"/>
                    <a:pt x="195" y="119"/>
                  </a:cubicBezTo>
                  <a:cubicBezTo>
                    <a:pt x="211" y="142"/>
                    <a:pt x="210" y="172"/>
                    <a:pt x="194" y="196"/>
                  </a:cubicBezTo>
                  <a:cubicBezTo>
                    <a:pt x="192" y="199"/>
                    <a:pt x="188" y="199"/>
                    <a:pt x="185" y="197"/>
                  </a:cubicBezTo>
                  <a:cubicBezTo>
                    <a:pt x="184" y="196"/>
                    <a:pt x="183" y="195"/>
                    <a:pt x="182" y="193"/>
                  </a:cubicBezTo>
                  <a:cubicBezTo>
                    <a:pt x="182" y="191"/>
                    <a:pt x="182" y="190"/>
                    <a:pt x="183" y="188"/>
                  </a:cubicBezTo>
                  <a:cubicBezTo>
                    <a:pt x="196" y="169"/>
                    <a:pt x="196" y="145"/>
                    <a:pt x="184" y="126"/>
                  </a:cubicBezTo>
                  <a:cubicBezTo>
                    <a:pt x="177" y="116"/>
                    <a:pt x="173" y="103"/>
                    <a:pt x="173" y="90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36"/>
                    <a:pt x="150" y="13"/>
                    <a:pt x="121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65" y="13"/>
                    <a:pt x="42" y="36"/>
                    <a:pt x="42" y="64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103"/>
                    <a:pt x="38" y="116"/>
                    <a:pt x="31" y="127"/>
                  </a:cubicBezTo>
                  <a:cubicBezTo>
                    <a:pt x="15" y="150"/>
                    <a:pt x="20" y="182"/>
                    <a:pt x="42" y="200"/>
                  </a:cubicBezTo>
                  <a:cubicBezTo>
                    <a:pt x="44" y="202"/>
                    <a:pt x="44" y="202"/>
                    <a:pt x="44" y="202"/>
                  </a:cubicBezTo>
                  <a:cubicBezTo>
                    <a:pt x="50" y="200"/>
                    <a:pt x="55" y="199"/>
                    <a:pt x="61" y="199"/>
                  </a:cubicBezTo>
                  <a:cubicBezTo>
                    <a:pt x="71" y="199"/>
                    <a:pt x="78" y="191"/>
                    <a:pt x="78" y="181"/>
                  </a:cubicBezTo>
                  <a:cubicBezTo>
                    <a:pt x="57" y="170"/>
                    <a:pt x="43" y="148"/>
                    <a:pt x="43" y="124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8"/>
                    <a:pt x="46" y="85"/>
                    <a:pt x="50" y="85"/>
                  </a:cubicBezTo>
                  <a:cubicBezTo>
                    <a:pt x="53" y="85"/>
                    <a:pt x="56" y="88"/>
                    <a:pt x="56" y="91"/>
                  </a:cubicBezTo>
                  <a:cubicBezTo>
                    <a:pt x="56" y="124"/>
                    <a:pt x="56" y="124"/>
                    <a:pt x="56" y="124"/>
                  </a:cubicBezTo>
                  <a:cubicBezTo>
                    <a:pt x="56" y="152"/>
                    <a:pt x="79" y="175"/>
                    <a:pt x="107" y="175"/>
                  </a:cubicBezTo>
                  <a:cubicBezTo>
                    <a:pt x="135" y="175"/>
                    <a:pt x="158" y="152"/>
                    <a:pt x="158" y="124"/>
                  </a:cubicBezTo>
                  <a:cubicBezTo>
                    <a:pt x="158" y="98"/>
                    <a:pt x="158" y="98"/>
                    <a:pt x="158" y="98"/>
                  </a:cubicBezTo>
                  <a:cubicBezTo>
                    <a:pt x="147" y="97"/>
                    <a:pt x="138" y="89"/>
                    <a:pt x="135" y="78"/>
                  </a:cubicBezTo>
                  <a:cubicBezTo>
                    <a:pt x="125" y="84"/>
                    <a:pt x="115" y="89"/>
                    <a:pt x="105" y="93"/>
                  </a:cubicBezTo>
                  <a:cubicBezTo>
                    <a:pt x="88" y="99"/>
                    <a:pt x="72" y="101"/>
                    <a:pt x="71" y="101"/>
                  </a:cubicBezTo>
                  <a:cubicBezTo>
                    <a:pt x="68" y="101"/>
                    <a:pt x="65" y="99"/>
                    <a:pt x="65" y="95"/>
                  </a:cubicBezTo>
                  <a:cubicBezTo>
                    <a:pt x="64" y="92"/>
                    <a:pt x="67" y="88"/>
                    <a:pt x="70" y="88"/>
                  </a:cubicBezTo>
                  <a:cubicBezTo>
                    <a:pt x="94" y="84"/>
                    <a:pt x="116" y="76"/>
                    <a:pt x="135" y="62"/>
                  </a:cubicBezTo>
                  <a:cubicBezTo>
                    <a:pt x="137" y="60"/>
                    <a:pt x="140" y="60"/>
                    <a:pt x="142" y="61"/>
                  </a:cubicBezTo>
                  <a:cubicBezTo>
                    <a:pt x="145" y="63"/>
                    <a:pt x="146" y="65"/>
                    <a:pt x="146" y="67"/>
                  </a:cubicBezTo>
                  <a:cubicBezTo>
                    <a:pt x="146" y="67"/>
                    <a:pt x="146" y="78"/>
                    <a:pt x="154" y="83"/>
                  </a:cubicBezTo>
                  <a:cubicBezTo>
                    <a:pt x="158" y="85"/>
                    <a:pt x="162" y="85"/>
                    <a:pt x="164" y="85"/>
                  </a:cubicBezTo>
                  <a:cubicBezTo>
                    <a:pt x="164" y="85"/>
                    <a:pt x="165" y="85"/>
                    <a:pt x="165" y="85"/>
                  </a:cubicBezTo>
                  <a:cubicBezTo>
                    <a:pt x="168" y="85"/>
                    <a:pt x="171" y="87"/>
                    <a:pt x="171" y="91"/>
                  </a:cubicBezTo>
                  <a:cubicBezTo>
                    <a:pt x="171" y="91"/>
                    <a:pt x="172" y="91"/>
                    <a:pt x="172" y="124"/>
                  </a:cubicBezTo>
                  <a:cubicBezTo>
                    <a:pt x="172" y="159"/>
                    <a:pt x="143" y="188"/>
                    <a:pt x="107" y="188"/>
                  </a:cubicBezTo>
                  <a:cubicBezTo>
                    <a:pt x="102" y="188"/>
                    <a:pt x="97" y="187"/>
                    <a:pt x="91" y="186"/>
                  </a:cubicBezTo>
                  <a:cubicBezTo>
                    <a:pt x="90" y="193"/>
                    <a:pt x="87" y="199"/>
                    <a:pt x="82" y="204"/>
                  </a:cubicBezTo>
                  <a:cubicBezTo>
                    <a:pt x="107" y="223"/>
                    <a:pt x="107" y="223"/>
                    <a:pt x="107" y="223"/>
                  </a:cubicBezTo>
                  <a:cubicBezTo>
                    <a:pt x="123" y="211"/>
                    <a:pt x="123" y="211"/>
                    <a:pt x="123" y="211"/>
                  </a:cubicBezTo>
                  <a:cubicBezTo>
                    <a:pt x="124" y="210"/>
                    <a:pt x="126" y="210"/>
                    <a:pt x="128" y="210"/>
                  </a:cubicBezTo>
                  <a:cubicBezTo>
                    <a:pt x="129" y="210"/>
                    <a:pt x="131" y="211"/>
                    <a:pt x="132" y="212"/>
                  </a:cubicBezTo>
                  <a:cubicBezTo>
                    <a:pt x="134" y="215"/>
                    <a:pt x="134" y="219"/>
                    <a:pt x="131" y="222"/>
                  </a:cubicBezTo>
                  <a:cubicBezTo>
                    <a:pt x="111" y="237"/>
                    <a:pt x="111" y="237"/>
                    <a:pt x="111" y="237"/>
                  </a:cubicBezTo>
                  <a:cubicBezTo>
                    <a:pt x="109" y="239"/>
                    <a:pt x="106" y="239"/>
                    <a:pt x="103" y="237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67" y="212"/>
                    <a:pt x="64" y="212"/>
                    <a:pt x="61" y="212"/>
                  </a:cubicBezTo>
                  <a:cubicBezTo>
                    <a:pt x="41" y="212"/>
                    <a:pt x="24" y="228"/>
                    <a:pt x="24" y="249"/>
                  </a:cubicBezTo>
                  <a:cubicBezTo>
                    <a:pt x="24" y="276"/>
                    <a:pt x="24" y="276"/>
                    <a:pt x="24" y="276"/>
                  </a:cubicBezTo>
                  <a:cubicBezTo>
                    <a:pt x="24" y="280"/>
                    <a:pt x="21" y="283"/>
                    <a:pt x="18" y="283"/>
                  </a:cubicBezTo>
                  <a:close/>
                  <a:moveTo>
                    <a:pt x="93" y="4"/>
                  </a:moveTo>
                  <a:cubicBezTo>
                    <a:pt x="60" y="4"/>
                    <a:pt x="32" y="31"/>
                    <a:pt x="32" y="64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2" y="101"/>
                    <a:pt x="29" y="112"/>
                    <a:pt x="23" y="121"/>
                  </a:cubicBezTo>
                  <a:cubicBezTo>
                    <a:pt x="4" y="149"/>
                    <a:pt x="10" y="186"/>
                    <a:pt x="36" y="207"/>
                  </a:cubicBezTo>
                  <a:cubicBezTo>
                    <a:pt x="38" y="209"/>
                    <a:pt x="38" y="209"/>
                    <a:pt x="38" y="209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3" y="219"/>
                    <a:pt x="15" y="233"/>
                    <a:pt x="15" y="249"/>
                  </a:cubicBezTo>
                  <a:cubicBezTo>
                    <a:pt x="15" y="276"/>
                    <a:pt x="15" y="276"/>
                    <a:pt x="15" y="276"/>
                  </a:cubicBezTo>
                  <a:cubicBezTo>
                    <a:pt x="15" y="278"/>
                    <a:pt x="16" y="279"/>
                    <a:pt x="18" y="279"/>
                  </a:cubicBezTo>
                  <a:cubicBezTo>
                    <a:pt x="19" y="279"/>
                    <a:pt x="20" y="278"/>
                    <a:pt x="20" y="276"/>
                  </a:cubicBezTo>
                  <a:cubicBezTo>
                    <a:pt x="20" y="249"/>
                    <a:pt x="20" y="249"/>
                    <a:pt x="20" y="249"/>
                  </a:cubicBezTo>
                  <a:cubicBezTo>
                    <a:pt x="20" y="226"/>
                    <a:pt x="39" y="208"/>
                    <a:pt x="61" y="208"/>
                  </a:cubicBezTo>
                  <a:cubicBezTo>
                    <a:pt x="64" y="208"/>
                    <a:pt x="67" y="208"/>
                    <a:pt x="69" y="207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106" y="234"/>
                    <a:pt x="106" y="234"/>
                    <a:pt x="106" y="234"/>
                  </a:cubicBezTo>
                  <a:cubicBezTo>
                    <a:pt x="107" y="234"/>
                    <a:pt x="108" y="234"/>
                    <a:pt x="109" y="234"/>
                  </a:cubicBezTo>
                  <a:cubicBezTo>
                    <a:pt x="128" y="218"/>
                    <a:pt x="128" y="218"/>
                    <a:pt x="128" y="218"/>
                  </a:cubicBezTo>
                  <a:cubicBezTo>
                    <a:pt x="129" y="218"/>
                    <a:pt x="130" y="216"/>
                    <a:pt x="129" y="215"/>
                  </a:cubicBezTo>
                  <a:cubicBezTo>
                    <a:pt x="128" y="214"/>
                    <a:pt x="128" y="214"/>
                    <a:pt x="127" y="214"/>
                  </a:cubicBezTo>
                  <a:cubicBezTo>
                    <a:pt x="126" y="214"/>
                    <a:pt x="126" y="214"/>
                    <a:pt x="125" y="214"/>
                  </a:cubicBezTo>
                  <a:cubicBezTo>
                    <a:pt x="107" y="228"/>
                    <a:pt x="107" y="228"/>
                    <a:pt x="107" y="228"/>
                  </a:cubicBezTo>
                  <a:cubicBezTo>
                    <a:pt x="76" y="204"/>
                    <a:pt x="76" y="204"/>
                    <a:pt x="76" y="204"/>
                  </a:cubicBezTo>
                  <a:cubicBezTo>
                    <a:pt x="78" y="202"/>
                    <a:pt x="78" y="202"/>
                    <a:pt x="78" y="202"/>
                  </a:cubicBezTo>
                  <a:cubicBezTo>
                    <a:pt x="84" y="197"/>
                    <a:pt x="87" y="191"/>
                    <a:pt x="88" y="183"/>
                  </a:cubicBezTo>
                  <a:cubicBezTo>
                    <a:pt x="88" y="181"/>
                    <a:pt x="88" y="181"/>
                    <a:pt x="88" y="181"/>
                  </a:cubicBezTo>
                  <a:cubicBezTo>
                    <a:pt x="90" y="182"/>
                    <a:pt x="90" y="182"/>
                    <a:pt x="90" y="182"/>
                  </a:cubicBezTo>
                  <a:cubicBezTo>
                    <a:pt x="96" y="183"/>
                    <a:pt x="101" y="184"/>
                    <a:pt x="107" y="184"/>
                  </a:cubicBezTo>
                  <a:cubicBezTo>
                    <a:pt x="140" y="184"/>
                    <a:pt x="168" y="157"/>
                    <a:pt x="168" y="124"/>
                  </a:cubicBezTo>
                  <a:cubicBezTo>
                    <a:pt x="168" y="108"/>
                    <a:pt x="168" y="92"/>
                    <a:pt x="167" y="91"/>
                  </a:cubicBezTo>
                  <a:cubicBezTo>
                    <a:pt x="167" y="90"/>
                    <a:pt x="166" y="89"/>
                    <a:pt x="165" y="89"/>
                  </a:cubicBezTo>
                  <a:cubicBezTo>
                    <a:pt x="163" y="89"/>
                    <a:pt x="157" y="89"/>
                    <a:pt x="152" y="86"/>
                  </a:cubicBezTo>
                  <a:cubicBezTo>
                    <a:pt x="142" y="80"/>
                    <a:pt x="142" y="68"/>
                    <a:pt x="142" y="67"/>
                  </a:cubicBezTo>
                  <a:cubicBezTo>
                    <a:pt x="142" y="66"/>
                    <a:pt x="141" y="65"/>
                    <a:pt x="140" y="65"/>
                  </a:cubicBezTo>
                  <a:cubicBezTo>
                    <a:pt x="140" y="65"/>
                    <a:pt x="139" y="65"/>
                    <a:pt x="138" y="65"/>
                  </a:cubicBezTo>
                  <a:cubicBezTo>
                    <a:pt x="118" y="79"/>
                    <a:pt x="95" y="88"/>
                    <a:pt x="71" y="92"/>
                  </a:cubicBezTo>
                  <a:cubicBezTo>
                    <a:pt x="69" y="92"/>
                    <a:pt x="68" y="93"/>
                    <a:pt x="69" y="95"/>
                  </a:cubicBezTo>
                  <a:cubicBezTo>
                    <a:pt x="69" y="96"/>
                    <a:pt x="70" y="97"/>
                    <a:pt x="71" y="97"/>
                  </a:cubicBezTo>
                  <a:cubicBezTo>
                    <a:pt x="73" y="97"/>
                    <a:pt x="87" y="95"/>
                    <a:pt x="104" y="89"/>
                  </a:cubicBezTo>
                  <a:cubicBezTo>
                    <a:pt x="114" y="85"/>
                    <a:pt x="125" y="80"/>
                    <a:pt x="135" y="74"/>
                  </a:cubicBezTo>
                  <a:cubicBezTo>
                    <a:pt x="137" y="72"/>
                    <a:pt x="137" y="72"/>
                    <a:pt x="137" y="72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41" y="86"/>
                    <a:pt x="149" y="93"/>
                    <a:pt x="160" y="94"/>
                  </a:cubicBezTo>
                  <a:cubicBezTo>
                    <a:pt x="162" y="94"/>
                    <a:pt x="162" y="94"/>
                    <a:pt x="162" y="94"/>
                  </a:cubicBezTo>
                  <a:cubicBezTo>
                    <a:pt x="162" y="124"/>
                    <a:pt x="162" y="124"/>
                    <a:pt x="162" y="124"/>
                  </a:cubicBezTo>
                  <a:cubicBezTo>
                    <a:pt x="162" y="154"/>
                    <a:pt x="138" y="179"/>
                    <a:pt x="107" y="179"/>
                  </a:cubicBezTo>
                  <a:cubicBezTo>
                    <a:pt x="77" y="179"/>
                    <a:pt x="52" y="154"/>
                    <a:pt x="52" y="124"/>
                  </a:cubicBezTo>
                  <a:cubicBezTo>
                    <a:pt x="52" y="91"/>
                    <a:pt x="52" y="91"/>
                    <a:pt x="52" y="91"/>
                  </a:cubicBezTo>
                  <a:cubicBezTo>
                    <a:pt x="52" y="90"/>
                    <a:pt x="51" y="89"/>
                    <a:pt x="50" y="89"/>
                  </a:cubicBezTo>
                  <a:cubicBezTo>
                    <a:pt x="48" y="89"/>
                    <a:pt x="47" y="90"/>
                    <a:pt x="47" y="91"/>
                  </a:cubicBezTo>
                  <a:cubicBezTo>
                    <a:pt x="47" y="124"/>
                    <a:pt x="47" y="124"/>
                    <a:pt x="47" y="124"/>
                  </a:cubicBezTo>
                  <a:cubicBezTo>
                    <a:pt x="47" y="147"/>
                    <a:pt x="60" y="168"/>
                    <a:pt x="81" y="178"/>
                  </a:cubicBezTo>
                  <a:cubicBezTo>
                    <a:pt x="82" y="179"/>
                    <a:pt x="82" y="179"/>
                    <a:pt x="82" y="179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82" y="193"/>
                    <a:pt x="73" y="203"/>
                    <a:pt x="61" y="203"/>
                  </a:cubicBezTo>
                  <a:cubicBezTo>
                    <a:pt x="55" y="203"/>
                    <a:pt x="50" y="204"/>
                    <a:pt x="45" y="206"/>
                  </a:cubicBezTo>
                  <a:cubicBezTo>
                    <a:pt x="44" y="206"/>
                    <a:pt x="44" y="206"/>
                    <a:pt x="44" y="206"/>
                  </a:cubicBezTo>
                  <a:cubicBezTo>
                    <a:pt x="40" y="203"/>
                    <a:pt x="40" y="203"/>
                    <a:pt x="40" y="203"/>
                  </a:cubicBezTo>
                  <a:cubicBezTo>
                    <a:pt x="15" y="184"/>
                    <a:pt x="10" y="150"/>
                    <a:pt x="27" y="124"/>
                  </a:cubicBezTo>
                  <a:cubicBezTo>
                    <a:pt x="34" y="114"/>
                    <a:pt x="38" y="102"/>
                    <a:pt x="38" y="90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38" y="34"/>
                    <a:pt x="63" y="9"/>
                    <a:pt x="93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52" y="9"/>
                    <a:pt x="177" y="34"/>
                    <a:pt x="177" y="64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77" y="102"/>
                    <a:pt x="180" y="114"/>
                    <a:pt x="187" y="124"/>
                  </a:cubicBezTo>
                  <a:cubicBezTo>
                    <a:pt x="201" y="144"/>
                    <a:pt x="200" y="170"/>
                    <a:pt x="187" y="190"/>
                  </a:cubicBezTo>
                  <a:cubicBezTo>
                    <a:pt x="186" y="191"/>
                    <a:pt x="186" y="192"/>
                    <a:pt x="186" y="192"/>
                  </a:cubicBezTo>
                  <a:cubicBezTo>
                    <a:pt x="186" y="193"/>
                    <a:pt x="187" y="194"/>
                    <a:pt x="187" y="194"/>
                  </a:cubicBezTo>
                  <a:cubicBezTo>
                    <a:pt x="189" y="195"/>
                    <a:pt x="190" y="195"/>
                    <a:pt x="191" y="193"/>
                  </a:cubicBezTo>
                  <a:cubicBezTo>
                    <a:pt x="206" y="172"/>
                    <a:pt x="206" y="143"/>
                    <a:pt x="192" y="121"/>
                  </a:cubicBezTo>
                  <a:cubicBezTo>
                    <a:pt x="185" y="112"/>
                    <a:pt x="182" y="101"/>
                    <a:pt x="182" y="90"/>
                  </a:cubicBezTo>
                  <a:cubicBezTo>
                    <a:pt x="182" y="64"/>
                    <a:pt x="182" y="64"/>
                    <a:pt x="182" y="64"/>
                  </a:cubicBezTo>
                  <a:cubicBezTo>
                    <a:pt x="182" y="31"/>
                    <a:pt x="155" y="4"/>
                    <a:pt x="121" y="4"/>
                  </a:cubicBezTo>
                  <a:lnTo>
                    <a:pt x="93" y="4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9C27A981-C01C-45A5-A5B7-2731FBBD5C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4488" y="3749676"/>
              <a:ext cx="601662" cy="290513"/>
            </a:xfrm>
            <a:custGeom>
              <a:avLst/>
              <a:gdLst>
                <a:gd name="T0" fmla="*/ 7 w 377"/>
                <a:gd name="T1" fmla="*/ 151 h 182"/>
                <a:gd name="T2" fmla="*/ 30 w 377"/>
                <a:gd name="T3" fmla="*/ 174 h 182"/>
                <a:gd name="T4" fmla="*/ 38 w 377"/>
                <a:gd name="T5" fmla="*/ 182 h 182"/>
                <a:gd name="T6" fmla="*/ 340 w 377"/>
                <a:gd name="T7" fmla="*/ 182 h 182"/>
                <a:gd name="T8" fmla="*/ 347 w 377"/>
                <a:gd name="T9" fmla="*/ 174 h 182"/>
                <a:gd name="T10" fmla="*/ 370 w 377"/>
                <a:gd name="T11" fmla="*/ 151 h 182"/>
                <a:gd name="T12" fmla="*/ 377 w 377"/>
                <a:gd name="T13" fmla="*/ 144 h 182"/>
                <a:gd name="T14" fmla="*/ 377 w 377"/>
                <a:gd name="T15" fmla="*/ 38 h 182"/>
                <a:gd name="T16" fmla="*/ 370 w 377"/>
                <a:gd name="T17" fmla="*/ 31 h 182"/>
                <a:gd name="T18" fmla="*/ 347 w 377"/>
                <a:gd name="T19" fmla="*/ 8 h 182"/>
                <a:gd name="T20" fmla="*/ 340 w 377"/>
                <a:gd name="T21" fmla="*/ 0 h 182"/>
                <a:gd name="T22" fmla="*/ 38 w 377"/>
                <a:gd name="T23" fmla="*/ 0 h 182"/>
                <a:gd name="T24" fmla="*/ 30 w 377"/>
                <a:gd name="T25" fmla="*/ 8 h 182"/>
                <a:gd name="T26" fmla="*/ 7 w 377"/>
                <a:gd name="T27" fmla="*/ 31 h 182"/>
                <a:gd name="T28" fmla="*/ 0 w 377"/>
                <a:gd name="T29" fmla="*/ 38 h 182"/>
                <a:gd name="T30" fmla="*/ 0 w 377"/>
                <a:gd name="T31" fmla="*/ 144 h 182"/>
                <a:gd name="T32" fmla="*/ 7 w 377"/>
                <a:gd name="T33" fmla="*/ 151 h 182"/>
                <a:gd name="T34" fmla="*/ 333 w 377"/>
                <a:gd name="T35" fmla="*/ 15 h 182"/>
                <a:gd name="T36" fmla="*/ 362 w 377"/>
                <a:gd name="T37" fmla="*/ 45 h 182"/>
                <a:gd name="T38" fmla="*/ 362 w 377"/>
                <a:gd name="T39" fmla="*/ 137 h 182"/>
                <a:gd name="T40" fmla="*/ 333 w 377"/>
                <a:gd name="T41" fmla="*/ 166 h 182"/>
                <a:gd name="T42" fmla="*/ 239 w 377"/>
                <a:gd name="T43" fmla="*/ 166 h 182"/>
                <a:gd name="T44" fmla="*/ 264 w 377"/>
                <a:gd name="T45" fmla="*/ 41 h 182"/>
                <a:gd name="T46" fmla="*/ 239 w 377"/>
                <a:gd name="T47" fmla="*/ 15 h 182"/>
                <a:gd name="T48" fmla="*/ 333 w 377"/>
                <a:gd name="T49" fmla="*/ 15 h 182"/>
                <a:gd name="T50" fmla="*/ 264 w 377"/>
                <a:gd name="T51" fmla="*/ 91 h 182"/>
                <a:gd name="T52" fmla="*/ 189 w 377"/>
                <a:gd name="T53" fmla="*/ 166 h 182"/>
                <a:gd name="T54" fmla="*/ 113 w 377"/>
                <a:gd name="T55" fmla="*/ 91 h 182"/>
                <a:gd name="T56" fmla="*/ 189 w 377"/>
                <a:gd name="T57" fmla="*/ 15 h 182"/>
                <a:gd name="T58" fmla="*/ 264 w 377"/>
                <a:gd name="T59" fmla="*/ 91 h 182"/>
                <a:gd name="T60" fmla="*/ 15 w 377"/>
                <a:gd name="T61" fmla="*/ 45 h 182"/>
                <a:gd name="T62" fmla="*/ 44 w 377"/>
                <a:gd name="T63" fmla="*/ 15 h 182"/>
                <a:gd name="T64" fmla="*/ 139 w 377"/>
                <a:gd name="T65" fmla="*/ 15 h 182"/>
                <a:gd name="T66" fmla="*/ 113 w 377"/>
                <a:gd name="T67" fmla="*/ 141 h 182"/>
                <a:gd name="T68" fmla="*/ 139 w 377"/>
                <a:gd name="T69" fmla="*/ 166 h 182"/>
                <a:gd name="T70" fmla="*/ 44 w 377"/>
                <a:gd name="T71" fmla="*/ 166 h 182"/>
                <a:gd name="T72" fmla="*/ 15 w 377"/>
                <a:gd name="T73" fmla="*/ 137 h 182"/>
                <a:gd name="T74" fmla="*/ 15 w 377"/>
                <a:gd name="T75" fmla="*/ 4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82">
                  <a:moveTo>
                    <a:pt x="7" y="151"/>
                  </a:moveTo>
                  <a:cubicBezTo>
                    <a:pt x="20" y="151"/>
                    <a:pt x="30" y="161"/>
                    <a:pt x="30" y="174"/>
                  </a:cubicBezTo>
                  <a:cubicBezTo>
                    <a:pt x="30" y="178"/>
                    <a:pt x="33" y="182"/>
                    <a:pt x="38" y="182"/>
                  </a:cubicBezTo>
                  <a:cubicBezTo>
                    <a:pt x="340" y="182"/>
                    <a:pt x="340" y="182"/>
                    <a:pt x="340" y="182"/>
                  </a:cubicBezTo>
                  <a:cubicBezTo>
                    <a:pt x="344" y="182"/>
                    <a:pt x="347" y="178"/>
                    <a:pt x="347" y="174"/>
                  </a:cubicBezTo>
                  <a:cubicBezTo>
                    <a:pt x="347" y="161"/>
                    <a:pt x="357" y="151"/>
                    <a:pt x="370" y="151"/>
                  </a:cubicBezTo>
                  <a:cubicBezTo>
                    <a:pt x="374" y="151"/>
                    <a:pt x="377" y="148"/>
                    <a:pt x="377" y="144"/>
                  </a:cubicBezTo>
                  <a:cubicBezTo>
                    <a:pt x="377" y="38"/>
                    <a:pt x="377" y="38"/>
                    <a:pt x="377" y="38"/>
                  </a:cubicBezTo>
                  <a:cubicBezTo>
                    <a:pt x="377" y="34"/>
                    <a:pt x="374" y="31"/>
                    <a:pt x="370" y="31"/>
                  </a:cubicBezTo>
                  <a:cubicBezTo>
                    <a:pt x="357" y="31"/>
                    <a:pt x="347" y="20"/>
                    <a:pt x="347" y="8"/>
                  </a:cubicBezTo>
                  <a:cubicBezTo>
                    <a:pt x="347" y="4"/>
                    <a:pt x="344" y="0"/>
                    <a:pt x="34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3" y="0"/>
                    <a:pt x="30" y="4"/>
                    <a:pt x="30" y="8"/>
                  </a:cubicBezTo>
                  <a:cubicBezTo>
                    <a:pt x="30" y="20"/>
                    <a:pt x="20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8"/>
                    <a:pt x="3" y="151"/>
                    <a:pt x="7" y="151"/>
                  </a:cubicBezTo>
                  <a:close/>
                  <a:moveTo>
                    <a:pt x="333" y="15"/>
                  </a:moveTo>
                  <a:cubicBezTo>
                    <a:pt x="336" y="30"/>
                    <a:pt x="347" y="42"/>
                    <a:pt x="362" y="45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47" y="140"/>
                    <a:pt x="336" y="152"/>
                    <a:pt x="333" y="166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80" y="139"/>
                    <a:pt x="292" y="83"/>
                    <a:pt x="264" y="41"/>
                  </a:cubicBezTo>
                  <a:cubicBezTo>
                    <a:pt x="257" y="31"/>
                    <a:pt x="249" y="22"/>
                    <a:pt x="239" y="15"/>
                  </a:cubicBezTo>
                  <a:lnTo>
                    <a:pt x="333" y="15"/>
                  </a:lnTo>
                  <a:close/>
                  <a:moveTo>
                    <a:pt x="264" y="91"/>
                  </a:moveTo>
                  <a:cubicBezTo>
                    <a:pt x="264" y="133"/>
                    <a:pt x="230" y="166"/>
                    <a:pt x="189" y="166"/>
                  </a:cubicBezTo>
                  <a:cubicBezTo>
                    <a:pt x="147" y="166"/>
                    <a:pt x="113" y="133"/>
                    <a:pt x="113" y="91"/>
                  </a:cubicBezTo>
                  <a:cubicBezTo>
                    <a:pt x="113" y="49"/>
                    <a:pt x="147" y="15"/>
                    <a:pt x="189" y="15"/>
                  </a:cubicBezTo>
                  <a:cubicBezTo>
                    <a:pt x="230" y="16"/>
                    <a:pt x="264" y="49"/>
                    <a:pt x="264" y="91"/>
                  </a:cubicBezTo>
                  <a:close/>
                  <a:moveTo>
                    <a:pt x="15" y="45"/>
                  </a:moveTo>
                  <a:cubicBezTo>
                    <a:pt x="30" y="42"/>
                    <a:pt x="41" y="30"/>
                    <a:pt x="44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97" y="43"/>
                    <a:pt x="85" y="99"/>
                    <a:pt x="113" y="141"/>
                  </a:cubicBezTo>
                  <a:cubicBezTo>
                    <a:pt x="120" y="151"/>
                    <a:pt x="128" y="160"/>
                    <a:pt x="139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1" y="152"/>
                    <a:pt x="30" y="140"/>
                    <a:pt x="15" y="137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F09B6C29-E76E-4C92-A012-C3BF21946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4675" y="3829051"/>
              <a:ext cx="77787" cy="131763"/>
            </a:xfrm>
            <a:custGeom>
              <a:avLst/>
              <a:gdLst>
                <a:gd name="T0" fmla="*/ 2 w 49"/>
                <a:gd name="T1" fmla="*/ 69 h 83"/>
                <a:gd name="T2" fmla="*/ 21 w 49"/>
                <a:gd name="T3" fmla="*/ 75 h 83"/>
                <a:gd name="T4" fmla="*/ 38 w 49"/>
                <a:gd name="T5" fmla="*/ 61 h 83"/>
                <a:gd name="T6" fmla="*/ 23 w 49"/>
                <a:gd name="T7" fmla="*/ 45 h 83"/>
                <a:gd name="T8" fmla="*/ 1 w 49"/>
                <a:gd name="T9" fmla="*/ 22 h 83"/>
                <a:gd name="T10" fmla="*/ 27 w 49"/>
                <a:gd name="T11" fmla="*/ 0 h 83"/>
                <a:gd name="T12" fmla="*/ 45 w 49"/>
                <a:gd name="T13" fmla="*/ 4 h 83"/>
                <a:gd name="T14" fmla="*/ 42 w 49"/>
                <a:gd name="T15" fmla="*/ 13 h 83"/>
                <a:gd name="T16" fmla="*/ 27 w 49"/>
                <a:gd name="T17" fmla="*/ 9 h 83"/>
                <a:gd name="T18" fmla="*/ 12 w 49"/>
                <a:gd name="T19" fmla="*/ 21 h 83"/>
                <a:gd name="T20" fmla="*/ 28 w 49"/>
                <a:gd name="T21" fmla="*/ 36 h 83"/>
                <a:gd name="T22" fmla="*/ 49 w 49"/>
                <a:gd name="T23" fmla="*/ 60 h 83"/>
                <a:gd name="T24" fmla="*/ 20 w 49"/>
                <a:gd name="T25" fmla="*/ 83 h 83"/>
                <a:gd name="T26" fmla="*/ 0 w 49"/>
                <a:gd name="T27" fmla="*/ 78 h 83"/>
                <a:gd name="T28" fmla="*/ 2 w 49"/>
                <a:gd name="T2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2" y="69"/>
                  </a:moveTo>
                  <a:cubicBezTo>
                    <a:pt x="7" y="72"/>
                    <a:pt x="14" y="75"/>
                    <a:pt x="21" y="75"/>
                  </a:cubicBezTo>
                  <a:cubicBezTo>
                    <a:pt x="32" y="75"/>
                    <a:pt x="38" y="69"/>
                    <a:pt x="38" y="61"/>
                  </a:cubicBezTo>
                  <a:cubicBezTo>
                    <a:pt x="38" y="53"/>
                    <a:pt x="34" y="49"/>
                    <a:pt x="23" y="45"/>
                  </a:cubicBezTo>
                  <a:cubicBezTo>
                    <a:pt x="9" y="40"/>
                    <a:pt x="1" y="33"/>
                    <a:pt x="1" y="22"/>
                  </a:cubicBezTo>
                  <a:cubicBezTo>
                    <a:pt x="1" y="9"/>
                    <a:pt x="12" y="0"/>
                    <a:pt x="27" y="0"/>
                  </a:cubicBezTo>
                  <a:cubicBezTo>
                    <a:pt x="36" y="0"/>
                    <a:pt x="42" y="2"/>
                    <a:pt x="45" y="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0" y="11"/>
                    <a:pt x="34" y="9"/>
                    <a:pt x="27" y="9"/>
                  </a:cubicBezTo>
                  <a:cubicBezTo>
                    <a:pt x="16" y="9"/>
                    <a:pt x="12" y="15"/>
                    <a:pt x="12" y="21"/>
                  </a:cubicBezTo>
                  <a:cubicBezTo>
                    <a:pt x="12" y="28"/>
                    <a:pt x="17" y="32"/>
                    <a:pt x="28" y="36"/>
                  </a:cubicBezTo>
                  <a:cubicBezTo>
                    <a:pt x="42" y="42"/>
                    <a:pt x="49" y="48"/>
                    <a:pt x="49" y="60"/>
                  </a:cubicBezTo>
                  <a:cubicBezTo>
                    <a:pt x="49" y="73"/>
                    <a:pt x="39" y="83"/>
                    <a:pt x="20" y="83"/>
                  </a:cubicBezTo>
                  <a:cubicBezTo>
                    <a:pt x="12" y="83"/>
                    <a:pt x="4" y="81"/>
                    <a:pt x="0" y="78"/>
                  </a:cubicBezTo>
                  <a:lnTo>
                    <a:pt x="2" y="69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F43E35F6-FCF2-485D-B4AF-EE174DF35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0" y="3829051"/>
              <a:ext cx="66675" cy="138113"/>
            </a:xfrm>
            <a:custGeom>
              <a:avLst/>
              <a:gdLst>
                <a:gd name="T0" fmla="*/ 0 w 42"/>
                <a:gd name="T1" fmla="*/ 87 h 87"/>
                <a:gd name="T2" fmla="*/ 34 w 42"/>
                <a:gd name="T3" fmla="*/ 0 h 87"/>
                <a:gd name="T4" fmla="*/ 42 w 42"/>
                <a:gd name="T5" fmla="*/ 0 h 87"/>
                <a:gd name="T6" fmla="*/ 8 w 42"/>
                <a:gd name="T7" fmla="*/ 87 h 87"/>
                <a:gd name="T8" fmla="*/ 0 w 42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7">
                  <a:moveTo>
                    <a:pt x="0" y="87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8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A8534301-DDFC-4E7C-BFAB-3811EE45A3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0038" y="3700463"/>
              <a:ext cx="685800" cy="388938"/>
            </a:xfrm>
            <a:custGeom>
              <a:avLst/>
              <a:gdLst>
                <a:gd name="T0" fmla="*/ 0 w 432"/>
                <a:gd name="T1" fmla="*/ 0 h 245"/>
                <a:gd name="T2" fmla="*/ 0 w 432"/>
                <a:gd name="T3" fmla="*/ 245 h 245"/>
                <a:gd name="T4" fmla="*/ 432 w 432"/>
                <a:gd name="T5" fmla="*/ 245 h 245"/>
                <a:gd name="T6" fmla="*/ 432 w 432"/>
                <a:gd name="T7" fmla="*/ 0 h 245"/>
                <a:gd name="T8" fmla="*/ 0 w 432"/>
                <a:gd name="T9" fmla="*/ 0 h 245"/>
                <a:gd name="T10" fmla="*/ 420 w 432"/>
                <a:gd name="T11" fmla="*/ 230 h 245"/>
                <a:gd name="T12" fmla="*/ 13 w 432"/>
                <a:gd name="T13" fmla="*/ 230 h 245"/>
                <a:gd name="T14" fmla="*/ 13 w 432"/>
                <a:gd name="T15" fmla="*/ 13 h 245"/>
                <a:gd name="T16" fmla="*/ 420 w 432"/>
                <a:gd name="T17" fmla="*/ 13 h 245"/>
                <a:gd name="T18" fmla="*/ 420 w 432"/>
                <a:gd name="T19" fmla="*/ 23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245">
                  <a:moveTo>
                    <a:pt x="0" y="0"/>
                  </a:moveTo>
                  <a:lnTo>
                    <a:pt x="0" y="245"/>
                  </a:lnTo>
                  <a:lnTo>
                    <a:pt x="432" y="245"/>
                  </a:lnTo>
                  <a:lnTo>
                    <a:pt x="432" y="0"/>
                  </a:lnTo>
                  <a:lnTo>
                    <a:pt x="0" y="0"/>
                  </a:lnTo>
                  <a:close/>
                  <a:moveTo>
                    <a:pt x="420" y="230"/>
                  </a:moveTo>
                  <a:lnTo>
                    <a:pt x="13" y="230"/>
                  </a:lnTo>
                  <a:lnTo>
                    <a:pt x="13" y="13"/>
                  </a:lnTo>
                  <a:lnTo>
                    <a:pt x="420" y="13"/>
                  </a:lnTo>
                  <a:lnTo>
                    <a:pt x="420" y="230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A9057ADB-C380-4A67-BD11-0D84DFDC1931}"/>
              </a:ext>
            </a:extLst>
          </p:cNvPr>
          <p:cNvGrpSpPr/>
          <p:nvPr/>
        </p:nvGrpSpPr>
        <p:grpSpPr>
          <a:xfrm>
            <a:off x="2468563" y="1873251"/>
            <a:ext cx="685800" cy="830263"/>
            <a:chOff x="2468563" y="1873251"/>
            <a:chExt cx="685800" cy="830263"/>
          </a:xfrm>
        </p:grpSpPr>
        <p:sp>
          <p:nvSpPr>
            <p:cNvPr id="102" name="Freeform 75">
              <a:extLst>
                <a:ext uri="{FF2B5EF4-FFF2-40B4-BE49-F238E27FC236}">
                  <a16:creationId xmlns:a16="http://schemas.microsoft.com/office/drawing/2014/main" id="{52E89993-4DAF-4504-9D71-D5898DE75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013" y="2365376"/>
              <a:ext cx="601662" cy="288925"/>
            </a:xfrm>
            <a:custGeom>
              <a:avLst/>
              <a:gdLst>
                <a:gd name="T0" fmla="*/ 7 w 377"/>
                <a:gd name="T1" fmla="*/ 151 h 181"/>
                <a:gd name="T2" fmla="*/ 30 w 377"/>
                <a:gd name="T3" fmla="*/ 173 h 181"/>
                <a:gd name="T4" fmla="*/ 37 w 377"/>
                <a:gd name="T5" fmla="*/ 181 h 181"/>
                <a:gd name="T6" fmla="*/ 339 w 377"/>
                <a:gd name="T7" fmla="*/ 181 h 181"/>
                <a:gd name="T8" fmla="*/ 347 w 377"/>
                <a:gd name="T9" fmla="*/ 173 h 181"/>
                <a:gd name="T10" fmla="*/ 369 w 377"/>
                <a:gd name="T11" fmla="*/ 151 h 181"/>
                <a:gd name="T12" fmla="*/ 377 w 377"/>
                <a:gd name="T13" fmla="*/ 143 h 181"/>
                <a:gd name="T14" fmla="*/ 377 w 377"/>
                <a:gd name="T15" fmla="*/ 38 h 181"/>
                <a:gd name="T16" fmla="*/ 369 w 377"/>
                <a:gd name="T17" fmla="*/ 30 h 181"/>
                <a:gd name="T18" fmla="*/ 347 w 377"/>
                <a:gd name="T19" fmla="*/ 7 h 181"/>
                <a:gd name="T20" fmla="*/ 339 w 377"/>
                <a:gd name="T21" fmla="*/ 0 h 181"/>
                <a:gd name="T22" fmla="*/ 37 w 377"/>
                <a:gd name="T23" fmla="*/ 0 h 181"/>
                <a:gd name="T24" fmla="*/ 30 w 377"/>
                <a:gd name="T25" fmla="*/ 7 h 181"/>
                <a:gd name="T26" fmla="*/ 7 w 377"/>
                <a:gd name="T27" fmla="*/ 30 h 181"/>
                <a:gd name="T28" fmla="*/ 0 w 377"/>
                <a:gd name="T29" fmla="*/ 38 h 181"/>
                <a:gd name="T30" fmla="*/ 0 w 377"/>
                <a:gd name="T31" fmla="*/ 143 h 181"/>
                <a:gd name="T32" fmla="*/ 7 w 377"/>
                <a:gd name="T33" fmla="*/ 151 h 181"/>
                <a:gd name="T34" fmla="*/ 332 w 377"/>
                <a:gd name="T35" fmla="*/ 15 h 181"/>
                <a:gd name="T36" fmla="*/ 362 w 377"/>
                <a:gd name="T37" fmla="*/ 44 h 181"/>
                <a:gd name="T38" fmla="*/ 362 w 377"/>
                <a:gd name="T39" fmla="*/ 136 h 181"/>
                <a:gd name="T40" fmla="*/ 332 w 377"/>
                <a:gd name="T41" fmla="*/ 166 h 181"/>
                <a:gd name="T42" fmla="*/ 238 w 377"/>
                <a:gd name="T43" fmla="*/ 166 h 181"/>
                <a:gd name="T44" fmla="*/ 264 w 377"/>
                <a:gd name="T45" fmla="*/ 41 h 181"/>
                <a:gd name="T46" fmla="*/ 238 w 377"/>
                <a:gd name="T47" fmla="*/ 15 h 181"/>
                <a:gd name="T48" fmla="*/ 332 w 377"/>
                <a:gd name="T49" fmla="*/ 15 h 181"/>
                <a:gd name="T50" fmla="*/ 264 w 377"/>
                <a:gd name="T51" fmla="*/ 90 h 181"/>
                <a:gd name="T52" fmla="*/ 188 w 377"/>
                <a:gd name="T53" fmla="*/ 166 h 181"/>
                <a:gd name="T54" fmla="*/ 113 w 377"/>
                <a:gd name="T55" fmla="*/ 90 h 181"/>
                <a:gd name="T56" fmla="*/ 188 w 377"/>
                <a:gd name="T57" fmla="*/ 15 h 181"/>
                <a:gd name="T58" fmla="*/ 264 w 377"/>
                <a:gd name="T59" fmla="*/ 90 h 181"/>
                <a:gd name="T60" fmla="*/ 15 w 377"/>
                <a:gd name="T61" fmla="*/ 44 h 181"/>
                <a:gd name="T62" fmla="*/ 44 w 377"/>
                <a:gd name="T63" fmla="*/ 15 h 181"/>
                <a:gd name="T64" fmla="*/ 138 w 377"/>
                <a:gd name="T65" fmla="*/ 15 h 181"/>
                <a:gd name="T66" fmla="*/ 113 w 377"/>
                <a:gd name="T67" fmla="*/ 140 h 181"/>
                <a:gd name="T68" fmla="*/ 138 w 377"/>
                <a:gd name="T69" fmla="*/ 166 h 181"/>
                <a:gd name="T70" fmla="*/ 44 w 377"/>
                <a:gd name="T71" fmla="*/ 166 h 181"/>
                <a:gd name="T72" fmla="*/ 15 w 377"/>
                <a:gd name="T73" fmla="*/ 136 h 181"/>
                <a:gd name="T74" fmla="*/ 15 w 377"/>
                <a:gd name="T75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81">
                  <a:moveTo>
                    <a:pt x="7" y="151"/>
                  </a:moveTo>
                  <a:cubicBezTo>
                    <a:pt x="20" y="151"/>
                    <a:pt x="30" y="161"/>
                    <a:pt x="30" y="173"/>
                  </a:cubicBezTo>
                  <a:cubicBezTo>
                    <a:pt x="30" y="178"/>
                    <a:pt x="33" y="181"/>
                    <a:pt x="37" y="181"/>
                  </a:cubicBezTo>
                  <a:cubicBezTo>
                    <a:pt x="339" y="181"/>
                    <a:pt x="339" y="181"/>
                    <a:pt x="339" y="181"/>
                  </a:cubicBezTo>
                  <a:cubicBezTo>
                    <a:pt x="343" y="181"/>
                    <a:pt x="347" y="178"/>
                    <a:pt x="347" y="173"/>
                  </a:cubicBezTo>
                  <a:cubicBezTo>
                    <a:pt x="347" y="161"/>
                    <a:pt x="357" y="151"/>
                    <a:pt x="369" y="151"/>
                  </a:cubicBezTo>
                  <a:cubicBezTo>
                    <a:pt x="374" y="151"/>
                    <a:pt x="377" y="147"/>
                    <a:pt x="377" y="143"/>
                  </a:cubicBezTo>
                  <a:cubicBezTo>
                    <a:pt x="377" y="38"/>
                    <a:pt x="377" y="38"/>
                    <a:pt x="377" y="38"/>
                  </a:cubicBezTo>
                  <a:cubicBezTo>
                    <a:pt x="377" y="33"/>
                    <a:pt x="374" y="30"/>
                    <a:pt x="369" y="30"/>
                  </a:cubicBezTo>
                  <a:cubicBezTo>
                    <a:pt x="357" y="30"/>
                    <a:pt x="347" y="20"/>
                    <a:pt x="347" y="7"/>
                  </a:cubicBezTo>
                  <a:cubicBezTo>
                    <a:pt x="347" y="3"/>
                    <a:pt x="343" y="0"/>
                    <a:pt x="3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0" y="3"/>
                    <a:pt x="30" y="7"/>
                  </a:cubicBezTo>
                  <a:cubicBezTo>
                    <a:pt x="30" y="20"/>
                    <a:pt x="20" y="30"/>
                    <a:pt x="7" y="30"/>
                  </a:cubicBezTo>
                  <a:cubicBezTo>
                    <a:pt x="3" y="30"/>
                    <a:pt x="0" y="33"/>
                    <a:pt x="0" y="3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7"/>
                    <a:pt x="3" y="151"/>
                    <a:pt x="7" y="151"/>
                  </a:cubicBezTo>
                  <a:close/>
                  <a:moveTo>
                    <a:pt x="332" y="15"/>
                  </a:moveTo>
                  <a:cubicBezTo>
                    <a:pt x="336" y="30"/>
                    <a:pt x="347" y="41"/>
                    <a:pt x="362" y="44"/>
                  </a:cubicBezTo>
                  <a:cubicBezTo>
                    <a:pt x="362" y="136"/>
                    <a:pt x="362" y="136"/>
                    <a:pt x="362" y="136"/>
                  </a:cubicBezTo>
                  <a:cubicBezTo>
                    <a:pt x="347" y="139"/>
                    <a:pt x="336" y="151"/>
                    <a:pt x="332" y="166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80" y="138"/>
                    <a:pt x="291" y="82"/>
                    <a:pt x="264" y="41"/>
                  </a:cubicBezTo>
                  <a:cubicBezTo>
                    <a:pt x="257" y="30"/>
                    <a:pt x="248" y="22"/>
                    <a:pt x="238" y="15"/>
                  </a:cubicBezTo>
                  <a:lnTo>
                    <a:pt x="332" y="15"/>
                  </a:lnTo>
                  <a:close/>
                  <a:moveTo>
                    <a:pt x="264" y="90"/>
                  </a:moveTo>
                  <a:cubicBezTo>
                    <a:pt x="264" y="132"/>
                    <a:pt x="230" y="166"/>
                    <a:pt x="188" y="166"/>
                  </a:cubicBezTo>
                  <a:cubicBezTo>
                    <a:pt x="147" y="166"/>
                    <a:pt x="113" y="132"/>
                    <a:pt x="113" y="90"/>
                  </a:cubicBezTo>
                  <a:cubicBezTo>
                    <a:pt x="113" y="49"/>
                    <a:pt x="147" y="15"/>
                    <a:pt x="188" y="15"/>
                  </a:cubicBezTo>
                  <a:cubicBezTo>
                    <a:pt x="230" y="15"/>
                    <a:pt x="264" y="49"/>
                    <a:pt x="264" y="90"/>
                  </a:cubicBezTo>
                  <a:close/>
                  <a:moveTo>
                    <a:pt x="15" y="44"/>
                  </a:moveTo>
                  <a:cubicBezTo>
                    <a:pt x="30" y="41"/>
                    <a:pt x="41" y="30"/>
                    <a:pt x="44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97" y="42"/>
                    <a:pt x="85" y="99"/>
                    <a:pt x="113" y="140"/>
                  </a:cubicBezTo>
                  <a:cubicBezTo>
                    <a:pt x="119" y="150"/>
                    <a:pt x="128" y="159"/>
                    <a:pt x="138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1" y="151"/>
                    <a:pt x="30" y="139"/>
                    <a:pt x="15" y="136"/>
                  </a:cubicBezTo>
                  <a:lnTo>
                    <a:pt x="15" y="44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76">
              <a:extLst>
                <a:ext uri="{FF2B5EF4-FFF2-40B4-BE49-F238E27FC236}">
                  <a16:creationId xmlns:a16="http://schemas.microsoft.com/office/drawing/2014/main" id="{0F8ECD42-04DB-419E-8D03-ED4AA6798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2443163"/>
              <a:ext cx="77787" cy="131763"/>
            </a:xfrm>
            <a:custGeom>
              <a:avLst/>
              <a:gdLst>
                <a:gd name="T0" fmla="*/ 3 w 49"/>
                <a:gd name="T1" fmla="*/ 69 h 83"/>
                <a:gd name="T2" fmla="*/ 22 w 49"/>
                <a:gd name="T3" fmla="*/ 74 h 83"/>
                <a:gd name="T4" fmla="*/ 39 w 49"/>
                <a:gd name="T5" fmla="*/ 60 h 83"/>
                <a:gd name="T6" fmla="*/ 23 w 49"/>
                <a:gd name="T7" fmla="*/ 44 h 83"/>
                <a:gd name="T8" fmla="*/ 2 w 49"/>
                <a:gd name="T9" fmla="*/ 21 h 83"/>
                <a:gd name="T10" fmla="*/ 28 w 49"/>
                <a:gd name="T11" fmla="*/ 0 h 83"/>
                <a:gd name="T12" fmla="*/ 46 w 49"/>
                <a:gd name="T13" fmla="*/ 3 h 83"/>
                <a:gd name="T14" fmla="*/ 43 w 49"/>
                <a:gd name="T15" fmla="*/ 12 h 83"/>
                <a:gd name="T16" fmla="*/ 28 w 49"/>
                <a:gd name="T17" fmla="*/ 8 h 83"/>
                <a:gd name="T18" fmla="*/ 13 w 49"/>
                <a:gd name="T19" fmla="*/ 20 h 83"/>
                <a:gd name="T20" fmla="*/ 29 w 49"/>
                <a:gd name="T21" fmla="*/ 36 h 83"/>
                <a:gd name="T22" fmla="*/ 49 w 49"/>
                <a:gd name="T23" fmla="*/ 60 h 83"/>
                <a:gd name="T24" fmla="*/ 21 w 49"/>
                <a:gd name="T25" fmla="*/ 83 h 83"/>
                <a:gd name="T26" fmla="*/ 0 w 49"/>
                <a:gd name="T27" fmla="*/ 78 h 83"/>
                <a:gd name="T28" fmla="*/ 3 w 49"/>
                <a:gd name="T2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3" y="69"/>
                  </a:moveTo>
                  <a:cubicBezTo>
                    <a:pt x="8" y="72"/>
                    <a:pt x="15" y="74"/>
                    <a:pt x="22" y="74"/>
                  </a:cubicBezTo>
                  <a:cubicBezTo>
                    <a:pt x="32" y="74"/>
                    <a:pt x="39" y="69"/>
                    <a:pt x="39" y="60"/>
                  </a:cubicBezTo>
                  <a:cubicBezTo>
                    <a:pt x="39" y="53"/>
                    <a:pt x="34" y="49"/>
                    <a:pt x="23" y="44"/>
                  </a:cubicBezTo>
                  <a:cubicBezTo>
                    <a:pt x="10" y="40"/>
                    <a:pt x="2" y="33"/>
                    <a:pt x="2" y="21"/>
                  </a:cubicBezTo>
                  <a:cubicBezTo>
                    <a:pt x="2" y="9"/>
                    <a:pt x="12" y="0"/>
                    <a:pt x="28" y="0"/>
                  </a:cubicBezTo>
                  <a:cubicBezTo>
                    <a:pt x="36" y="0"/>
                    <a:pt x="42" y="1"/>
                    <a:pt x="46" y="3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1"/>
                    <a:pt x="35" y="8"/>
                    <a:pt x="28" y="8"/>
                  </a:cubicBezTo>
                  <a:cubicBezTo>
                    <a:pt x="17" y="8"/>
                    <a:pt x="13" y="15"/>
                    <a:pt x="13" y="20"/>
                  </a:cubicBezTo>
                  <a:cubicBezTo>
                    <a:pt x="13" y="28"/>
                    <a:pt x="18" y="32"/>
                    <a:pt x="29" y="36"/>
                  </a:cubicBezTo>
                  <a:cubicBezTo>
                    <a:pt x="42" y="41"/>
                    <a:pt x="49" y="48"/>
                    <a:pt x="49" y="60"/>
                  </a:cubicBezTo>
                  <a:cubicBezTo>
                    <a:pt x="49" y="72"/>
                    <a:pt x="40" y="83"/>
                    <a:pt x="21" y="83"/>
                  </a:cubicBezTo>
                  <a:cubicBezTo>
                    <a:pt x="13" y="83"/>
                    <a:pt x="5" y="81"/>
                    <a:pt x="0" y="78"/>
                  </a:cubicBezTo>
                  <a:lnTo>
                    <a:pt x="3" y="69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77">
              <a:extLst>
                <a:ext uri="{FF2B5EF4-FFF2-40B4-BE49-F238E27FC236}">
                  <a16:creationId xmlns:a16="http://schemas.microsoft.com/office/drawing/2014/main" id="{66EF82F6-61A3-4B3C-B202-46D2ACFD6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2443163"/>
              <a:ext cx="66675" cy="136525"/>
            </a:xfrm>
            <a:custGeom>
              <a:avLst/>
              <a:gdLst>
                <a:gd name="T0" fmla="*/ 0 w 42"/>
                <a:gd name="T1" fmla="*/ 86 h 86"/>
                <a:gd name="T2" fmla="*/ 34 w 42"/>
                <a:gd name="T3" fmla="*/ 0 h 86"/>
                <a:gd name="T4" fmla="*/ 42 w 42"/>
                <a:gd name="T5" fmla="*/ 0 h 86"/>
                <a:gd name="T6" fmla="*/ 8 w 42"/>
                <a:gd name="T7" fmla="*/ 86 h 86"/>
                <a:gd name="T8" fmla="*/ 0 w 42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6">
                  <a:moveTo>
                    <a:pt x="0" y="86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8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78">
              <a:extLst>
                <a:ext uri="{FF2B5EF4-FFF2-40B4-BE49-F238E27FC236}">
                  <a16:creationId xmlns:a16="http://schemas.microsoft.com/office/drawing/2014/main" id="{8805F414-9966-403C-A7CE-29995138DA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68563" y="2314576"/>
              <a:ext cx="685800" cy="388938"/>
            </a:xfrm>
            <a:custGeom>
              <a:avLst/>
              <a:gdLst>
                <a:gd name="T0" fmla="*/ 0 w 432"/>
                <a:gd name="T1" fmla="*/ 0 h 245"/>
                <a:gd name="T2" fmla="*/ 0 w 432"/>
                <a:gd name="T3" fmla="*/ 245 h 245"/>
                <a:gd name="T4" fmla="*/ 432 w 432"/>
                <a:gd name="T5" fmla="*/ 245 h 245"/>
                <a:gd name="T6" fmla="*/ 432 w 432"/>
                <a:gd name="T7" fmla="*/ 0 h 245"/>
                <a:gd name="T8" fmla="*/ 0 w 432"/>
                <a:gd name="T9" fmla="*/ 0 h 245"/>
                <a:gd name="T10" fmla="*/ 420 w 432"/>
                <a:gd name="T11" fmla="*/ 231 h 245"/>
                <a:gd name="T12" fmla="*/ 12 w 432"/>
                <a:gd name="T13" fmla="*/ 231 h 245"/>
                <a:gd name="T14" fmla="*/ 12 w 432"/>
                <a:gd name="T15" fmla="*/ 13 h 245"/>
                <a:gd name="T16" fmla="*/ 420 w 432"/>
                <a:gd name="T17" fmla="*/ 13 h 245"/>
                <a:gd name="T18" fmla="*/ 420 w 432"/>
                <a:gd name="T19" fmla="*/ 23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245">
                  <a:moveTo>
                    <a:pt x="0" y="0"/>
                  </a:moveTo>
                  <a:lnTo>
                    <a:pt x="0" y="245"/>
                  </a:lnTo>
                  <a:lnTo>
                    <a:pt x="432" y="245"/>
                  </a:lnTo>
                  <a:lnTo>
                    <a:pt x="432" y="0"/>
                  </a:lnTo>
                  <a:lnTo>
                    <a:pt x="0" y="0"/>
                  </a:lnTo>
                  <a:close/>
                  <a:moveTo>
                    <a:pt x="420" y="231"/>
                  </a:moveTo>
                  <a:lnTo>
                    <a:pt x="12" y="231"/>
                  </a:lnTo>
                  <a:lnTo>
                    <a:pt x="12" y="13"/>
                  </a:lnTo>
                  <a:lnTo>
                    <a:pt x="420" y="13"/>
                  </a:lnTo>
                  <a:lnTo>
                    <a:pt x="420" y="231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256649DE-9015-4AD1-AEB6-6C142A38A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4775" y="1876426"/>
              <a:ext cx="328612" cy="447675"/>
            </a:xfrm>
            <a:custGeom>
              <a:avLst/>
              <a:gdLst>
                <a:gd name="T0" fmla="*/ 199 w 206"/>
                <a:gd name="T1" fmla="*/ 275 h 280"/>
                <a:gd name="T2" fmla="*/ 190 w 206"/>
                <a:gd name="T3" fmla="*/ 275 h 280"/>
                <a:gd name="T4" fmla="*/ 151 w 206"/>
                <a:gd name="T5" fmla="*/ 209 h 280"/>
                <a:gd name="T6" fmla="*/ 128 w 206"/>
                <a:gd name="T7" fmla="*/ 189 h 280"/>
                <a:gd name="T8" fmla="*/ 151 w 206"/>
                <a:gd name="T9" fmla="*/ 199 h 280"/>
                <a:gd name="T10" fmla="*/ 122 w 206"/>
                <a:gd name="T11" fmla="*/ 211 h 280"/>
                <a:gd name="T12" fmla="*/ 77 w 206"/>
                <a:gd name="T13" fmla="*/ 202 h 280"/>
                <a:gd name="T14" fmla="*/ 105 w 206"/>
                <a:gd name="T15" fmla="*/ 185 h 280"/>
                <a:gd name="T16" fmla="*/ 167 w 206"/>
                <a:gd name="T17" fmla="*/ 90 h 280"/>
                <a:gd name="T18" fmla="*/ 150 w 206"/>
                <a:gd name="T19" fmla="*/ 83 h 280"/>
                <a:gd name="T20" fmla="*/ 134 w 206"/>
                <a:gd name="T21" fmla="*/ 62 h 280"/>
                <a:gd name="T22" fmla="*/ 64 w 206"/>
                <a:gd name="T23" fmla="*/ 94 h 280"/>
                <a:gd name="T24" fmla="*/ 102 w 206"/>
                <a:gd name="T25" fmla="*/ 90 h 280"/>
                <a:gd name="T26" fmla="*/ 158 w 206"/>
                <a:gd name="T27" fmla="*/ 95 h 280"/>
                <a:gd name="T28" fmla="*/ 105 w 206"/>
                <a:gd name="T29" fmla="*/ 176 h 280"/>
                <a:gd name="T30" fmla="*/ 52 w 206"/>
                <a:gd name="T31" fmla="*/ 90 h 280"/>
                <a:gd name="T32" fmla="*/ 43 w 206"/>
                <a:gd name="T33" fmla="*/ 90 h 280"/>
                <a:gd name="T34" fmla="*/ 78 w 206"/>
                <a:gd name="T35" fmla="*/ 179 h 280"/>
                <a:gd name="T36" fmla="*/ 59 w 206"/>
                <a:gd name="T37" fmla="*/ 199 h 280"/>
                <a:gd name="T38" fmla="*/ 39 w 206"/>
                <a:gd name="T39" fmla="*/ 200 h 280"/>
                <a:gd name="T40" fmla="*/ 38 w 206"/>
                <a:gd name="T41" fmla="*/ 88 h 280"/>
                <a:gd name="T42" fmla="*/ 91 w 206"/>
                <a:gd name="T43" fmla="*/ 10 h 280"/>
                <a:gd name="T44" fmla="*/ 172 w 206"/>
                <a:gd name="T45" fmla="*/ 63 h 280"/>
                <a:gd name="T46" fmla="*/ 183 w 206"/>
                <a:gd name="T47" fmla="*/ 124 h 280"/>
                <a:gd name="T48" fmla="*/ 184 w 206"/>
                <a:gd name="T49" fmla="*/ 194 h 280"/>
                <a:gd name="T50" fmla="*/ 191 w 206"/>
                <a:gd name="T51" fmla="*/ 119 h 280"/>
                <a:gd name="T52" fmla="*/ 182 w 206"/>
                <a:gd name="T53" fmla="*/ 63 h 280"/>
                <a:gd name="T54" fmla="*/ 91 w 206"/>
                <a:gd name="T55" fmla="*/ 0 h 280"/>
                <a:gd name="T56" fmla="*/ 28 w 206"/>
                <a:gd name="T57" fmla="*/ 88 h 280"/>
                <a:gd name="T58" fmla="*/ 33 w 206"/>
                <a:gd name="T59" fmla="*/ 207 h 280"/>
                <a:gd name="T60" fmla="*/ 11 w 206"/>
                <a:gd name="T61" fmla="*/ 275 h 280"/>
                <a:gd name="T62" fmla="*/ 20 w 206"/>
                <a:gd name="T63" fmla="*/ 275 h 280"/>
                <a:gd name="T64" fmla="*/ 59 w 206"/>
                <a:gd name="T65" fmla="*/ 209 h 280"/>
                <a:gd name="T66" fmla="*/ 102 w 206"/>
                <a:gd name="T67" fmla="*/ 234 h 280"/>
                <a:gd name="T68" fmla="*/ 127 w 206"/>
                <a:gd name="T69" fmla="*/ 219 h 280"/>
                <a:gd name="T70" fmla="*/ 122 w 206"/>
                <a:gd name="T71" fmla="*/ 21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6" h="280">
                  <a:moveTo>
                    <a:pt x="199" y="248"/>
                  </a:moveTo>
                  <a:cubicBezTo>
                    <a:pt x="199" y="275"/>
                    <a:pt x="199" y="275"/>
                    <a:pt x="199" y="275"/>
                  </a:cubicBezTo>
                  <a:cubicBezTo>
                    <a:pt x="199" y="278"/>
                    <a:pt x="197" y="280"/>
                    <a:pt x="195" y="280"/>
                  </a:cubicBezTo>
                  <a:cubicBezTo>
                    <a:pt x="192" y="280"/>
                    <a:pt x="190" y="278"/>
                    <a:pt x="190" y="275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90" y="226"/>
                    <a:pt x="173" y="209"/>
                    <a:pt x="151" y="209"/>
                  </a:cubicBezTo>
                  <a:cubicBezTo>
                    <a:pt x="141" y="209"/>
                    <a:pt x="132" y="204"/>
                    <a:pt x="127" y="195"/>
                  </a:cubicBezTo>
                  <a:cubicBezTo>
                    <a:pt x="125" y="193"/>
                    <a:pt x="126" y="190"/>
                    <a:pt x="128" y="189"/>
                  </a:cubicBezTo>
                  <a:cubicBezTo>
                    <a:pt x="130" y="187"/>
                    <a:pt x="133" y="188"/>
                    <a:pt x="135" y="190"/>
                  </a:cubicBezTo>
                  <a:cubicBezTo>
                    <a:pt x="138" y="196"/>
                    <a:pt x="144" y="199"/>
                    <a:pt x="151" y="199"/>
                  </a:cubicBezTo>
                  <a:cubicBezTo>
                    <a:pt x="178" y="199"/>
                    <a:pt x="199" y="221"/>
                    <a:pt x="199" y="248"/>
                  </a:cubicBezTo>
                  <a:close/>
                  <a:moveTo>
                    <a:pt x="122" y="211"/>
                  </a:moveTo>
                  <a:cubicBezTo>
                    <a:pt x="105" y="224"/>
                    <a:pt x="105" y="224"/>
                    <a:pt x="105" y="224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83" y="198"/>
                    <a:pt x="87" y="190"/>
                    <a:pt x="87" y="182"/>
                  </a:cubicBezTo>
                  <a:cubicBezTo>
                    <a:pt x="93" y="184"/>
                    <a:pt x="99" y="185"/>
                    <a:pt x="105" y="185"/>
                  </a:cubicBezTo>
                  <a:cubicBezTo>
                    <a:pt x="139" y="185"/>
                    <a:pt x="167" y="157"/>
                    <a:pt x="167" y="123"/>
                  </a:cubicBezTo>
                  <a:cubicBezTo>
                    <a:pt x="167" y="122"/>
                    <a:pt x="167" y="90"/>
                    <a:pt x="167" y="90"/>
                  </a:cubicBezTo>
                  <a:cubicBezTo>
                    <a:pt x="167" y="87"/>
                    <a:pt x="165" y="85"/>
                    <a:pt x="163" y="85"/>
                  </a:cubicBezTo>
                  <a:cubicBezTo>
                    <a:pt x="162" y="85"/>
                    <a:pt x="156" y="86"/>
                    <a:pt x="150" y="83"/>
                  </a:cubicBezTo>
                  <a:cubicBezTo>
                    <a:pt x="142" y="78"/>
                    <a:pt x="142" y="66"/>
                    <a:pt x="142" y="66"/>
                  </a:cubicBezTo>
                  <a:cubicBezTo>
                    <a:pt x="142" y="62"/>
                    <a:pt x="137" y="60"/>
                    <a:pt x="134" y="62"/>
                  </a:cubicBezTo>
                  <a:cubicBezTo>
                    <a:pt x="115" y="76"/>
                    <a:pt x="93" y="85"/>
                    <a:pt x="68" y="89"/>
                  </a:cubicBezTo>
                  <a:cubicBezTo>
                    <a:pt x="66" y="89"/>
                    <a:pt x="64" y="91"/>
                    <a:pt x="64" y="94"/>
                  </a:cubicBezTo>
                  <a:cubicBezTo>
                    <a:pt x="65" y="96"/>
                    <a:pt x="67" y="98"/>
                    <a:pt x="69" y="98"/>
                  </a:cubicBezTo>
                  <a:cubicBezTo>
                    <a:pt x="70" y="98"/>
                    <a:pt x="85" y="96"/>
                    <a:pt x="102" y="90"/>
                  </a:cubicBezTo>
                  <a:cubicBezTo>
                    <a:pt x="113" y="86"/>
                    <a:pt x="124" y="80"/>
                    <a:pt x="134" y="74"/>
                  </a:cubicBezTo>
                  <a:cubicBezTo>
                    <a:pt x="137" y="87"/>
                    <a:pt x="147" y="94"/>
                    <a:pt x="158" y="95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8" y="152"/>
                    <a:pt x="134" y="176"/>
                    <a:pt x="105" y="176"/>
                  </a:cubicBezTo>
                  <a:cubicBezTo>
                    <a:pt x="76" y="176"/>
                    <a:pt x="52" y="152"/>
                    <a:pt x="52" y="123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87"/>
                    <a:pt x="50" y="85"/>
                    <a:pt x="47" y="85"/>
                  </a:cubicBezTo>
                  <a:cubicBezTo>
                    <a:pt x="45" y="85"/>
                    <a:pt x="43" y="87"/>
                    <a:pt x="43" y="90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47"/>
                    <a:pt x="57" y="169"/>
                    <a:pt x="78" y="179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8" y="191"/>
                    <a:pt x="70" y="199"/>
                    <a:pt x="59" y="199"/>
                  </a:cubicBezTo>
                  <a:cubicBezTo>
                    <a:pt x="53" y="199"/>
                    <a:pt x="47" y="201"/>
                    <a:pt x="42" y="203"/>
                  </a:cubicBezTo>
                  <a:cubicBezTo>
                    <a:pt x="39" y="200"/>
                    <a:pt x="39" y="200"/>
                    <a:pt x="39" y="200"/>
                  </a:cubicBezTo>
                  <a:cubicBezTo>
                    <a:pt x="15" y="181"/>
                    <a:pt x="11" y="148"/>
                    <a:pt x="27" y="124"/>
                  </a:cubicBezTo>
                  <a:cubicBezTo>
                    <a:pt x="34" y="114"/>
                    <a:pt x="38" y="102"/>
                    <a:pt x="38" y="88"/>
                  </a:cubicBezTo>
                  <a:cubicBezTo>
                    <a:pt x="38" y="63"/>
                    <a:pt x="38" y="63"/>
                    <a:pt x="38" y="63"/>
                  </a:cubicBezTo>
                  <a:cubicBezTo>
                    <a:pt x="38" y="34"/>
                    <a:pt x="62" y="10"/>
                    <a:pt x="91" y="10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48" y="10"/>
                    <a:pt x="172" y="34"/>
                    <a:pt x="172" y="63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2" y="101"/>
                    <a:pt x="176" y="114"/>
                    <a:pt x="183" y="124"/>
                  </a:cubicBezTo>
                  <a:cubicBezTo>
                    <a:pt x="196" y="143"/>
                    <a:pt x="196" y="169"/>
                    <a:pt x="183" y="188"/>
                  </a:cubicBezTo>
                  <a:cubicBezTo>
                    <a:pt x="181" y="190"/>
                    <a:pt x="182" y="193"/>
                    <a:pt x="184" y="194"/>
                  </a:cubicBezTo>
                  <a:cubicBezTo>
                    <a:pt x="186" y="196"/>
                    <a:pt x="189" y="195"/>
                    <a:pt x="190" y="193"/>
                  </a:cubicBezTo>
                  <a:cubicBezTo>
                    <a:pt x="206" y="171"/>
                    <a:pt x="206" y="141"/>
                    <a:pt x="191" y="119"/>
                  </a:cubicBezTo>
                  <a:cubicBezTo>
                    <a:pt x="185" y="110"/>
                    <a:pt x="182" y="99"/>
                    <a:pt x="182" y="88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82" y="29"/>
                    <a:pt x="154" y="0"/>
                    <a:pt x="119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6" y="0"/>
                    <a:pt x="28" y="29"/>
                    <a:pt x="28" y="63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99"/>
                    <a:pt x="25" y="110"/>
                    <a:pt x="19" y="119"/>
                  </a:cubicBezTo>
                  <a:cubicBezTo>
                    <a:pt x="0" y="147"/>
                    <a:pt x="6" y="186"/>
                    <a:pt x="33" y="207"/>
                  </a:cubicBezTo>
                  <a:cubicBezTo>
                    <a:pt x="19" y="216"/>
                    <a:pt x="11" y="231"/>
                    <a:pt x="11" y="248"/>
                  </a:cubicBezTo>
                  <a:cubicBezTo>
                    <a:pt x="11" y="275"/>
                    <a:pt x="11" y="275"/>
                    <a:pt x="11" y="275"/>
                  </a:cubicBezTo>
                  <a:cubicBezTo>
                    <a:pt x="11" y="278"/>
                    <a:pt x="13" y="280"/>
                    <a:pt x="15" y="280"/>
                  </a:cubicBezTo>
                  <a:cubicBezTo>
                    <a:pt x="18" y="280"/>
                    <a:pt x="20" y="278"/>
                    <a:pt x="20" y="275"/>
                  </a:cubicBezTo>
                  <a:cubicBezTo>
                    <a:pt x="20" y="248"/>
                    <a:pt x="20" y="248"/>
                    <a:pt x="20" y="248"/>
                  </a:cubicBezTo>
                  <a:cubicBezTo>
                    <a:pt x="20" y="226"/>
                    <a:pt x="37" y="209"/>
                    <a:pt x="59" y="209"/>
                  </a:cubicBezTo>
                  <a:cubicBezTo>
                    <a:pt x="62" y="209"/>
                    <a:pt x="65" y="208"/>
                    <a:pt x="68" y="207"/>
                  </a:cubicBezTo>
                  <a:cubicBezTo>
                    <a:pt x="102" y="234"/>
                    <a:pt x="102" y="234"/>
                    <a:pt x="102" y="234"/>
                  </a:cubicBezTo>
                  <a:cubicBezTo>
                    <a:pt x="104" y="235"/>
                    <a:pt x="106" y="235"/>
                    <a:pt x="108" y="234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29" y="217"/>
                    <a:pt x="130" y="214"/>
                    <a:pt x="128" y="212"/>
                  </a:cubicBezTo>
                  <a:cubicBezTo>
                    <a:pt x="127" y="210"/>
                    <a:pt x="124" y="210"/>
                    <a:pt x="122" y="211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F10B68D6-94F5-48E3-9A0C-CB704DFA58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1600" y="1873251"/>
              <a:ext cx="334962" cy="454025"/>
            </a:xfrm>
            <a:custGeom>
              <a:avLst/>
              <a:gdLst>
                <a:gd name="T0" fmla="*/ 190 w 210"/>
                <a:gd name="T1" fmla="*/ 250 h 284"/>
                <a:gd name="T2" fmla="*/ 126 w 210"/>
                <a:gd name="T3" fmla="*/ 193 h 284"/>
                <a:gd name="T4" fmla="*/ 138 w 210"/>
                <a:gd name="T5" fmla="*/ 191 h 284"/>
                <a:gd name="T6" fmla="*/ 203 w 210"/>
                <a:gd name="T7" fmla="*/ 277 h 284"/>
                <a:gd name="T8" fmla="*/ 131 w 210"/>
                <a:gd name="T9" fmla="*/ 192 h 284"/>
                <a:gd name="T10" fmla="*/ 153 w 210"/>
                <a:gd name="T11" fmla="*/ 209 h 284"/>
                <a:gd name="T12" fmla="*/ 197 w 210"/>
                <a:gd name="T13" fmla="*/ 280 h 284"/>
                <a:gd name="T14" fmla="*/ 153 w 210"/>
                <a:gd name="T15" fmla="*/ 203 h 284"/>
                <a:gd name="T16" fmla="*/ 133 w 210"/>
                <a:gd name="T17" fmla="*/ 192 h 284"/>
                <a:gd name="T18" fmla="*/ 11 w 210"/>
                <a:gd name="T19" fmla="*/ 250 h 284"/>
                <a:gd name="T20" fmla="*/ 28 w 210"/>
                <a:gd name="T21" fmla="*/ 90 h 284"/>
                <a:gd name="T22" fmla="*/ 121 w 210"/>
                <a:gd name="T23" fmla="*/ 0 h 284"/>
                <a:gd name="T24" fmla="*/ 195 w 210"/>
                <a:gd name="T25" fmla="*/ 120 h 284"/>
                <a:gd name="T26" fmla="*/ 185 w 210"/>
                <a:gd name="T27" fmla="*/ 198 h 284"/>
                <a:gd name="T28" fmla="*/ 184 w 210"/>
                <a:gd name="T29" fmla="*/ 127 h 284"/>
                <a:gd name="T30" fmla="*/ 121 w 210"/>
                <a:gd name="T31" fmla="*/ 14 h 284"/>
                <a:gd name="T32" fmla="*/ 42 w 210"/>
                <a:gd name="T33" fmla="*/ 90 h 284"/>
                <a:gd name="T34" fmla="*/ 44 w 210"/>
                <a:gd name="T35" fmla="*/ 202 h 284"/>
                <a:gd name="T36" fmla="*/ 43 w 210"/>
                <a:gd name="T37" fmla="*/ 125 h 284"/>
                <a:gd name="T38" fmla="*/ 56 w 210"/>
                <a:gd name="T39" fmla="*/ 92 h 284"/>
                <a:gd name="T40" fmla="*/ 158 w 210"/>
                <a:gd name="T41" fmla="*/ 125 h 284"/>
                <a:gd name="T42" fmla="*/ 105 w 210"/>
                <a:gd name="T43" fmla="*/ 94 h 284"/>
                <a:gd name="T44" fmla="*/ 70 w 210"/>
                <a:gd name="T45" fmla="*/ 89 h 284"/>
                <a:gd name="T46" fmla="*/ 146 w 210"/>
                <a:gd name="T47" fmla="*/ 68 h 284"/>
                <a:gd name="T48" fmla="*/ 165 w 210"/>
                <a:gd name="T49" fmla="*/ 85 h 284"/>
                <a:gd name="T50" fmla="*/ 107 w 210"/>
                <a:gd name="T51" fmla="*/ 189 h 284"/>
                <a:gd name="T52" fmla="*/ 107 w 210"/>
                <a:gd name="T53" fmla="*/ 224 h 284"/>
                <a:gd name="T54" fmla="*/ 132 w 210"/>
                <a:gd name="T55" fmla="*/ 213 h 284"/>
                <a:gd name="T56" fmla="*/ 111 w 210"/>
                <a:gd name="T57" fmla="*/ 237 h 284"/>
                <a:gd name="T58" fmla="*/ 61 w 210"/>
                <a:gd name="T59" fmla="*/ 213 h 284"/>
                <a:gd name="T60" fmla="*/ 17 w 210"/>
                <a:gd name="T61" fmla="*/ 284 h 284"/>
                <a:gd name="T62" fmla="*/ 32 w 210"/>
                <a:gd name="T63" fmla="*/ 90 h 284"/>
                <a:gd name="T64" fmla="*/ 38 w 210"/>
                <a:gd name="T65" fmla="*/ 209 h 284"/>
                <a:gd name="T66" fmla="*/ 15 w 210"/>
                <a:gd name="T67" fmla="*/ 277 h 284"/>
                <a:gd name="T68" fmla="*/ 20 w 210"/>
                <a:gd name="T69" fmla="*/ 250 h 284"/>
                <a:gd name="T70" fmla="*/ 70 w 210"/>
                <a:gd name="T71" fmla="*/ 207 h 284"/>
                <a:gd name="T72" fmla="*/ 128 w 210"/>
                <a:gd name="T73" fmla="*/ 219 h 284"/>
                <a:gd name="T74" fmla="*/ 127 w 210"/>
                <a:gd name="T75" fmla="*/ 215 h 284"/>
                <a:gd name="T76" fmla="*/ 76 w 210"/>
                <a:gd name="T77" fmla="*/ 205 h 284"/>
                <a:gd name="T78" fmla="*/ 88 w 210"/>
                <a:gd name="T79" fmla="*/ 182 h 284"/>
                <a:gd name="T80" fmla="*/ 167 w 210"/>
                <a:gd name="T81" fmla="*/ 125 h 284"/>
                <a:gd name="T82" fmla="*/ 151 w 210"/>
                <a:gd name="T83" fmla="*/ 87 h 284"/>
                <a:gd name="T84" fmla="*/ 137 w 210"/>
                <a:gd name="T85" fmla="*/ 66 h 284"/>
                <a:gd name="T86" fmla="*/ 71 w 210"/>
                <a:gd name="T87" fmla="*/ 98 h 284"/>
                <a:gd name="T88" fmla="*/ 137 w 210"/>
                <a:gd name="T89" fmla="*/ 73 h 284"/>
                <a:gd name="T90" fmla="*/ 162 w 210"/>
                <a:gd name="T91" fmla="*/ 95 h 284"/>
                <a:gd name="T92" fmla="*/ 52 w 210"/>
                <a:gd name="T93" fmla="*/ 125 h 284"/>
                <a:gd name="T94" fmla="*/ 47 w 210"/>
                <a:gd name="T95" fmla="*/ 92 h 284"/>
                <a:gd name="T96" fmla="*/ 82 w 210"/>
                <a:gd name="T97" fmla="*/ 180 h 284"/>
                <a:gd name="T98" fmla="*/ 44 w 210"/>
                <a:gd name="T99" fmla="*/ 207 h 284"/>
                <a:gd name="T100" fmla="*/ 27 w 210"/>
                <a:gd name="T101" fmla="*/ 125 h 284"/>
                <a:gd name="T102" fmla="*/ 93 w 210"/>
                <a:gd name="T103" fmla="*/ 10 h 284"/>
                <a:gd name="T104" fmla="*/ 176 w 210"/>
                <a:gd name="T105" fmla="*/ 90 h 284"/>
                <a:gd name="T106" fmla="*/ 186 w 210"/>
                <a:gd name="T107" fmla="*/ 193 h 284"/>
                <a:gd name="T108" fmla="*/ 191 w 210"/>
                <a:gd name="T109" fmla="*/ 194 h 284"/>
                <a:gd name="T110" fmla="*/ 182 w 210"/>
                <a:gd name="T111" fmla="*/ 6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0" h="284">
                  <a:moveTo>
                    <a:pt x="197" y="284"/>
                  </a:moveTo>
                  <a:cubicBezTo>
                    <a:pt x="193" y="284"/>
                    <a:pt x="190" y="281"/>
                    <a:pt x="190" y="277"/>
                  </a:cubicBezTo>
                  <a:cubicBezTo>
                    <a:pt x="190" y="250"/>
                    <a:pt x="190" y="250"/>
                    <a:pt x="190" y="250"/>
                  </a:cubicBezTo>
                  <a:cubicBezTo>
                    <a:pt x="190" y="229"/>
                    <a:pt x="173" y="213"/>
                    <a:pt x="153" y="213"/>
                  </a:cubicBezTo>
                  <a:cubicBezTo>
                    <a:pt x="142" y="213"/>
                    <a:pt x="133" y="207"/>
                    <a:pt x="127" y="198"/>
                  </a:cubicBezTo>
                  <a:cubicBezTo>
                    <a:pt x="126" y="197"/>
                    <a:pt x="126" y="195"/>
                    <a:pt x="126" y="193"/>
                  </a:cubicBezTo>
                  <a:cubicBezTo>
                    <a:pt x="127" y="191"/>
                    <a:pt x="128" y="190"/>
                    <a:pt x="129" y="189"/>
                  </a:cubicBezTo>
                  <a:cubicBezTo>
                    <a:pt x="131" y="188"/>
                    <a:pt x="132" y="188"/>
                    <a:pt x="134" y="188"/>
                  </a:cubicBezTo>
                  <a:cubicBezTo>
                    <a:pt x="136" y="189"/>
                    <a:pt x="137" y="190"/>
                    <a:pt x="138" y="191"/>
                  </a:cubicBezTo>
                  <a:cubicBezTo>
                    <a:pt x="141" y="196"/>
                    <a:pt x="147" y="199"/>
                    <a:pt x="153" y="199"/>
                  </a:cubicBezTo>
                  <a:cubicBezTo>
                    <a:pt x="181" y="199"/>
                    <a:pt x="203" y="222"/>
                    <a:pt x="203" y="250"/>
                  </a:cubicBezTo>
                  <a:cubicBezTo>
                    <a:pt x="203" y="277"/>
                    <a:pt x="203" y="277"/>
                    <a:pt x="203" y="277"/>
                  </a:cubicBezTo>
                  <a:cubicBezTo>
                    <a:pt x="203" y="281"/>
                    <a:pt x="200" y="284"/>
                    <a:pt x="197" y="284"/>
                  </a:cubicBezTo>
                  <a:close/>
                  <a:moveTo>
                    <a:pt x="133" y="192"/>
                  </a:moveTo>
                  <a:cubicBezTo>
                    <a:pt x="132" y="192"/>
                    <a:pt x="132" y="192"/>
                    <a:pt x="131" y="192"/>
                  </a:cubicBezTo>
                  <a:cubicBezTo>
                    <a:pt x="131" y="193"/>
                    <a:pt x="130" y="193"/>
                    <a:pt x="130" y="194"/>
                  </a:cubicBezTo>
                  <a:cubicBezTo>
                    <a:pt x="130" y="195"/>
                    <a:pt x="130" y="195"/>
                    <a:pt x="130" y="196"/>
                  </a:cubicBezTo>
                  <a:cubicBezTo>
                    <a:pt x="135" y="204"/>
                    <a:pt x="144" y="209"/>
                    <a:pt x="153" y="209"/>
                  </a:cubicBezTo>
                  <a:cubicBezTo>
                    <a:pt x="176" y="209"/>
                    <a:pt x="194" y="227"/>
                    <a:pt x="194" y="250"/>
                  </a:cubicBezTo>
                  <a:cubicBezTo>
                    <a:pt x="194" y="277"/>
                    <a:pt x="194" y="277"/>
                    <a:pt x="194" y="277"/>
                  </a:cubicBezTo>
                  <a:cubicBezTo>
                    <a:pt x="194" y="278"/>
                    <a:pt x="195" y="280"/>
                    <a:pt x="197" y="280"/>
                  </a:cubicBezTo>
                  <a:cubicBezTo>
                    <a:pt x="198" y="280"/>
                    <a:pt x="199" y="278"/>
                    <a:pt x="199" y="277"/>
                  </a:cubicBezTo>
                  <a:cubicBezTo>
                    <a:pt x="199" y="250"/>
                    <a:pt x="199" y="250"/>
                    <a:pt x="199" y="250"/>
                  </a:cubicBezTo>
                  <a:cubicBezTo>
                    <a:pt x="199" y="224"/>
                    <a:pt x="179" y="203"/>
                    <a:pt x="153" y="203"/>
                  </a:cubicBezTo>
                  <a:cubicBezTo>
                    <a:pt x="146" y="203"/>
                    <a:pt x="139" y="200"/>
                    <a:pt x="135" y="193"/>
                  </a:cubicBezTo>
                  <a:cubicBezTo>
                    <a:pt x="135" y="193"/>
                    <a:pt x="134" y="192"/>
                    <a:pt x="133" y="192"/>
                  </a:cubicBezTo>
                  <a:cubicBezTo>
                    <a:pt x="133" y="192"/>
                    <a:pt x="133" y="192"/>
                    <a:pt x="133" y="192"/>
                  </a:cubicBezTo>
                  <a:close/>
                  <a:moveTo>
                    <a:pt x="17" y="284"/>
                  </a:moveTo>
                  <a:cubicBezTo>
                    <a:pt x="14" y="284"/>
                    <a:pt x="11" y="281"/>
                    <a:pt x="11" y="277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11" y="233"/>
                    <a:pt x="18" y="219"/>
                    <a:pt x="31" y="209"/>
                  </a:cubicBezTo>
                  <a:cubicBezTo>
                    <a:pt x="5" y="187"/>
                    <a:pt x="0" y="149"/>
                    <a:pt x="19" y="120"/>
                  </a:cubicBezTo>
                  <a:cubicBezTo>
                    <a:pt x="25" y="111"/>
                    <a:pt x="28" y="101"/>
                    <a:pt x="28" y="9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29"/>
                    <a:pt x="57" y="0"/>
                    <a:pt x="9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57" y="0"/>
                    <a:pt x="186" y="29"/>
                    <a:pt x="186" y="65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6" y="101"/>
                    <a:pt x="189" y="111"/>
                    <a:pt x="195" y="120"/>
                  </a:cubicBezTo>
                  <a:cubicBezTo>
                    <a:pt x="210" y="143"/>
                    <a:pt x="210" y="173"/>
                    <a:pt x="194" y="196"/>
                  </a:cubicBezTo>
                  <a:cubicBezTo>
                    <a:pt x="193" y="198"/>
                    <a:pt x="192" y="199"/>
                    <a:pt x="190" y="199"/>
                  </a:cubicBezTo>
                  <a:cubicBezTo>
                    <a:pt x="188" y="200"/>
                    <a:pt x="186" y="199"/>
                    <a:pt x="185" y="198"/>
                  </a:cubicBezTo>
                  <a:cubicBezTo>
                    <a:pt x="183" y="197"/>
                    <a:pt x="182" y="196"/>
                    <a:pt x="182" y="194"/>
                  </a:cubicBezTo>
                  <a:cubicBezTo>
                    <a:pt x="182" y="192"/>
                    <a:pt x="182" y="190"/>
                    <a:pt x="183" y="189"/>
                  </a:cubicBezTo>
                  <a:cubicBezTo>
                    <a:pt x="196" y="170"/>
                    <a:pt x="196" y="146"/>
                    <a:pt x="184" y="127"/>
                  </a:cubicBezTo>
                  <a:cubicBezTo>
                    <a:pt x="176" y="116"/>
                    <a:pt x="172" y="104"/>
                    <a:pt x="172" y="90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2" y="37"/>
                    <a:pt x="149" y="14"/>
                    <a:pt x="121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65" y="14"/>
                    <a:pt x="42" y="37"/>
                    <a:pt x="42" y="65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104"/>
                    <a:pt x="38" y="116"/>
                    <a:pt x="30" y="127"/>
                  </a:cubicBezTo>
                  <a:cubicBezTo>
                    <a:pt x="14" y="151"/>
                    <a:pt x="19" y="183"/>
                    <a:pt x="42" y="201"/>
                  </a:cubicBezTo>
                  <a:cubicBezTo>
                    <a:pt x="44" y="202"/>
                    <a:pt x="44" y="202"/>
                    <a:pt x="44" y="202"/>
                  </a:cubicBezTo>
                  <a:cubicBezTo>
                    <a:pt x="49" y="200"/>
                    <a:pt x="55" y="199"/>
                    <a:pt x="61" y="199"/>
                  </a:cubicBezTo>
                  <a:cubicBezTo>
                    <a:pt x="70" y="199"/>
                    <a:pt x="78" y="192"/>
                    <a:pt x="78" y="182"/>
                  </a:cubicBezTo>
                  <a:cubicBezTo>
                    <a:pt x="57" y="171"/>
                    <a:pt x="43" y="149"/>
                    <a:pt x="43" y="125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3" y="88"/>
                    <a:pt x="46" y="85"/>
                    <a:pt x="49" y="85"/>
                  </a:cubicBezTo>
                  <a:cubicBezTo>
                    <a:pt x="53" y="85"/>
                    <a:pt x="56" y="88"/>
                    <a:pt x="56" y="92"/>
                  </a:cubicBezTo>
                  <a:cubicBezTo>
                    <a:pt x="56" y="125"/>
                    <a:pt x="56" y="125"/>
                    <a:pt x="56" y="125"/>
                  </a:cubicBezTo>
                  <a:cubicBezTo>
                    <a:pt x="56" y="153"/>
                    <a:pt x="79" y="176"/>
                    <a:pt x="107" y="176"/>
                  </a:cubicBezTo>
                  <a:cubicBezTo>
                    <a:pt x="135" y="176"/>
                    <a:pt x="158" y="153"/>
                    <a:pt x="158" y="125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47" y="97"/>
                    <a:pt x="138" y="90"/>
                    <a:pt x="134" y="79"/>
                  </a:cubicBezTo>
                  <a:cubicBezTo>
                    <a:pt x="125" y="85"/>
                    <a:pt x="115" y="90"/>
                    <a:pt x="105" y="94"/>
                  </a:cubicBezTo>
                  <a:cubicBezTo>
                    <a:pt x="87" y="100"/>
                    <a:pt x="72" y="102"/>
                    <a:pt x="71" y="102"/>
                  </a:cubicBezTo>
                  <a:cubicBezTo>
                    <a:pt x="68" y="102"/>
                    <a:pt x="65" y="99"/>
                    <a:pt x="64" y="96"/>
                  </a:cubicBezTo>
                  <a:cubicBezTo>
                    <a:pt x="64" y="92"/>
                    <a:pt x="66" y="89"/>
                    <a:pt x="70" y="89"/>
                  </a:cubicBezTo>
                  <a:cubicBezTo>
                    <a:pt x="93" y="85"/>
                    <a:pt x="116" y="76"/>
                    <a:pt x="135" y="63"/>
                  </a:cubicBezTo>
                  <a:cubicBezTo>
                    <a:pt x="137" y="61"/>
                    <a:pt x="140" y="61"/>
                    <a:pt x="142" y="62"/>
                  </a:cubicBezTo>
                  <a:cubicBezTo>
                    <a:pt x="144" y="63"/>
                    <a:pt x="146" y="66"/>
                    <a:pt x="146" y="68"/>
                  </a:cubicBezTo>
                  <a:cubicBezTo>
                    <a:pt x="146" y="68"/>
                    <a:pt x="146" y="79"/>
                    <a:pt x="153" y="83"/>
                  </a:cubicBezTo>
                  <a:cubicBezTo>
                    <a:pt x="158" y="86"/>
                    <a:pt x="162" y="86"/>
                    <a:pt x="164" y="85"/>
                  </a:cubicBezTo>
                  <a:cubicBezTo>
                    <a:pt x="164" y="85"/>
                    <a:pt x="164" y="85"/>
                    <a:pt x="165" y="85"/>
                  </a:cubicBezTo>
                  <a:cubicBezTo>
                    <a:pt x="168" y="85"/>
                    <a:pt x="171" y="88"/>
                    <a:pt x="171" y="92"/>
                  </a:cubicBezTo>
                  <a:cubicBezTo>
                    <a:pt x="171" y="92"/>
                    <a:pt x="171" y="92"/>
                    <a:pt x="171" y="124"/>
                  </a:cubicBezTo>
                  <a:cubicBezTo>
                    <a:pt x="171" y="160"/>
                    <a:pt x="142" y="189"/>
                    <a:pt x="107" y="189"/>
                  </a:cubicBezTo>
                  <a:cubicBezTo>
                    <a:pt x="102" y="189"/>
                    <a:pt x="96" y="188"/>
                    <a:pt x="91" y="187"/>
                  </a:cubicBezTo>
                  <a:cubicBezTo>
                    <a:pt x="90" y="194"/>
                    <a:pt x="87" y="200"/>
                    <a:pt x="82" y="204"/>
                  </a:cubicBezTo>
                  <a:cubicBezTo>
                    <a:pt x="107" y="224"/>
                    <a:pt x="107" y="224"/>
                    <a:pt x="107" y="224"/>
                  </a:cubicBezTo>
                  <a:cubicBezTo>
                    <a:pt x="122" y="212"/>
                    <a:pt x="122" y="212"/>
                    <a:pt x="122" y="212"/>
                  </a:cubicBezTo>
                  <a:cubicBezTo>
                    <a:pt x="124" y="211"/>
                    <a:pt x="126" y="210"/>
                    <a:pt x="127" y="211"/>
                  </a:cubicBezTo>
                  <a:cubicBezTo>
                    <a:pt x="129" y="211"/>
                    <a:pt x="131" y="212"/>
                    <a:pt x="132" y="213"/>
                  </a:cubicBezTo>
                  <a:cubicBezTo>
                    <a:pt x="133" y="214"/>
                    <a:pt x="133" y="216"/>
                    <a:pt x="133" y="218"/>
                  </a:cubicBezTo>
                  <a:cubicBezTo>
                    <a:pt x="133" y="220"/>
                    <a:pt x="132" y="221"/>
                    <a:pt x="131" y="222"/>
                  </a:cubicBezTo>
                  <a:cubicBezTo>
                    <a:pt x="111" y="237"/>
                    <a:pt x="111" y="237"/>
                    <a:pt x="111" y="237"/>
                  </a:cubicBezTo>
                  <a:cubicBezTo>
                    <a:pt x="109" y="239"/>
                    <a:pt x="105" y="239"/>
                    <a:pt x="103" y="237"/>
                  </a:cubicBezTo>
                  <a:cubicBezTo>
                    <a:pt x="69" y="212"/>
                    <a:pt x="69" y="212"/>
                    <a:pt x="69" y="212"/>
                  </a:cubicBezTo>
                  <a:cubicBezTo>
                    <a:pt x="67" y="212"/>
                    <a:pt x="64" y="213"/>
                    <a:pt x="61" y="213"/>
                  </a:cubicBezTo>
                  <a:cubicBezTo>
                    <a:pt x="41" y="213"/>
                    <a:pt x="24" y="229"/>
                    <a:pt x="24" y="250"/>
                  </a:cubicBezTo>
                  <a:cubicBezTo>
                    <a:pt x="24" y="277"/>
                    <a:pt x="24" y="277"/>
                    <a:pt x="24" y="277"/>
                  </a:cubicBezTo>
                  <a:cubicBezTo>
                    <a:pt x="24" y="281"/>
                    <a:pt x="21" y="284"/>
                    <a:pt x="17" y="284"/>
                  </a:cubicBezTo>
                  <a:close/>
                  <a:moveTo>
                    <a:pt x="93" y="4"/>
                  </a:moveTo>
                  <a:cubicBezTo>
                    <a:pt x="59" y="4"/>
                    <a:pt x="32" y="32"/>
                    <a:pt x="32" y="65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2" y="102"/>
                    <a:pt x="29" y="113"/>
                    <a:pt x="23" y="122"/>
                  </a:cubicBezTo>
                  <a:cubicBezTo>
                    <a:pt x="4" y="150"/>
                    <a:pt x="10" y="187"/>
                    <a:pt x="36" y="208"/>
                  </a:cubicBezTo>
                  <a:cubicBezTo>
                    <a:pt x="38" y="209"/>
                    <a:pt x="38" y="209"/>
                    <a:pt x="38" y="209"/>
                  </a:cubicBezTo>
                  <a:cubicBezTo>
                    <a:pt x="36" y="211"/>
                    <a:pt x="36" y="211"/>
                    <a:pt x="36" y="211"/>
                  </a:cubicBezTo>
                  <a:cubicBezTo>
                    <a:pt x="23" y="220"/>
                    <a:pt x="15" y="234"/>
                    <a:pt x="15" y="250"/>
                  </a:cubicBezTo>
                  <a:cubicBezTo>
                    <a:pt x="15" y="277"/>
                    <a:pt x="15" y="277"/>
                    <a:pt x="15" y="277"/>
                  </a:cubicBezTo>
                  <a:cubicBezTo>
                    <a:pt x="15" y="278"/>
                    <a:pt x="16" y="280"/>
                    <a:pt x="17" y="280"/>
                  </a:cubicBezTo>
                  <a:cubicBezTo>
                    <a:pt x="19" y="280"/>
                    <a:pt x="20" y="278"/>
                    <a:pt x="20" y="277"/>
                  </a:cubicBezTo>
                  <a:cubicBezTo>
                    <a:pt x="20" y="250"/>
                    <a:pt x="20" y="250"/>
                    <a:pt x="20" y="250"/>
                  </a:cubicBezTo>
                  <a:cubicBezTo>
                    <a:pt x="20" y="227"/>
                    <a:pt x="38" y="209"/>
                    <a:pt x="61" y="209"/>
                  </a:cubicBezTo>
                  <a:cubicBezTo>
                    <a:pt x="64" y="209"/>
                    <a:pt x="67" y="208"/>
                    <a:pt x="69" y="207"/>
                  </a:cubicBezTo>
                  <a:cubicBezTo>
                    <a:pt x="70" y="207"/>
                    <a:pt x="70" y="207"/>
                    <a:pt x="70" y="207"/>
                  </a:cubicBezTo>
                  <a:cubicBezTo>
                    <a:pt x="105" y="234"/>
                    <a:pt x="105" y="234"/>
                    <a:pt x="105" y="234"/>
                  </a:cubicBezTo>
                  <a:cubicBezTo>
                    <a:pt x="106" y="235"/>
                    <a:pt x="108" y="235"/>
                    <a:pt x="109" y="234"/>
                  </a:cubicBezTo>
                  <a:cubicBezTo>
                    <a:pt x="128" y="219"/>
                    <a:pt x="128" y="219"/>
                    <a:pt x="128" y="219"/>
                  </a:cubicBezTo>
                  <a:cubicBezTo>
                    <a:pt x="129" y="219"/>
                    <a:pt x="129" y="218"/>
                    <a:pt x="129" y="217"/>
                  </a:cubicBezTo>
                  <a:cubicBezTo>
                    <a:pt x="129" y="217"/>
                    <a:pt x="129" y="216"/>
                    <a:pt x="129" y="216"/>
                  </a:cubicBezTo>
                  <a:cubicBezTo>
                    <a:pt x="128" y="215"/>
                    <a:pt x="127" y="215"/>
                    <a:pt x="127" y="215"/>
                  </a:cubicBezTo>
                  <a:cubicBezTo>
                    <a:pt x="126" y="214"/>
                    <a:pt x="125" y="215"/>
                    <a:pt x="125" y="215"/>
                  </a:cubicBezTo>
                  <a:cubicBezTo>
                    <a:pt x="107" y="229"/>
                    <a:pt x="107" y="229"/>
                    <a:pt x="107" y="229"/>
                  </a:cubicBezTo>
                  <a:cubicBezTo>
                    <a:pt x="76" y="205"/>
                    <a:pt x="76" y="205"/>
                    <a:pt x="76" y="205"/>
                  </a:cubicBezTo>
                  <a:cubicBezTo>
                    <a:pt x="78" y="203"/>
                    <a:pt x="78" y="203"/>
                    <a:pt x="78" y="203"/>
                  </a:cubicBezTo>
                  <a:cubicBezTo>
                    <a:pt x="83" y="198"/>
                    <a:pt x="87" y="192"/>
                    <a:pt x="87" y="184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90" y="182"/>
                    <a:pt x="90" y="182"/>
                    <a:pt x="90" y="182"/>
                  </a:cubicBezTo>
                  <a:cubicBezTo>
                    <a:pt x="96" y="184"/>
                    <a:pt x="101" y="185"/>
                    <a:pt x="107" y="185"/>
                  </a:cubicBezTo>
                  <a:cubicBezTo>
                    <a:pt x="140" y="185"/>
                    <a:pt x="167" y="158"/>
                    <a:pt x="167" y="125"/>
                  </a:cubicBezTo>
                  <a:cubicBezTo>
                    <a:pt x="167" y="109"/>
                    <a:pt x="167" y="92"/>
                    <a:pt x="167" y="92"/>
                  </a:cubicBezTo>
                  <a:cubicBezTo>
                    <a:pt x="167" y="90"/>
                    <a:pt x="166" y="89"/>
                    <a:pt x="165" y="89"/>
                  </a:cubicBezTo>
                  <a:cubicBezTo>
                    <a:pt x="162" y="90"/>
                    <a:pt x="157" y="90"/>
                    <a:pt x="151" y="87"/>
                  </a:cubicBezTo>
                  <a:cubicBezTo>
                    <a:pt x="142" y="81"/>
                    <a:pt x="142" y="69"/>
                    <a:pt x="142" y="68"/>
                  </a:cubicBezTo>
                  <a:cubicBezTo>
                    <a:pt x="142" y="67"/>
                    <a:pt x="141" y="66"/>
                    <a:pt x="140" y="66"/>
                  </a:cubicBezTo>
                  <a:cubicBezTo>
                    <a:pt x="139" y="65"/>
                    <a:pt x="138" y="65"/>
                    <a:pt x="137" y="66"/>
                  </a:cubicBezTo>
                  <a:cubicBezTo>
                    <a:pt x="118" y="80"/>
                    <a:pt x="95" y="89"/>
                    <a:pt x="71" y="93"/>
                  </a:cubicBezTo>
                  <a:cubicBezTo>
                    <a:pt x="69" y="93"/>
                    <a:pt x="68" y="94"/>
                    <a:pt x="68" y="96"/>
                  </a:cubicBezTo>
                  <a:cubicBezTo>
                    <a:pt x="69" y="97"/>
                    <a:pt x="70" y="98"/>
                    <a:pt x="71" y="98"/>
                  </a:cubicBezTo>
                  <a:cubicBezTo>
                    <a:pt x="72" y="98"/>
                    <a:pt x="87" y="96"/>
                    <a:pt x="103" y="90"/>
                  </a:cubicBezTo>
                  <a:cubicBezTo>
                    <a:pt x="114" y="86"/>
                    <a:pt x="125" y="81"/>
                    <a:pt x="134" y="74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37" y="76"/>
                    <a:pt x="137" y="76"/>
                    <a:pt x="137" y="76"/>
                  </a:cubicBezTo>
                  <a:cubicBezTo>
                    <a:pt x="140" y="87"/>
                    <a:pt x="149" y="94"/>
                    <a:pt x="160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2" y="125"/>
                    <a:pt x="162" y="125"/>
                    <a:pt x="162" y="125"/>
                  </a:cubicBezTo>
                  <a:cubicBezTo>
                    <a:pt x="162" y="155"/>
                    <a:pt x="137" y="180"/>
                    <a:pt x="107" y="180"/>
                  </a:cubicBezTo>
                  <a:cubicBezTo>
                    <a:pt x="77" y="180"/>
                    <a:pt x="52" y="155"/>
                    <a:pt x="52" y="125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91"/>
                    <a:pt x="51" y="89"/>
                    <a:pt x="49" y="89"/>
                  </a:cubicBezTo>
                  <a:cubicBezTo>
                    <a:pt x="48" y="89"/>
                    <a:pt x="47" y="91"/>
                    <a:pt x="47" y="92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48"/>
                    <a:pt x="60" y="169"/>
                    <a:pt x="81" y="179"/>
                  </a:cubicBezTo>
                  <a:cubicBezTo>
                    <a:pt x="82" y="180"/>
                    <a:pt x="82" y="180"/>
                    <a:pt x="82" y="180"/>
                  </a:cubicBezTo>
                  <a:cubicBezTo>
                    <a:pt x="82" y="182"/>
                    <a:pt x="82" y="182"/>
                    <a:pt x="82" y="182"/>
                  </a:cubicBezTo>
                  <a:cubicBezTo>
                    <a:pt x="82" y="194"/>
                    <a:pt x="73" y="203"/>
                    <a:pt x="61" y="203"/>
                  </a:cubicBezTo>
                  <a:cubicBezTo>
                    <a:pt x="55" y="203"/>
                    <a:pt x="50" y="204"/>
                    <a:pt x="44" y="207"/>
                  </a:cubicBezTo>
                  <a:cubicBezTo>
                    <a:pt x="43" y="207"/>
                    <a:pt x="43" y="207"/>
                    <a:pt x="43" y="207"/>
                  </a:cubicBezTo>
                  <a:cubicBezTo>
                    <a:pt x="39" y="204"/>
                    <a:pt x="39" y="204"/>
                    <a:pt x="39" y="204"/>
                  </a:cubicBezTo>
                  <a:cubicBezTo>
                    <a:pt x="15" y="185"/>
                    <a:pt x="10" y="151"/>
                    <a:pt x="27" y="125"/>
                  </a:cubicBezTo>
                  <a:cubicBezTo>
                    <a:pt x="34" y="115"/>
                    <a:pt x="38" y="103"/>
                    <a:pt x="38" y="90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35"/>
                    <a:pt x="62" y="10"/>
                    <a:pt x="93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52" y="10"/>
                    <a:pt x="176" y="35"/>
                    <a:pt x="176" y="65"/>
                  </a:cubicBezTo>
                  <a:cubicBezTo>
                    <a:pt x="176" y="90"/>
                    <a:pt x="176" y="90"/>
                    <a:pt x="176" y="90"/>
                  </a:cubicBezTo>
                  <a:cubicBezTo>
                    <a:pt x="176" y="103"/>
                    <a:pt x="180" y="115"/>
                    <a:pt x="187" y="125"/>
                  </a:cubicBezTo>
                  <a:cubicBezTo>
                    <a:pt x="200" y="145"/>
                    <a:pt x="200" y="171"/>
                    <a:pt x="186" y="191"/>
                  </a:cubicBezTo>
                  <a:cubicBezTo>
                    <a:pt x="186" y="192"/>
                    <a:pt x="186" y="192"/>
                    <a:pt x="186" y="193"/>
                  </a:cubicBezTo>
                  <a:cubicBezTo>
                    <a:pt x="186" y="194"/>
                    <a:pt x="187" y="194"/>
                    <a:pt x="187" y="195"/>
                  </a:cubicBezTo>
                  <a:cubicBezTo>
                    <a:pt x="188" y="195"/>
                    <a:pt x="188" y="195"/>
                    <a:pt x="189" y="195"/>
                  </a:cubicBezTo>
                  <a:cubicBezTo>
                    <a:pt x="190" y="195"/>
                    <a:pt x="190" y="195"/>
                    <a:pt x="191" y="194"/>
                  </a:cubicBezTo>
                  <a:cubicBezTo>
                    <a:pt x="206" y="172"/>
                    <a:pt x="206" y="144"/>
                    <a:pt x="191" y="122"/>
                  </a:cubicBezTo>
                  <a:cubicBezTo>
                    <a:pt x="185" y="113"/>
                    <a:pt x="182" y="102"/>
                    <a:pt x="182" y="90"/>
                  </a:cubicBezTo>
                  <a:cubicBezTo>
                    <a:pt x="182" y="65"/>
                    <a:pt x="182" y="65"/>
                    <a:pt x="182" y="65"/>
                  </a:cubicBezTo>
                  <a:cubicBezTo>
                    <a:pt x="182" y="32"/>
                    <a:pt x="155" y="4"/>
                    <a:pt x="121" y="4"/>
                  </a:cubicBezTo>
                  <a:lnTo>
                    <a:pt x="93" y="4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AAF4AA8A-A12D-4F14-849F-4F6266E8E1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3013" y="2363788"/>
              <a:ext cx="601662" cy="288925"/>
            </a:xfrm>
            <a:custGeom>
              <a:avLst/>
              <a:gdLst>
                <a:gd name="T0" fmla="*/ 7 w 377"/>
                <a:gd name="T1" fmla="*/ 151 h 181"/>
                <a:gd name="T2" fmla="*/ 30 w 377"/>
                <a:gd name="T3" fmla="*/ 174 h 181"/>
                <a:gd name="T4" fmla="*/ 37 w 377"/>
                <a:gd name="T5" fmla="*/ 181 h 181"/>
                <a:gd name="T6" fmla="*/ 339 w 377"/>
                <a:gd name="T7" fmla="*/ 181 h 181"/>
                <a:gd name="T8" fmla="*/ 347 w 377"/>
                <a:gd name="T9" fmla="*/ 174 h 181"/>
                <a:gd name="T10" fmla="*/ 369 w 377"/>
                <a:gd name="T11" fmla="*/ 151 h 181"/>
                <a:gd name="T12" fmla="*/ 377 w 377"/>
                <a:gd name="T13" fmla="*/ 144 h 181"/>
                <a:gd name="T14" fmla="*/ 377 w 377"/>
                <a:gd name="T15" fmla="*/ 38 h 181"/>
                <a:gd name="T16" fmla="*/ 369 w 377"/>
                <a:gd name="T17" fmla="*/ 30 h 181"/>
                <a:gd name="T18" fmla="*/ 347 w 377"/>
                <a:gd name="T19" fmla="*/ 8 h 181"/>
                <a:gd name="T20" fmla="*/ 339 w 377"/>
                <a:gd name="T21" fmla="*/ 0 h 181"/>
                <a:gd name="T22" fmla="*/ 37 w 377"/>
                <a:gd name="T23" fmla="*/ 0 h 181"/>
                <a:gd name="T24" fmla="*/ 30 w 377"/>
                <a:gd name="T25" fmla="*/ 8 h 181"/>
                <a:gd name="T26" fmla="*/ 7 w 377"/>
                <a:gd name="T27" fmla="*/ 30 h 181"/>
                <a:gd name="T28" fmla="*/ 0 w 377"/>
                <a:gd name="T29" fmla="*/ 38 h 181"/>
                <a:gd name="T30" fmla="*/ 0 w 377"/>
                <a:gd name="T31" fmla="*/ 144 h 181"/>
                <a:gd name="T32" fmla="*/ 7 w 377"/>
                <a:gd name="T33" fmla="*/ 151 h 181"/>
                <a:gd name="T34" fmla="*/ 332 w 377"/>
                <a:gd name="T35" fmla="*/ 15 h 181"/>
                <a:gd name="T36" fmla="*/ 362 w 377"/>
                <a:gd name="T37" fmla="*/ 45 h 181"/>
                <a:gd name="T38" fmla="*/ 362 w 377"/>
                <a:gd name="T39" fmla="*/ 137 h 181"/>
                <a:gd name="T40" fmla="*/ 332 w 377"/>
                <a:gd name="T41" fmla="*/ 166 h 181"/>
                <a:gd name="T42" fmla="*/ 238 w 377"/>
                <a:gd name="T43" fmla="*/ 166 h 181"/>
                <a:gd name="T44" fmla="*/ 264 w 377"/>
                <a:gd name="T45" fmla="*/ 41 h 181"/>
                <a:gd name="T46" fmla="*/ 238 w 377"/>
                <a:gd name="T47" fmla="*/ 15 h 181"/>
                <a:gd name="T48" fmla="*/ 332 w 377"/>
                <a:gd name="T49" fmla="*/ 15 h 181"/>
                <a:gd name="T50" fmla="*/ 264 w 377"/>
                <a:gd name="T51" fmla="*/ 91 h 181"/>
                <a:gd name="T52" fmla="*/ 188 w 377"/>
                <a:gd name="T53" fmla="*/ 166 h 181"/>
                <a:gd name="T54" fmla="*/ 113 w 377"/>
                <a:gd name="T55" fmla="*/ 91 h 181"/>
                <a:gd name="T56" fmla="*/ 188 w 377"/>
                <a:gd name="T57" fmla="*/ 15 h 181"/>
                <a:gd name="T58" fmla="*/ 264 w 377"/>
                <a:gd name="T59" fmla="*/ 91 h 181"/>
                <a:gd name="T60" fmla="*/ 15 w 377"/>
                <a:gd name="T61" fmla="*/ 45 h 181"/>
                <a:gd name="T62" fmla="*/ 44 w 377"/>
                <a:gd name="T63" fmla="*/ 15 h 181"/>
                <a:gd name="T64" fmla="*/ 138 w 377"/>
                <a:gd name="T65" fmla="*/ 15 h 181"/>
                <a:gd name="T66" fmla="*/ 113 w 377"/>
                <a:gd name="T67" fmla="*/ 141 h 181"/>
                <a:gd name="T68" fmla="*/ 138 w 377"/>
                <a:gd name="T69" fmla="*/ 166 h 181"/>
                <a:gd name="T70" fmla="*/ 44 w 377"/>
                <a:gd name="T71" fmla="*/ 166 h 181"/>
                <a:gd name="T72" fmla="*/ 15 w 377"/>
                <a:gd name="T73" fmla="*/ 137 h 181"/>
                <a:gd name="T74" fmla="*/ 15 w 377"/>
                <a:gd name="T75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81">
                  <a:moveTo>
                    <a:pt x="7" y="151"/>
                  </a:moveTo>
                  <a:cubicBezTo>
                    <a:pt x="20" y="151"/>
                    <a:pt x="30" y="161"/>
                    <a:pt x="30" y="174"/>
                  </a:cubicBezTo>
                  <a:cubicBezTo>
                    <a:pt x="30" y="178"/>
                    <a:pt x="33" y="181"/>
                    <a:pt x="37" y="181"/>
                  </a:cubicBezTo>
                  <a:cubicBezTo>
                    <a:pt x="339" y="181"/>
                    <a:pt x="339" y="181"/>
                    <a:pt x="339" y="181"/>
                  </a:cubicBezTo>
                  <a:cubicBezTo>
                    <a:pt x="343" y="181"/>
                    <a:pt x="347" y="178"/>
                    <a:pt x="347" y="174"/>
                  </a:cubicBezTo>
                  <a:cubicBezTo>
                    <a:pt x="347" y="161"/>
                    <a:pt x="357" y="151"/>
                    <a:pt x="369" y="151"/>
                  </a:cubicBezTo>
                  <a:cubicBezTo>
                    <a:pt x="374" y="151"/>
                    <a:pt x="377" y="148"/>
                    <a:pt x="377" y="144"/>
                  </a:cubicBezTo>
                  <a:cubicBezTo>
                    <a:pt x="377" y="38"/>
                    <a:pt x="377" y="38"/>
                    <a:pt x="377" y="38"/>
                  </a:cubicBezTo>
                  <a:cubicBezTo>
                    <a:pt x="377" y="34"/>
                    <a:pt x="374" y="30"/>
                    <a:pt x="369" y="30"/>
                  </a:cubicBezTo>
                  <a:cubicBezTo>
                    <a:pt x="357" y="30"/>
                    <a:pt x="347" y="20"/>
                    <a:pt x="347" y="8"/>
                  </a:cubicBezTo>
                  <a:cubicBezTo>
                    <a:pt x="347" y="4"/>
                    <a:pt x="343" y="0"/>
                    <a:pt x="3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0" y="4"/>
                    <a:pt x="30" y="8"/>
                  </a:cubicBezTo>
                  <a:cubicBezTo>
                    <a:pt x="30" y="20"/>
                    <a:pt x="20" y="30"/>
                    <a:pt x="7" y="30"/>
                  </a:cubicBezTo>
                  <a:cubicBezTo>
                    <a:pt x="3" y="30"/>
                    <a:pt x="0" y="34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8"/>
                    <a:pt x="3" y="151"/>
                    <a:pt x="7" y="151"/>
                  </a:cubicBezTo>
                  <a:close/>
                  <a:moveTo>
                    <a:pt x="332" y="15"/>
                  </a:moveTo>
                  <a:cubicBezTo>
                    <a:pt x="336" y="30"/>
                    <a:pt x="347" y="42"/>
                    <a:pt x="362" y="45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47" y="140"/>
                    <a:pt x="336" y="151"/>
                    <a:pt x="332" y="166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80" y="139"/>
                    <a:pt x="291" y="83"/>
                    <a:pt x="264" y="41"/>
                  </a:cubicBezTo>
                  <a:cubicBezTo>
                    <a:pt x="257" y="31"/>
                    <a:pt x="248" y="22"/>
                    <a:pt x="238" y="15"/>
                  </a:cubicBezTo>
                  <a:lnTo>
                    <a:pt x="332" y="15"/>
                  </a:lnTo>
                  <a:close/>
                  <a:moveTo>
                    <a:pt x="264" y="91"/>
                  </a:moveTo>
                  <a:cubicBezTo>
                    <a:pt x="264" y="132"/>
                    <a:pt x="230" y="166"/>
                    <a:pt x="188" y="166"/>
                  </a:cubicBezTo>
                  <a:cubicBezTo>
                    <a:pt x="147" y="166"/>
                    <a:pt x="113" y="132"/>
                    <a:pt x="113" y="91"/>
                  </a:cubicBezTo>
                  <a:cubicBezTo>
                    <a:pt x="113" y="49"/>
                    <a:pt x="147" y="15"/>
                    <a:pt x="188" y="15"/>
                  </a:cubicBezTo>
                  <a:cubicBezTo>
                    <a:pt x="230" y="15"/>
                    <a:pt x="264" y="49"/>
                    <a:pt x="264" y="91"/>
                  </a:cubicBezTo>
                  <a:close/>
                  <a:moveTo>
                    <a:pt x="15" y="45"/>
                  </a:moveTo>
                  <a:cubicBezTo>
                    <a:pt x="30" y="42"/>
                    <a:pt x="41" y="30"/>
                    <a:pt x="44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97" y="43"/>
                    <a:pt x="85" y="99"/>
                    <a:pt x="113" y="141"/>
                  </a:cubicBezTo>
                  <a:cubicBezTo>
                    <a:pt x="119" y="151"/>
                    <a:pt x="128" y="160"/>
                    <a:pt x="138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1" y="151"/>
                    <a:pt x="30" y="140"/>
                    <a:pt x="15" y="137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EB401A9F-C5A5-4571-B325-AFD280A72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2441576"/>
              <a:ext cx="77787" cy="131763"/>
            </a:xfrm>
            <a:custGeom>
              <a:avLst/>
              <a:gdLst>
                <a:gd name="T0" fmla="*/ 3 w 49"/>
                <a:gd name="T1" fmla="*/ 69 h 83"/>
                <a:gd name="T2" fmla="*/ 22 w 49"/>
                <a:gd name="T3" fmla="*/ 75 h 83"/>
                <a:gd name="T4" fmla="*/ 39 w 49"/>
                <a:gd name="T5" fmla="*/ 61 h 83"/>
                <a:gd name="T6" fmla="*/ 23 w 49"/>
                <a:gd name="T7" fmla="*/ 45 h 83"/>
                <a:gd name="T8" fmla="*/ 2 w 49"/>
                <a:gd name="T9" fmla="*/ 22 h 83"/>
                <a:gd name="T10" fmla="*/ 28 w 49"/>
                <a:gd name="T11" fmla="*/ 0 h 83"/>
                <a:gd name="T12" fmla="*/ 46 w 49"/>
                <a:gd name="T13" fmla="*/ 4 h 83"/>
                <a:gd name="T14" fmla="*/ 43 w 49"/>
                <a:gd name="T15" fmla="*/ 12 h 83"/>
                <a:gd name="T16" fmla="*/ 28 w 49"/>
                <a:gd name="T17" fmla="*/ 9 h 83"/>
                <a:gd name="T18" fmla="*/ 13 w 49"/>
                <a:gd name="T19" fmla="*/ 21 h 83"/>
                <a:gd name="T20" fmla="*/ 29 w 49"/>
                <a:gd name="T21" fmla="*/ 36 h 83"/>
                <a:gd name="T22" fmla="*/ 49 w 49"/>
                <a:gd name="T23" fmla="*/ 60 h 83"/>
                <a:gd name="T24" fmla="*/ 21 w 49"/>
                <a:gd name="T25" fmla="*/ 83 h 83"/>
                <a:gd name="T26" fmla="*/ 0 w 49"/>
                <a:gd name="T27" fmla="*/ 78 h 83"/>
                <a:gd name="T28" fmla="*/ 3 w 49"/>
                <a:gd name="T2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3" y="69"/>
                  </a:moveTo>
                  <a:cubicBezTo>
                    <a:pt x="8" y="72"/>
                    <a:pt x="15" y="75"/>
                    <a:pt x="22" y="75"/>
                  </a:cubicBezTo>
                  <a:cubicBezTo>
                    <a:pt x="32" y="75"/>
                    <a:pt x="39" y="69"/>
                    <a:pt x="39" y="61"/>
                  </a:cubicBezTo>
                  <a:cubicBezTo>
                    <a:pt x="39" y="53"/>
                    <a:pt x="34" y="49"/>
                    <a:pt x="23" y="45"/>
                  </a:cubicBezTo>
                  <a:cubicBezTo>
                    <a:pt x="10" y="40"/>
                    <a:pt x="2" y="33"/>
                    <a:pt x="2" y="22"/>
                  </a:cubicBezTo>
                  <a:cubicBezTo>
                    <a:pt x="2" y="9"/>
                    <a:pt x="12" y="0"/>
                    <a:pt x="28" y="0"/>
                  </a:cubicBezTo>
                  <a:cubicBezTo>
                    <a:pt x="36" y="0"/>
                    <a:pt x="42" y="2"/>
                    <a:pt x="46" y="4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1"/>
                    <a:pt x="35" y="9"/>
                    <a:pt x="28" y="9"/>
                  </a:cubicBezTo>
                  <a:cubicBezTo>
                    <a:pt x="17" y="9"/>
                    <a:pt x="13" y="15"/>
                    <a:pt x="13" y="21"/>
                  </a:cubicBezTo>
                  <a:cubicBezTo>
                    <a:pt x="13" y="28"/>
                    <a:pt x="18" y="32"/>
                    <a:pt x="29" y="36"/>
                  </a:cubicBezTo>
                  <a:cubicBezTo>
                    <a:pt x="42" y="41"/>
                    <a:pt x="49" y="48"/>
                    <a:pt x="49" y="60"/>
                  </a:cubicBezTo>
                  <a:cubicBezTo>
                    <a:pt x="49" y="72"/>
                    <a:pt x="40" y="83"/>
                    <a:pt x="21" y="83"/>
                  </a:cubicBezTo>
                  <a:cubicBezTo>
                    <a:pt x="13" y="83"/>
                    <a:pt x="5" y="81"/>
                    <a:pt x="0" y="78"/>
                  </a:cubicBezTo>
                  <a:lnTo>
                    <a:pt x="3" y="69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5946B9C1-3C98-4D8D-9F3B-DA24C6D52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2441576"/>
              <a:ext cx="66675" cy="138113"/>
            </a:xfrm>
            <a:custGeom>
              <a:avLst/>
              <a:gdLst>
                <a:gd name="T0" fmla="*/ 0 w 42"/>
                <a:gd name="T1" fmla="*/ 87 h 87"/>
                <a:gd name="T2" fmla="*/ 34 w 42"/>
                <a:gd name="T3" fmla="*/ 0 h 87"/>
                <a:gd name="T4" fmla="*/ 42 w 42"/>
                <a:gd name="T5" fmla="*/ 0 h 87"/>
                <a:gd name="T6" fmla="*/ 8 w 42"/>
                <a:gd name="T7" fmla="*/ 87 h 87"/>
                <a:gd name="T8" fmla="*/ 0 w 42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7">
                  <a:moveTo>
                    <a:pt x="0" y="87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8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57F1511F-14ED-4095-9ABE-07FB309C61DB}"/>
              </a:ext>
            </a:extLst>
          </p:cNvPr>
          <p:cNvGrpSpPr/>
          <p:nvPr/>
        </p:nvGrpSpPr>
        <p:grpSpPr>
          <a:xfrm>
            <a:off x="1150938" y="2287588"/>
            <a:ext cx="685800" cy="827088"/>
            <a:chOff x="1150938" y="2287588"/>
            <a:chExt cx="685800" cy="827088"/>
          </a:xfrm>
        </p:grpSpPr>
        <p:sp>
          <p:nvSpPr>
            <p:cNvPr id="112" name="Freeform 69">
              <a:extLst>
                <a:ext uri="{FF2B5EF4-FFF2-40B4-BE49-F238E27FC236}">
                  <a16:creationId xmlns:a16="http://schemas.microsoft.com/office/drawing/2014/main" id="{1FB1B4DF-4537-4CD5-9777-58F0DBDE0E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2290763"/>
              <a:ext cx="300037" cy="446088"/>
            </a:xfrm>
            <a:custGeom>
              <a:avLst/>
              <a:gdLst>
                <a:gd name="T0" fmla="*/ 124 w 188"/>
                <a:gd name="T1" fmla="*/ 189 h 279"/>
                <a:gd name="T2" fmla="*/ 116 w 188"/>
                <a:gd name="T3" fmla="*/ 194 h 279"/>
                <a:gd name="T4" fmla="*/ 121 w 188"/>
                <a:gd name="T5" fmla="*/ 226 h 279"/>
                <a:gd name="T6" fmla="*/ 109 w 188"/>
                <a:gd name="T7" fmla="*/ 206 h 279"/>
                <a:gd name="T8" fmla="*/ 94 w 188"/>
                <a:gd name="T9" fmla="*/ 215 h 279"/>
                <a:gd name="T10" fmla="*/ 77 w 188"/>
                <a:gd name="T11" fmla="*/ 182 h 279"/>
                <a:gd name="T12" fmla="*/ 156 w 188"/>
                <a:gd name="T13" fmla="*/ 84 h 279"/>
                <a:gd name="T14" fmla="*/ 65 w 188"/>
                <a:gd name="T15" fmla="*/ 52 h 279"/>
                <a:gd name="T16" fmla="*/ 32 w 188"/>
                <a:gd name="T17" fmla="*/ 114 h 279"/>
                <a:gd name="T18" fmla="*/ 27 w 188"/>
                <a:gd name="T19" fmla="*/ 49 h 279"/>
                <a:gd name="T20" fmla="*/ 42 w 188"/>
                <a:gd name="T21" fmla="*/ 35 h 279"/>
                <a:gd name="T22" fmla="*/ 143 w 188"/>
                <a:gd name="T23" fmla="*/ 9 h 279"/>
                <a:gd name="T24" fmla="*/ 141 w 188"/>
                <a:gd name="T25" fmla="*/ 30 h 279"/>
                <a:gd name="T26" fmla="*/ 162 w 188"/>
                <a:gd name="T27" fmla="*/ 51 h 279"/>
                <a:gd name="T28" fmla="*/ 167 w 188"/>
                <a:gd name="T29" fmla="*/ 111 h 279"/>
                <a:gd name="T30" fmla="*/ 172 w 188"/>
                <a:gd name="T31" fmla="*/ 50 h 279"/>
                <a:gd name="T32" fmla="*/ 148 w 188"/>
                <a:gd name="T33" fmla="*/ 23 h 279"/>
                <a:gd name="T34" fmla="*/ 150 w 188"/>
                <a:gd name="T35" fmla="*/ 0 h 279"/>
                <a:gd name="T36" fmla="*/ 35 w 188"/>
                <a:gd name="T37" fmla="*/ 29 h 279"/>
                <a:gd name="T38" fmla="*/ 17 w 188"/>
                <a:gd name="T39" fmla="*/ 106 h 279"/>
                <a:gd name="T40" fmla="*/ 67 w 188"/>
                <a:gd name="T41" fmla="*/ 178 h 279"/>
                <a:gd name="T42" fmla="*/ 48 w 188"/>
                <a:gd name="T43" fmla="*/ 199 h 279"/>
                <a:gd name="T44" fmla="*/ 0 w 188"/>
                <a:gd name="T45" fmla="*/ 274 h 279"/>
                <a:gd name="T46" fmla="*/ 9 w 188"/>
                <a:gd name="T47" fmla="*/ 274 h 279"/>
                <a:gd name="T48" fmla="*/ 48 w 188"/>
                <a:gd name="T49" fmla="*/ 208 h 279"/>
                <a:gd name="T50" fmla="*/ 61 w 188"/>
                <a:gd name="T51" fmla="*/ 237 h 279"/>
                <a:gd name="T52" fmla="*/ 85 w 188"/>
                <a:gd name="T53" fmla="*/ 220 h 279"/>
                <a:gd name="T54" fmla="*/ 89 w 188"/>
                <a:gd name="T55" fmla="*/ 252 h 279"/>
                <a:gd name="T56" fmla="*/ 99 w 188"/>
                <a:gd name="T57" fmla="*/ 252 h 279"/>
                <a:gd name="T58" fmla="*/ 103 w 188"/>
                <a:gd name="T59" fmla="*/ 220 h 279"/>
                <a:gd name="T60" fmla="*/ 128 w 188"/>
                <a:gd name="T61" fmla="*/ 237 h 279"/>
                <a:gd name="T62" fmla="*/ 140 w 188"/>
                <a:gd name="T63" fmla="*/ 208 h 279"/>
                <a:gd name="T64" fmla="*/ 179 w 188"/>
                <a:gd name="T65" fmla="*/ 274 h 279"/>
                <a:gd name="T66" fmla="*/ 188 w 188"/>
                <a:gd name="T67" fmla="*/ 274 h 279"/>
                <a:gd name="T68" fmla="*/ 140 w 188"/>
                <a:gd name="T69" fmla="*/ 199 h 279"/>
                <a:gd name="T70" fmla="*/ 41 w 188"/>
                <a:gd name="T71" fmla="*/ 84 h 279"/>
                <a:gd name="T72" fmla="*/ 124 w 188"/>
                <a:gd name="T73" fmla="*/ 61 h 279"/>
                <a:gd name="T74" fmla="*/ 147 w 188"/>
                <a:gd name="T75" fmla="*/ 122 h 279"/>
                <a:gd name="T76" fmla="*/ 41 w 188"/>
                <a:gd name="T77" fmla="*/ 122 h 279"/>
                <a:gd name="T78" fmla="*/ 63 w 188"/>
                <a:gd name="T79" fmla="*/ 204 h 279"/>
                <a:gd name="T80" fmla="*/ 79 w 188"/>
                <a:gd name="T81" fmla="*/ 21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" h="279">
                  <a:moveTo>
                    <a:pt x="140" y="199"/>
                  </a:moveTo>
                  <a:cubicBezTo>
                    <a:pt x="134" y="199"/>
                    <a:pt x="127" y="195"/>
                    <a:pt x="124" y="189"/>
                  </a:cubicBezTo>
                  <a:cubicBezTo>
                    <a:pt x="122" y="187"/>
                    <a:pt x="120" y="187"/>
                    <a:pt x="117" y="188"/>
                  </a:cubicBezTo>
                  <a:cubicBezTo>
                    <a:pt x="115" y="189"/>
                    <a:pt x="114" y="192"/>
                    <a:pt x="116" y="194"/>
                  </a:cubicBezTo>
                  <a:cubicBezTo>
                    <a:pt x="118" y="198"/>
                    <a:pt x="122" y="202"/>
                    <a:pt x="126" y="204"/>
                  </a:cubicBezTo>
                  <a:cubicBezTo>
                    <a:pt x="121" y="226"/>
                    <a:pt x="121" y="226"/>
                    <a:pt x="121" y="226"/>
                  </a:cubicBezTo>
                  <a:cubicBezTo>
                    <a:pt x="109" y="212"/>
                    <a:pt x="109" y="212"/>
                    <a:pt x="109" y="212"/>
                  </a:cubicBezTo>
                  <a:cubicBezTo>
                    <a:pt x="111" y="210"/>
                    <a:pt x="111" y="207"/>
                    <a:pt x="109" y="206"/>
                  </a:cubicBezTo>
                  <a:cubicBezTo>
                    <a:pt x="107" y="204"/>
                    <a:pt x="104" y="204"/>
                    <a:pt x="102" y="206"/>
                  </a:cubicBezTo>
                  <a:cubicBezTo>
                    <a:pt x="94" y="215"/>
                    <a:pt x="94" y="215"/>
                    <a:pt x="94" y="215"/>
                  </a:cubicBezTo>
                  <a:cubicBezTo>
                    <a:pt x="73" y="193"/>
                    <a:pt x="73" y="193"/>
                    <a:pt x="73" y="193"/>
                  </a:cubicBezTo>
                  <a:cubicBezTo>
                    <a:pt x="75" y="189"/>
                    <a:pt x="76" y="185"/>
                    <a:pt x="77" y="182"/>
                  </a:cubicBezTo>
                  <a:cubicBezTo>
                    <a:pt x="116" y="193"/>
                    <a:pt x="156" y="164"/>
                    <a:pt x="156" y="122"/>
                  </a:cubicBezTo>
                  <a:cubicBezTo>
                    <a:pt x="156" y="121"/>
                    <a:pt x="156" y="87"/>
                    <a:pt x="156" y="84"/>
                  </a:cubicBezTo>
                  <a:cubicBezTo>
                    <a:pt x="156" y="66"/>
                    <a:pt x="142" y="52"/>
                    <a:pt x="124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47" y="52"/>
                    <a:pt x="32" y="66"/>
                    <a:pt x="32" y="8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29" y="113"/>
                    <a:pt x="27" y="109"/>
                    <a:pt x="27" y="106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3"/>
                    <a:pt x="32" y="38"/>
                    <a:pt x="38" y="38"/>
                  </a:cubicBezTo>
                  <a:cubicBezTo>
                    <a:pt x="40" y="38"/>
                    <a:pt x="41" y="37"/>
                    <a:pt x="42" y="35"/>
                  </a:cubicBezTo>
                  <a:cubicBezTo>
                    <a:pt x="48" y="20"/>
                    <a:pt x="64" y="9"/>
                    <a:pt x="81" y="9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7"/>
                    <a:pt x="138" y="30"/>
                    <a:pt x="141" y="30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6" y="35"/>
                    <a:pt x="162" y="42"/>
                    <a:pt x="162" y="51"/>
                  </a:cubicBezTo>
                  <a:cubicBezTo>
                    <a:pt x="162" y="106"/>
                    <a:pt x="162" y="106"/>
                    <a:pt x="162" y="106"/>
                  </a:cubicBezTo>
                  <a:cubicBezTo>
                    <a:pt x="162" y="108"/>
                    <a:pt x="164" y="111"/>
                    <a:pt x="167" y="111"/>
                  </a:cubicBezTo>
                  <a:cubicBezTo>
                    <a:pt x="170" y="111"/>
                    <a:pt x="172" y="108"/>
                    <a:pt x="172" y="106"/>
                  </a:cubicBezTo>
                  <a:cubicBezTo>
                    <a:pt x="172" y="106"/>
                    <a:pt x="172" y="51"/>
                    <a:pt x="172" y="50"/>
                  </a:cubicBezTo>
                  <a:cubicBezTo>
                    <a:pt x="172" y="38"/>
                    <a:pt x="163" y="27"/>
                    <a:pt x="151" y="24"/>
                  </a:cubicBezTo>
                  <a:cubicBezTo>
                    <a:pt x="148" y="23"/>
                    <a:pt x="148" y="23"/>
                    <a:pt x="148" y="23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6" y="3"/>
                    <a:pt x="153" y="0"/>
                    <a:pt x="150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1" y="0"/>
                    <a:pt x="43" y="11"/>
                    <a:pt x="35" y="29"/>
                  </a:cubicBezTo>
                  <a:cubicBezTo>
                    <a:pt x="25" y="31"/>
                    <a:pt x="17" y="39"/>
                    <a:pt x="17" y="49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17" y="115"/>
                    <a:pt x="24" y="122"/>
                    <a:pt x="32" y="124"/>
                  </a:cubicBezTo>
                  <a:cubicBezTo>
                    <a:pt x="33" y="148"/>
                    <a:pt x="47" y="168"/>
                    <a:pt x="67" y="178"/>
                  </a:cubicBezTo>
                  <a:cubicBezTo>
                    <a:pt x="67" y="179"/>
                    <a:pt x="67" y="179"/>
                    <a:pt x="67" y="179"/>
                  </a:cubicBezTo>
                  <a:cubicBezTo>
                    <a:pt x="67" y="190"/>
                    <a:pt x="59" y="199"/>
                    <a:pt x="48" y="199"/>
                  </a:cubicBezTo>
                  <a:cubicBezTo>
                    <a:pt x="23" y="198"/>
                    <a:pt x="0" y="219"/>
                    <a:pt x="0" y="247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7"/>
                    <a:pt x="2" y="279"/>
                    <a:pt x="5" y="279"/>
                  </a:cubicBezTo>
                  <a:cubicBezTo>
                    <a:pt x="7" y="279"/>
                    <a:pt x="9" y="277"/>
                    <a:pt x="9" y="274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25"/>
                    <a:pt x="27" y="208"/>
                    <a:pt x="48" y="208"/>
                  </a:cubicBezTo>
                  <a:cubicBezTo>
                    <a:pt x="50" y="208"/>
                    <a:pt x="52" y="208"/>
                    <a:pt x="54" y="20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1" y="241"/>
                    <a:pt x="66" y="242"/>
                    <a:pt x="69" y="239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9" y="224"/>
                    <a:pt x="89" y="224"/>
                    <a:pt x="89" y="224"/>
                  </a:cubicBezTo>
                  <a:cubicBezTo>
                    <a:pt x="89" y="252"/>
                    <a:pt x="89" y="252"/>
                    <a:pt x="89" y="252"/>
                  </a:cubicBezTo>
                  <a:cubicBezTo>
                    <a:pt x="89" y="255"/>
                    <a:pt x="92" y="257"/>
                    <a:pt x="94" y="257"/>
                  </a:cubicBezTo>
                  <a:cubicBezTo>
                    <a:pt x="97" y="257"/>
                    <a:pt x="99" y="255"/>
                    <a:pt x="99" y="252"/>
                  </a:cubicBezTo>
                  <a:cubicBezTo>
                    <a:pt x="99" y="224"/>
                    <a:pt x="99" y="224"/>
                    <a:pt x="99" y="224"/>
                  </a:cubicBezTo>
                  <a:cubicBezTo>
                    <a:pt x="103" y="220"/>
                    <a:pt x="103" y="220"/>
                    <a:pt x="103" y="220"/>
                  </a:cubicBezTo>
                  <a:cubicBezTo>
                    <a:pt x="120" y="239"/>
                    <a:pt x="120" y="239"/>
                    <a:pt x="120" y="239"/>
                  </a:cubicBezTo>
                  <a:cubicBezTo>
                    <a:pt x="122" y="242"/>
                    <a:pt x="127" y="241"/>
                    <a:pt x="128" y="23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6" y="208"/>
                    <a:pt x="138" y="208"/>
                    <a:pt x="140" y="208"/>
                  </a:cubicBezTo>
                  <a:cubicBezTo>
                    <a:pt x="162" y="208"/>
                    <a:pt x="179" y="225"/>
                    <a:pt x="179" y="247"/>
                  </a:cubicBezTo>
                  <a:cubicBezTo>
                    <a:pt x="179" y="274"/>
                    <a:pt x="179" y="274"/>
                    <a:pt x="179" y="274"/>
                  </a:cubicBezTo>
                  <a:cubicBezTo>
                    <a:pt x="179" y="277"/>
                    <a:pt x="181" y="279"/>
                    <a:pt x="184" y="279"/>
                  </a:cubicBezTo>
                  <a:cubicBezTo>
                    <a:pt x="186" y="279"/>
                    <a:pt x="188" y="277"/>
                    <a:pt x="188" y="274"/>
                  </a:cubicBezTo>
                  <a:cubicBezTo>
                    <a:pt x="188" y="247"/>
                    <a:pt x="188" y="247"/>
                    <a:pt x="188" y="247"/>
                  </a:cubicBezTo>
                  <a:cubicBezTo>
                    <a:pt x="188" y="220"/>
                    <a:pt x="167" y="199"/>
                    <a:pt x="140" y="199"/>
                  </a:cubicBezTo>
                  <a:close/>
                  <a:moveTo>
                    <a:pt x="41" y="122"/>
                  </a:moveTo>
                  <a:cubicBezTo>
                    <a:pt x="41" y="84"/>
                    <a:pt x="41" y="84"/>
                    <a:pt x="41" y="84"/>
                  </a:cubicBezTo>
                  <a:cubicBezTo>
                    <a:pt x="41" y="71"/>
                    <a:pt x="52" y="61"/>
                    <a:pt x="65" y="61"/>
                  </a:cubicBezTo>
                  <a:cubicBezTo>
                    <a:pt x="65" y="61"/>
                    <a:pt x="124" y="61"/>
                    <a:pt x="124" y="61"/>
                  </a:cubicBezTo>
                  <a:cubicBezTo>
                    <a:pt x="137" y="61"/>
                    <a:pt x="147" y="71"/>
                    <a:pt x="147" y="84"/>
                  </a:cubicBezTo>
                  <a:cubicBezTo>
                    <a:pt x="147" y="122"/>
                    <a:pt x="147" y="122"/>
                    <a:pt x="147" y="122"/>
                  </a:cubicBezTo>
                  <a:cubicBezTo>
                    <a:pt x="147" y="151"/>
                    <a:pt x="123" y="175"/>
                    <a:pt x="94" y="175"/>
                  </a:cubicBezTo>
                  <a:cubicBezTo>
                    <a:pt x="65" y="175"/>
                    <a:pt x="41" y="151"/>
                    <a:pt x="41" y="122"/>
                  </a:cubicBezTo>
                  <a:close/>
                  <a:moveTo>
                    <a:pt x="68" y="226"/>
                  </a:moveTo>
                  <a:cubicBezTo>
                    <a:pt x="63" y="204"/>
                    <a:pt x="63" y="204"/>
                    <a:pt x="63" y="204"/>
                  </a:cubicBezTo>
                  <a:cubicBezTo>
                    <a:pt x="65" y="203"/>
                    <a:pt x="66" y="202"/>
                    <a:pt x="68" y="200"/>
                  </a:cubicBezTo>
                  <a:cubicBezTo>
                    <a:pt x="79" y="213"/>
                    <a:pt x="79" y="213"/>
                    <a:pt x="79" y="213"/>
                  </a:cubicBezTo>
                  <a:lnTo>
                    <a:pt x="68" y="226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70">
              <a:extLst>
                <a:ext uri="{FF2B5EF4-FFF2-40B4-BE49-F238E27FC236}">
                  <a16:creationId xmlns:a16="http://schemas.microsoft.com/office/drawing/2014/main" id="{7585A87E-6403-44B8-9D28-7C8B017CDB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5088" y="2287588"/>
              <a:ext cx="306387" cy="452438"/>
            </a:xfrm>
            <a:custGeom>
              <a:avLst/>
              <a:gdLst>
                <a:gd name="T0" fmla="*/ 179 w 192"/>
                <a:gd name="T1" fmla="*/ 249 h 283"/>
                <a:gd name="T2" fmla="*/ 127 w 192"/>
                <a:gd name="T3" fmla="*/ 244 h 283"/>
                <a:gd name="T4" fmla="*/ 103 w 192"/>
                <a:gd name="T5" fmla="*/ 254 h 283"/>
                <a:gd name="T6" fmla="*/ 89 w 192"/>
                <a:gd name="T7" fmla="*/ 227 h 283"/>
                <a:gd name="T8" fmla="*/ 61 w 192"/>
                <a:gd name="T9" fmla="*/ 239 h 283"/>
                <a:gd name="T10" fmla="*/ 13 w 192"/>
                <a:gd name="T11" fmla="*/ 276 h 283"/>
                <a:gd name="T12" fmla="*/ 15 w 192"/>
                <a:gd name="T13" fmla="*/ 213 h 283"/>
                <a:gd name="T14" fmla="*/ 17 w 192"/>
                <a:gd name="T15" fmla="*/ 108 h 283"/>
                <a:gd name="T16" fmla="*/ 83 w 192"/>
                <a:gd name="T17" fmla="*/ 0 h 283"/>
                <a:gd name="T18" fmla="*/ 153 w 192"/>
                <a:gd name="T19" fmla="*/ 24 h 283"/>
                <a:gd name="T20" fmla="*/ 176 w 192"/>
                <a:gd name="T21" fmla="*/ 108 h 283"/>
                <a:gd name="T22" fmla="*/ 150 w 192"/>
                <a:gd name="T23" fmla="*/ 37 h 283"/>
                <a:gd name="T24" fmla="*/ 142 w 192"/>
                <a:gd name="T25" fmla="*/ 13 h 283"/>
                <a:gd name="T26" fmla="*/ 31 w 192"/>
                <a:gd name="T27" fmla="*/ 51 h 283"/>
                <a:gd name="T28" fmla="*/ 67 w 192"/>
                <a:gd name="T29" fmla="*/ 52 h 283"/>
                <a:gd name="T30" fmla="*/ 160 w 192"/>
                <a:gd name="T31" fmla="*/ 124 h 283"/>
                <a:gd name="T32" fmla="*/ 96 w 192"/>
                <a:gd name="T33" fmla="*/ 214 h 283"/>
                <a:gd name="T34" fmla="*/ 122 w 192"/>
                <a:gd name="T35" fmla="*/ 224 h 283"/>
                <a:gd name="T36" fmla="*/ 123 w 192"/>
                <a:gd name="T37" fmla="*/ 187 h 283"/>
                <a:gd name="T38" fmla="*/ 192 w 192"/>
                <a:gd name="T39" fmla="*/ 249 h 283"/>
                <a:gd name="T40" fmla="*/ 137 w 192"/>
                <a:gd name="T41" fmla="*/ 207 h 283"/>
                <a:gd name="T42" fmla="*/ 184 w 192"/>
                <a:gd name="T43" fmla="*/ 278 h 283"/>
                <a:gd name="T44" fmla="*/ 175 w 192"/>
                <a:gd name="T45" fmla="*/ 216 h 283"/>
                <a:gd name="T46" fmla="*/ 122 w 192"/>
                <a:gd name="T47" fmla="*/ 191 h 283"/>
                <a:gd name="T48" fmla="*/ 130 w 192"/>
                <a:gd name="T49" fmla="*/ 205 h 283"/>
                <a:gd name="T50" fmla="*/ 110 w 192"/>
                <a:gd name="T51" fmla="*/ 209 h 283"/>
                <a:gd name="T52" fmla="*/ 74 w 192"/>
                <a:gd name="T53" fmla="*/ 194 h 283"/>
                <a:gd name="T54" fmla="*/ 132 w 192"/>
                <a:gd name="T55" fmla="*/ 172 h 283"/>
                <a:gd name="T56" fmla="*/ 126 w 192"/>
                <a:gd name="T57" fmla="*/ 56 h 283"/>
                <a:gd name="T58" fmla="*/ 33 w 192"/>
                <a:gd name="T59" fmla="*/ 118 h 283"/>
                <a:gd name="T60" fmla="*/ 42 w 192"/>
                <a:gd name="T61" fmla="*/ 36 h 283"/>
                <a:gd name="T62" fmla="*/ 142 w 192"/>
                <a:gd name="T63" fmla="*/ 29 h 283"/>
                <a:gd name="T64" fmla="*/ 166 w 192"/>
                <a:gd name="T65" fmla="*/ 108 h 283"/>
                <a:gd name="T66" fmla="*/ 172 w 192"/>
                <a:gd name="T67" fmla="*/ 52 h 283"/>
                <a:gd name="T68" fmla="*/ 154 w 192"/>
                <a:gd name="T69" fmla="*/ 5 h 283"/>
                <a:gd name="T70" fmla="*/ 39 w 192"/>
                <a:gd name="T71" fmla="*/ 32 h 283"/>
                <a:gd name="T72" fmla="*/ 21 w 192"/>
                <a:gd name="T73" fmla="*/ 108 h 283"/>
                <a:gd name="T74" fmla="*/ 70 w 192"/>
                <a:gd name="T75" fmla="*/ 178 h 283"/>
                <a:gd name="T76" fmla="*/ 18 w 192"/>
                <a:gd name="T77" fmla="*/ 216 h 283"/>
                <a:gd name="T78" fmla="*/ 9 w 192"/>
                <a:gd name="T79" fmla="*/ 276 h 283"/>
                <a:gd name="T80" fmla="*/ 58 w 192"/>
                <a:gd name="T81" fmla="*/ 207 h 283"/>
                <a:gd name="T82" fmla="*/ 87 w 192"/>
                <a:gd name="T83" fmla="*/ 219 h 283"/>
                <a:gd name="T84" fmla="*/ 96 w 192"/>
                <a:gd name="T85" fmla="*/ 257 h 283"/>
                <a:gd name="T86" fmla="*/ 123 w 192"/>
                <a:gd name="T87" fmla="*/ 240 h 283"/>
                <a:gd name="T88" fmla="*/ 69 w 192"/>
                <a:gd name="T89" fmla="*/ 232 h 283"/>
                <a:gd name="T90" fmla="*/ 70 w 192"/>
                <a:gd name="T91" fmla="*/ 199 h 283"/>
                <a:gd name="T92" fmla="*/ 71 w 192"/>
                <a:gd name="T93" fmla="*/ 223 h 283"/>
                <a:gd name="T94" fmla="*/ 96 w 192"/>
                <a:gd name="T95" fmla="*/ 179 h 283"/>
                <a:gd name="T96" fmla="*/ 126 w 192"/>
                <a:gd name="T97" fmla="*/ 61 h 283"/>
                <a:gd name="T98" fmla="*/ 96 w 192"/>
                <a:gd name="T99" fmla="*/ 179 h 283"/>
                <a:gd name="T100" fmla="*/ 147 w 192"/>
                <a:gd name="T101" fmla="*/ 86 h 283"/>
                <a:gd name="T102" fmla="*/ 45 w 192"/>
                <a:gd name="T103" fmla="*/ 8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283">
                  <a:moveTo>
                    <a:pt x="186" y="283"/>
                  </a:moveTo>
                  <a:cubicBezTo>
                    <a:pt x="184" y="283"/>
                    <a:pt x="182" y="282"/>
                    <a:pt x="181" y="281"/>
                  </a:cubicBezTo>
                  <a:cubicBezTo>
                    <a:pt x="180" y="280"/>
                    <a:pt x="179" y="278"/>
                    <a:pt x="179" y="276"/>
                  </a:cubicBezTo>
                  <a:cubicBezTo>
                    <a:pt x="179" y="249"/>
                    <a:pt x="179" y="249"/>
                    <a:pt x="179" y="249"/>
                  </a:cubicBezTo>
                  <a:cubicBezTo>
                    <a:pt x="179" y="229"/>
                    <a:pt x="163" y="212"/>
                    <a:pt x="142" y="212"/>
                  </a:cubicBezTo>
                  <a:cubicBezTo>
                    <a:pt x="141" y="212"/>
                    <a:pt x="139" y="212"/>
                    <a:pt x="138" y="212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42"/>
                    <a:pt x="129" y="244"/>
                    <a:pt x="127" y="244"/>
                  </a:cubicBezTo>
                  <a:cubicBezTo>
                    <a:pt x="124" y="245"/>
                    <a:pt x="122" y="244"/>
                    <a:pt x="120" y="242"/>
                  </a:cubicBezTo>
                  <a:cubicBezTo>
                    <a:pt x="105" y="225"/>
                    <a:pt x="105" y="225"/>
                    <a:pt x="105" y="225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54"/>
                    <a:pt x="103" y="254"/>
                    <a:pt x="103" y="254"/>
                  </a:cubicBezTo>
                  <a:cubicBezTo>
                    <a:pt x="103" y="258"/>
                    <a:pt x="100" y="261"/>
                    <a:pt x="96" y="261"/>
                  </a:cubicBezTo>
                  <a:cubicBezTo>
                    <a:pt x="94" y="261"/>
                    <a:pt x="93" y="260"/>
                    <a:pt x="91" y="259"/>
                  </a:cubicBezTo>
                  <a:cubicBezTo>
                    <a:pt x="90" y="258"/>
                    <a:pt x="89" y="256"/>
                    <a:pt x="89" y="254"/>
                  </a:cubicBezTo>
                  <a:cubicBezTo>
                    <a:pt x="89" y="227"/>
                    <a:pt x="89" y="227"/>
                    <a:pt x="89" y="227"/>
                  </a:cubicBezTo>
                  <a:cubicBezTo>
                    <a:pt x="87" y="225"/>
                    <a:pt x="87" y="225"/>
                    <a:pt x="87" y="225"/>
                  </a:cubicBezTo>
                  <a:cubicBezTo>
                    <a:pt x="72" y="242"/>
                    <a:pt x="72" y="242"/>
                    <a:pt x="72" y="242"/>
                  </a:cubicBezTo>
                  <a:cubicBezTo>
                    <a:pt x="70" y="244"/>
                    <a:pt x="68" y="245"/>
                    <a:pt x="65" y="244"/>
                  </a:cubicBezTo>
                  <a:cubicBezTo>
                    <a:pt x="63" y="244"/>
                    <a:pt x="61" y="242"/>
                    <a:pt x="61" y="239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2"/>
                    <a:pt x="51" y="212"/>
                    <a:pt x="50" y="212"/>
                  </a:cubicBezTo>
                  <a:cubicBezTo>
                    <a:pt x="30" y="212"/>
                    <a:pt x="13" y="228"/>
                    <a:pt x="13" y="249"/>
                  </a:cubicBezTo>
                  <a:cubicBezTo>
                    <a:pt x="13" y="276"/>
                    <a:pt x="13" y="276"/>
                    <a:pt x="13" y="276"/>
                  </a:cubicBezTo>
                  <a:cubicBezTo>
                    <a:pt x="13" y="280"/>
                    <a:pt x="10" y="283"/>
                    <a:pt x="7" y="283"/>
                  </a:cubicBezTo>
                  <a:cubicBezTo>
                    <a:pt x="3" y="283"/>
                    <a:pt x="0" y="280"/>
                    <a:pt x="0" y="276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35"/>
                    <a:pt x="5" y="222"/>
                    <a:pt x="15" y="213"/>
                  </a:cubicBezTo>
                  <a:cubicBezTo>
                    <a:pt x="24" y="204"/>
                    <a:pt x="37" y="198"/>
                    <a:pt x="50" y="199"/>
                  </a:cubicBezTo>
                  <a:cubicBezTo>
                    <a:pt x="60" y="199"/>
                    <a:pt x="67" y="191"/>
                    <a:pt x="67" y="181"/>
                  </a:cubicBezTo>
                  <a:cubicBezTo>
                    <a:pt x="47" y="171"/>
                    <a:pt x="33" y="151"/>
                    <a:pt x="32" y="128"/>
                  </a:cubicBezTo>
                  <a:cubicBezTo>
                    <a:pt x="23" y="125"/>
                    <a:pt x="17" y="117"/>
                    <a:pt x="17" y="10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41"/>
                    <a:pt x="25" y="31"/>
                    <a:pt x="35" y="29"/>
                  </a:cubicBezTo>
                  <a:cubicBezTo>
                    <a:pt x="44" y="11"/>
                    <a:pt x="6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1"/>
                    <a:pt x="158" y="3"/>
                  </a:cubicBezTo>
                  <a:cubicBezTo>
                    <a:pt x="159" y="4"/>
                    <a:pt x="159" y="7"/>
                    <a:pt x="158" y="9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67" y="28"/>
                    <a:pt x="176" y="39"/>
                    <a:pt x="176" y="52"/>
                  </a:cubicBezTo>
                  <a:cubicBezTo>
                    <a:pt x="176" y="53"/>
                    <a:pt x="176" y="84"/>
                    <a:pt x="176" y="9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12"/>
                    <a:pt x="173" y="115"/>
                    <a:pt x="169" y="115"/>
                  </a:cubicBezTo>
                  <a:cubicBezTo>
                    <a:pt x="165" y="115"/>
                    <a:pt x="162" y="112"/>
                    <a:pt x="162" y="108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45"/>
                    <a:pt x="157" y="39"/>
                    <a:pt x="150" y="37"/>
                  </a:cubicBezTo>
                  <a:cubicBezTo>
                    <a:pt x="142" y="34"/>
                    <a:pt x="142" y="34"/>
                    <a:pt x="142" y="34"/>
                  </a:cubicBezTo>
                  <a:cubicBezTo>
                    <a:pt x="140" y="34"/>
                    <a:pt x="139" y="33"/>
                    <a:pt x="138" y="31"/>
                  </a:cubicBezTo>
                  <a:cubicBezTo>
                    <a:pt x="137" y="29"/>
                    <a:pt x="137" y="27"/>
                    <a:pt x="138" y="26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67" y="13"/>
                    <a:pt x="52" y="23"/>
                    <a:pt x="46" y="38"/>
                  </a:cubicBezTo>
                  <a:cubicBezTo>
                    <a:pt x="45" y="40"/>
                    <a:pt x="43" y="42"/>
                    <a:pt x="40" y="42"/>
                  </a:cubicBezTo>
                  <a:cubicBezTo>
                    <a:pt x="35" y="42"/>
                    <a:pt x="31" y="46"/>
                    <a:pt x="31" y="51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1" y="109"/>
                    <a:pt x="31" y="111"/>
                    <a:pt x="32" y="11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67"/>
                    <a:pt x="48" y="52"/>
                    <a:pt x="67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35" y="52"/>
                    <a:pt x="144" y="55"/>
                    <a:pt x="150" y="62"/>
                  </a:cubicBezTo>
                  <a:cubicBezTo>
                    <a:pt x="157" y="68"/>
                    <a:pt x="160" y="77"/>
                    <a:pt x="160" y="86"/>
                  </a:cubicBezTo>
                  <a:cubicBezTo>
                    <a:pt x="160" y="124"/>
                    <a:pt x="160" y="124"/>
                    <a:pt x="160" y="124"/>
                  </a:cubicBezTo>
                  <a:cubicBezTo>
                    <a:pt x="160" y="144"/>
                    <a:pt x="151" y="163"/>
                    <a:pt x="135" y="175"/>
                  </a:cubicBezTo>
                  <a:cubicBezTo>
                    <a:pt x="119" y="187"/>
                    <a:pt x="99" y="191"/>
                    <a:pt x="80" y="186"/>
                  </a:cubicBezTo>
                  <a:cubicBezTo>
                    <a:pt x="80" y="189"/>
                    <a:pt x="79" y="192"/>
                    <a:pt x="78" y="194"/>
                  </a:cubicBezTo>
                  <a:cubicBezTo>
                    <a:pt x="96" y="214"/>
                    <a:pt x="96" y="214"/>
                    <a:pt x="96" y="214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5" y="204"/>
                    <a:pt x="109" y="204"/>
                    <a:pt x="112" y="206"/>
                  </a:cubicBezTo>
                  <a:cubicBezTo>
                    <a:pt x="114" y="208"/>
                    <a:pt x="115" y="211"/>
                    <a:pt x="114" y="214"/>
                  </a:cubicBezTo>
                  <a:cubicBezTo>
                    <a:pt x="122" y="224"/>
                    <a:pt x="122" y="224"/>
                    <a:pt x="122" y="224"/>
                  </a:cubicBezTo>
                  <a:cubicBezTo>
                    <a:pt x="125" y="207"/>
                    <a:pt x="125" y="207"/>
                    <a:pt x="125" y="207"/>
                  </a:cubicBezTo>
                  <a:cubicBezTo>
                    <a:pt x="122" y="204"/>
                    <a:pt x="118" y="201"/>
                    <a:pt x="116" y="197"/>
                  </a:cubicBezTo>
                  <a:cubicBezTo>
                    <a:pt x="114" y="194"/>
                    <a:pt x="115" y="190"/>
                    <a:pt x="118" y="188"/>
                  </a:cubicBezTo>
                  <a:cubicBezTo>
                    <a:pt x="120" y="187"/>
                    <a:pt x="122" y="187"/>
                    <a:pt x="123" y="187"/>
                  </a:cubicBezTo>
                  <a:cubicBezTo>
                    <a:pt x="125" y="188"/>
                    <a:pt x="127" y="189"/>
                    <a:pt x="127" y="190"/>
                  </a:cubicBezTo>
                  <a:cubicBezTo>
                    <a:pt x="131" y="196"/>
                    <a:pt x="136" y="199"/>
                    <a:pt x="142" y="199"/>
                  </a:cubicBezTo>
                  <a:cubicBezTo>
                    <a:pt x="156" y="199"/>
                    <a:pt x="168" y="204"/>
                    <a:pt x="178" y="213"/>
                  </a:cubicBezTo>
                  <a:cubicBezTo>
                    <a:pt x="187" y="223"/>
                    <a:pt x="192" y="235"/>
                    <a:pt x="192" y="249"/>
                  </a:cubicBezTo>
                  <a:cubicBezTo>
                    <a:pt x="192" y="276"/>
                    <a:pt x="192" y="276"/>
                    <a:pt x="192" y="276"/>
                  </a:cubicBezTo>
                  <a:cubicBezTo>
                    <a:pt x="192" y="280"/>
                    <a:pt x="189" y="283"/>
                    <a:pt x="186" y="283"/>
                  </a:cubicBezTo>
                  <a:close/>
                  <a:moveTo>
                    <a:pt x="135" y="207"/>
                  </a:moveTo>
                  <a:cubicBezTo>
                    <a:pt x="137" y="207"/>
                    <a:pt x="137" y="207"/>
                    <a:pt x="137" y="207"/>
                  </a:cubicBezTo>
                  <a:cubicBezTo>
                    <a:pt x="139" y="208"/>
                    <a:pt x="140" y="208"/>
                    <a:pt x="142" y="208"/>
                  </a:cubicBezTo>
                  <a:cubicBezTo>
                    <a:pt x="165" y="208"/>
                    <a:pt x="183" y="226"/>
                    <a:pt x="183" y="249"/>
                  </a:cubicBezTo>
                  <a:cubicBezTo>
                    <a:pt x="183" y="276"/>
                    <a:pt x="183" y="276"/>
                    <a:pt x="183" y="276"/>
                  </a:cubicBezTo>
                  <a:cubicBezTo>
                    <a:pt x="183" y="277"/>
                    <a:pt x="183" y="278"/>
                    <a:pt x="184" y="278"/>
                  </a:cubicBezTo>
                  <a:cubicBezTo>
                    <a:pt x="184" y="279"/>
                    <a:pt x="185" y="279"/>
                    <a:pt x="186" y="279"/>
                  </a:cubicBezTo>
                  <a:cubicBezTo>
                    <a:pt x="187" y="279"/>
                    <a:pt x="188" y="278"/>
                    <a:pt x="188" y="276"/>
                  </a:cubicBezTo>
                  <a:cubicBezTo>
                    <a:pt x="188" y="249"/>
                    <a:pt x="188" y="249"/>
                    <a:pt x="188" y="249"/>
                  </a:cubicBezTo>
                  <a:cubicBezTo>
                    <a:pt x="188" y="237"/>
                    <a:pt x="184" y="225"/>
                    <a:pt x="175" y="216"/>
                  </a:cubicBezTo>
                  <a:cubicBezTo>
                    <a:pt x="166" y="208"/>
                    <a:pt x="155" y="203"/>
                    <a:pt x="142" y="203"/>
                  </a:cubicBezTo>
                  <a:cubicBezTo>
                    <a:pt x="142" y="203"/>
                    <a:pt x="142" y="203"/>
                    <a:pt x="142" y="203"/>
                  </a:cubicBezTo>
                  <a:cubicBezTo>
                    <a:pt x="135" y="203"/>
                    <a:pt x="128" y="199"/>
                    <a:pt x="124" y="192"/>
                  </a:cubicBezTo>
                  <a:cubicBezTo>
                    <a:pt x="124" y="192"/>
                    <a:pt x="123" y="191"/>
                    <a:pt x="122" y="191"/>
                  </a:cubicBezTo>
                  <a:cubicBezTo>
                    <a:pt x="122" y="191"/>
                    <a:pt x="121" y="191"/>
                    <a:pt x="120" y="192"/>
                  </a:cubicBezTo>
                  <a:cubicBezTo>
                    <a:pt x="119" y="192"/>
                    <a:pt x="119" y="194"/>
                    <a:pt x="119" y="195"/>
                  </a:cubicBezTo>
                  <a:cubicBezTo>
                    <a:pt x="122" y="199"/>
                    <a:pt x="125" y="202"/>
                    <a:pt x="129" y="204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4" y="232"/>
                    <a:pt x="124" y="232"/>
                    <a:pt x="124" y="232"/>
                  </a:cubicBezTo>
                  <a:cubicBezTo>
                    <a:pt x="108" y="214"/>
                    <a:pt x="108" y="214"/>
                    <a:pt x="108" y="214"/>
                  </a:cubicBezTo>
                  <a:cubicBezTo>
                    <a:pt x="110" y="213"/>
                    <a:pt x="110" y="213"/>
                    <a:pt x="110" y="213"/>
                  </a:cubicBezTo>
                  <a:cubicBezTo>
                    <a:pt x="111" y="212"/>
                    <a:pt x="111" y="210"/>
                    <a:pt x="110" y="209"/>
                  </a:cubicBezTo>
                  <a:cubicBezTo>
                    <a:pt x="108" y="208"/>
                    <a:pt x="107" y="208"/>
                    <a:pt x="106" y="209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73" y="195"/>
                    <a:pt x="73" y="195"/>
                    <a:pt x="73" y="195"/>
                  </a:cubicBezTo>
                  <a:cubicBezTo>
                    <a:pt x="74" y="194"/>
                    <a:pt x="74" y="194"/>
                    <a:pt x="74" y="194"/>
                  </a:cubicBezTo>
                  <a:cubicBezTo>
                    <a:pt x="75" y="190"/>
                    <a:pt x="76" y="187"/>
                    <a:pt x="77" y="183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9" y="182"/>
                    <a:pt x="79" y="182"/>
                    <a:pt x="79" y="182"/>
                  </a:cubicBezTo>
                  <a:cubicBezTo>
                    <a:pt x="98" y="187"/>
                    <a:pt x="117" y="184"/>
                    <a:pt x="132" y="172"/>
                  </a:cubicBezTo>
                  <a:cubicBezTo>
                    <a:pt x="148" y="161"/>
                    <a:pt x="156" y="143"/>
                    <a:pt x="156" y="124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56" y="78"/>
                    <a:pt x="153" y="70"/>
                    <a:pt x="148" y="65"/>
                  </a:cubicBezTo>
                  <a:cubicBezTo>
                    <a:pt x="142" y="59"/>
                    <a:pt x="134" y="56"/>
                    <a:pt x="12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50" y="56"/>
                    <a:pt x="36" y="69"/>
                    <a:pt x="36" y="86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29" y="116"/>
                    <a:pt x="27" y="112"/>
                    <a:pt x="27" y="108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44"/>
                    <a:pt x="33" y="38"/>
                    <a:pt x="40" y="38"/>
                  </a:cubicBezTo>
                  <a:cubicBezTo>
                    <a:pt x="41" y="38"/>
                    <a:pt x="42" y="37"/>
                    <a:pt x="42" y="36"/>
                  </a:cubicBezTo>
                  <a:cubicBezTo>
                    <a:pt x="49" y="20"/>
                    <a:pt x="65" y="9"/>
                    <a:pt x="83" y="9"/>
                  </a:cubicBezTo>
                  <a:cubicBezTo>
                    <a:pt x="148" y="9"/>
                    <a:pt x="148" y="9"/>
                    <a:pt x="148" y="9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41" y="28"/>
                    <a:pt x="141" y="28"/>
                    <a:pt x="142" y="29"/>
                  </a:cubicBezTo>
                  <a:cubicBezTo>
                    <a:pt x="142" y="30"/>
                    <a:pt x="143" y="30"/>
                    <a:pt x="143" y="30"/>
                  </a:cubicBezTo>
                  <a:cubicBezTo>
                    <a:pt x="151" y="33"/>
                    <a:pt x="151" y="33"/>
                    <a:pt x="151" y="33"/>
                  </a:cubicBezTo>
                  <a:cubicBezTo>
                    <a:pt x="160" y="35"/>
                    <a:pt x="166" y="44"/>
                    <a:pt x="166" y="53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6" y="109"/>
                    <a:pt x="167" y="111"/>
                    <a:pt x="169" y="111"/>
                  </a:cubicBezTo>
                  <a:cubicBezTo>
                    <a:pt x="170" y="111"/>
                    <a:pt x="172" y="109"/>
                    <a:pt x="172" y="108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2" y="84"/>
                    <a:pt x="172" y="53"/>
                    <a:pt x="172" y="52"/>
                  </a:cubicBezTo>
                  <a:cubicBezTo>
                    <a:pt x="172" y="41"/>
                    <a:pt x="164" y="31"/>
                    <a:pt x="153" y="28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6"/>
                    <a:pt x="154" y="5"/>
                  </a:cubicBezTo>
                  <a:cubicBezTo>
                    <a:pt x="154" y="4"/>
                    <a:pt x="153" y="4"/>
                    <a:pt x="152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64" y="4"/>
                    <a:pt x="47" y="15"/>
                    <a:pt x="39" y="32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28" y="34"/>
                    <a:pt x="21" y="42"/>
                    <a:pt x="21" y="51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21" y="116"/>
                    <a:pt x="27" y="122"/>
                    <a:pt x="34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7" y="149"/>
                    <a:pt x="50" y="169"/>
                    <a:pt x="70" y="178"/>
                  </a:cubicBezTo>
                  <a:cubicBezTo>
                    <a:pt x="71" y="179"/>
                    <a:pt x="71" y="179"/>
                    <a:pt x="71" y="179"/>
                  </a:cubicBezTo>
                  <a:cubicBezTo>
                    <a:pt x="71" y="181"/>
                    <a:pt x="71" y="181"/>
                    <a:pt x="71" y="181"/>
                  </a:cubicBezTo>
                  <a:cubicBezTo>
                    <a:pt x="71" y="193"/>
                    <a:pt x="62" y="203"/>
                    <a:pt x="50" y="203"/>
                  </a:cubicBezTo>
                  <a:cubicBezTo>
                    <a:pt x="38" y="203"/>
                    <a:pt x="26" y="207"/>
                    <a:pt x="18" y="216"/>
                  </a:cubicBezTo>
                  <a:cubicBezTo>
                    <a:pt x="9" y="225"/>
                    <a:pt x="4" y="236"/>
                    <a:pt x="4" y="249"/>
                  </a:cubicBezTo>
                  <a:cubicBezTo>
                    <a:pt x="4" y="276"/>
                    <a:pt x="4" y="276"/>
                    <a:pt x="4" y="276"/>
                  </a:cubicBezTo>
                  <a:cubicBezTo>
                    <a:pt x="4" y="278"/>
                    <a:pt x="5" y="279"/>
                    <a:pt x="7" y="279"/>
                  </a:cubicBezTo>
                  <a:cubicBezTo>
                    <a:pt x="8" y="279"/>
                    <a:pt x="9" y="278"/>
                    <a:pt x="9" y="276"/>
                  </a:cubicBezTo>
                  <a:cubicBezTo>
                    <a:pt x="9" y="249"/>
                    <a:pt x="9" y="249"/>
                    <a:pt x="9" y="249"/>
                  </a:cubicBezTo>
                  <a:cubicBezTo>
                    <a:pt x="9" y="226"/>
                    <a:pt x="27" y="208"/>
                    <a:pt x="50" y="208"/>
                  </a:cubicBezTo>
                  <a:cubicBezTo>
                    <a:pt x="51" y="208"/>
                    <a:pt x="53" y="208"/>
                    <a:pt x="56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64" y="238"/>
                    <a:pt x="64" y="238"/>
                    <a:pt x="64" y="238"/>
                  </a:cubicBezTo>
                  <a:cubicBezTo>
                    <a:pt x="65" y="239"/>
                    <a:pt x="65" y="240"/>
                    <a:pt x="66" y="240"/>
                  </a:cubicBezTo>
                  <a:cubicBezTo>
                    <a:pt x="67" y="241"/>
                    <a:pt x="68" y="240"/>
                    <a:pt x="69" y="240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93" y="225"/>
                    <a:pt x="93" y="225"/>
                    <a:pt x="93" y="225"/>
                  </a:cubicBezTo>
                  <a:cubicBezTo>
                    <a:pt x="93" y="254"/>
                    <a:pt x="93" y="254"/>
                    <a:pt x="93" y="254"/>
                  </a:cubicBezTo>
                  <a:cubicBezTo>
                    <a:pt x="93" y="255"/>
                    <a:pt x="94" y="256"/>
                    <a:pt x="94" y="256"/>
                  </a:cubicBezTo>
                  <a:cubicBezTo>
                    <a:pt x="95" y="257"/>
                    <a:pt x="95" y="257"/>
                    <a:pt x="96" y="257"/>
                  </a:cubicBezTo>
                  <a:cubicBezTo>
                    <a:pt x="98" y="257"/>
                    <a:pt x="99" y="256"/>
                    <a:pt x="99" y="254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105" y="218"/>
                    <a:pt x="105" y="218"/>
                    <a:pt x="105" y="218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40"/>
                    <a:pt x="125" y="241"/>
                    <a:pt x="126" y="240"/>
                  </a:cubicBezTo>
                  <a:cubicBezTo>
                    <a:pt x="127" y="240"/>
                    <a:pt x="128" y="239"/>
                    <a:pt x="128" y="238"/>
                  </a:cubicBezTo>
                  <a:lnTo>
                    <a:pt x="135" y="207"/>
                  </a:lnTo>
                  <a:close/>
                  <a:moveTo>
                    <a:pt x="69" y="232"/>
                  </a:moveTo>
                  <a:cubicBezTo>
                    <a:pt x="63" y="205"/>
                    <a:pt x="63" y="205"/>
                    <a:pt x="63" y="205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5" y="203"/>
                    <a:pt x="67" y="202"/>
                    <a:pt x="68" y="201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4" y="215"/>
                    <a:pt x="84" y="215"/>
                    <a:pt x="84" y="215"/>
                  </a:cubicBezTo>
                  <a:lnTo>
                    <a:pt x="69" y="232"/>
                  </a:lnTo>
                  <a:close/>
                  <a:moveTo>
                    <a:pt x="67" y="207"/>
                  </a:moveTo>
                  <a:cubicBezTo>
                    <a:pt x="71" y="223"/>
                    <a:pt x="71" y="223"/>
                    <a:pt x="71" y="223"/>
                  </a:cubicBezTo>
                  <a:cubicBezTo>
                    <a:pt x="78" y="215"/>
                    <a:pt x="78" y="215"/>
                    <a:pt x="78" y="215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69" y="206"/>
                    <a:pt x="68" y="206"/>
                    <a:pt x="67" y="207"/>
                  </a:cubicBezTo>
                  <a:close/>
                  <a:moveTo>
                    <a:pt x="96" y="179"/>
                  </a:moveTo>
                  <a:cubicBezTo>
                    <a:pt x="66" y="179"/>
                    <a:pt x="41" y="154"/>
                    <a:pt x="41" y="124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1" y="72"/>
                    <a:pt x="53" y="61"/>
                    <a:pt x="67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33" y="61"/>
                    <a:pt x="139" y="64"/>
                    <a:pt x="144" y="68"/>
                  </a:cubicBezTo>
                  <a:cubicBezTo>
                    <a:pt x="149" y="73"/>
                    <a:pt x="151" y="79"/>
                    <a:pt x="151" y="86"/>
                  </a:cubicBezTo>
                  <a:cubicBezTo>
                    <a:pt x="151" y="124"/>
                    <a:pt x="151" y="124"/>
                    <a:pt x="151" y="124"/>
                  </a:cubicBezTo>
                  <a:cubicBezTo>
                    <a:pt x="151" y="154"/>
                    <a:pt x="126" y="179"/>
                    <a:pt x="96" y="179"/>
                  </a:cubicBezTo>
                  <a:close/>
                  <a:moveTo>
                    <a:pt x="45" y="124"/>
                  </a:moveTo>
                  <a:cubicBezTo>
                    <a:pt x="45" y="152"/>
                    <a:pt x="68" y="175"/>
                    <a:pt x="96" y="175"/>
                  </a:cubicBezTo>
                  <a:cubicBezTo>
                    <a:pt x="124" y="175"/>
                    <a:pt x="147" y="152"/>
                    <a:pt x="147" y="124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47" y="81"/>
                    <a:pt x="145" y="75"/>
                    <a:pt x="141" y="71"/>
                  </a:cubicBezTo>
                  <a:cubicBezTo>
                    <a:pt x="137" y="67"/>
                    <a:pt x="132" y="65"/>
                    <a:pt x="126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55" y="65"/>
                    <a:pt x="45" y="74"/>
                    <a:pt x="45" y="86"/>
                  </a:cubicBezTo>
                  <a:lnTo>
                    <a:pt x="45" y="124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02">
              <a:extLst>
                <a:ext uri="{FF2B5EF4-FFF2-40B4-BE49-F238E27FC236}">
                  <a16:creationId xmlns:a16="http://schemas.microsoft.com/office/drawing/2014/main" id="{B4189942-52F7-406B-A650-DBC6E7B52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2776538"/>
              <a:ext cx="601662" cy="288925"/>
            </a:xfrm>
            <a:custGeom>
              <a:avLst/>
              <a:gdLst>
                <a:gd name="T0" fmla="*/ 7 w 377"/>
                <a:gd name="T1" fmla="*/ 151 h 181"/>
                <a:gd name="T2" fmla="*/ 30 w 377"/>
                <a:gd name="T3" fmla="*/ 174 h 181"/>
                <a:gd name="T4" fmla="*/ 37 w 377"/>
                <a:gd name="T5" fmla="*/ 181 h 181"/>
                <a:gd name="T6" fmla="*/ 339 w 377"/>
                <a:gd name="T7" fmla="*/ 181 h 181"/>
                <a:gd name="T8" fmla="*/ 347 w 377"/>
                <a:gd name="T9" fmla="*/ 174 h 181"/>
                <a:gd name="T10" fmla="*/ 370 w 377"/>
                <a:gd name="T11" fmla="*/ 151 h 181"/>
                <a:gd name="T12" fmla="*/ 377 w 377"/>
                <a:gd name="T13" fmla="*/ 144 h 181"/>
                <a:gd name="T14" fmla="*/ 377 w 377"/>
                <a:gd name="T15" fmla="*/ 38 h 181"/>
                <a:gd name="T16" fmla="*/ 370 w 377"/>
                <a:gd name="T17" fmla="*/ 30 h 181"/>
                <a:gd name="T18" fmla="*/ 347 w 377"/>
                <a:gd name="T19" fmla="*/ 8 h 181"/>
                <a:gd name="T20" fmla="*/ 339 w 377"/>
                <a:gd name="T21" fmla="*/ 0 h 181"/>
                <a:gd name="T22" fmla="*/ 37 w 377"/>
                <a:gd name="T23" fmla="*/ 0 h 181"/>
                <a:gd name="T24" fmla="*/ 30 w 377"/>
                <a:gd name="T25" fmla="*/ 8 h 181"/>
                <a:gd name="T26" fmla="*/ 7 w 377"/>
                <a:gd name="T27" fmla="*/ 30 h 181"/>
                <a:gd name="T28" fmla="*/ 0 w 377"/>
                <a:gd name="T29" fmla="*/ 38 h 181"/>
                <a:gd name="T30" fmla="*/ 0 w 377"/>
                <a:gd name="T31" fmla="*/ 144 h 181"/>
                <a:gd name="T32" fmla="*/ 7 w 377"/>
                <a:gd name="T33" fmla="*/ 151 h 181"/>
                <a:gd name="T34" fmla="*/ 333 w 377"/>
                <a:gd name="T35" fmla="*/ 15 h 181"/>
                <a:gd name="T36" fmla="*/ 362 w 377"/>
                <a:gd name="T37" fmla="*/ 45 h 181"/>
                <a:gd name="T38" fmla="*/ 362 w 377"/>
                <a:gd name="T39" fmla="*/ 137 h 181"/>
                <a:gd name="T40" fmla="*/ 333 w 377"/>
                <a:gd name="T41" fmla="*/ 166 h 181"/>
                <a:gd name="T42" fmla="*/ 238 w 377"/>
                <a:gd name="T43" fmla="*/ 166 h 181"/>
                <a:gd name="T44" fmla="*/ 264 w 377"/>
                <a:gd name="T45" fmla="*/ 41 h 181"/>
                <a:gd name="T46" fmla="*/ 238 w 377"/>
                <a:gd name="T47" fmla="*/ 15 h 181"/>
                <a:gd name="T48" fmla="*/ 333 w 377"/>
                <a:gd name="T49" fmla="*/ 15 h 181"/>
                <a:gd name="T50" fmla="*/ 264 w 377"/>
                <a:gd name="T51" fmla="*/ 91 h 181"/>
                <a:gd name="T52" fmla="*/ 188 w 377"/>
                <a:gd name="T53" fmla="*/ 166 h 181"/>
                <a:gd name="T54" fmla="*/ 113 w 377"/>
                <a:gd name="T55" fmla="*/ 91 h 181"/>
                <a:gd name="T56" fmla="*/ 188 w 377"/>
                <a:gd name="T57" fmla="*/ 15 h 181"/>
                <a:gd name="T58" fmla="*/ 264 w 377"/>
                <a:gd name="T59" fmla="*/ 91 h 181"/>
                <a:gd name="T60" fmla="*/ 15 w 377"/>
                <a:gd name="T61" fmla="*/ 45 h 181"/>
                <a:gd name="T62" fmla="*/ 44 w 377"/>
                <a:gd name="T63" fmla="*/ 15 h 181"/>
                <a:gd name="T64" fmla="*/ 138 w 377"/>
                <a:gd name="T65" fmla="*/ 15 h 181"/>
                <a:gd name="T66" fmla="*/ 113 w 377"/>
                <a:gd name="T67" fmla="*/ 141 h 181"/>
                <a:gd name="T68" fmla="*/ 138 w 377"/>
                <a:gd name="T69" fmla="*/ 166 h 181"/>
                <a:gd name="T70" fmla="*/ 44 w 377"/>
                <a:gd name="T71" fmla="*/ 166 h 181"/>
                <a:gd name="T72" fmla="*/ 15 w 377"/>
                <a:gd name="T73" fmla="*/ 137 h 181"/>
                <a:gd name="T74" fmla="*/ 15 w 377"/>
                <a:gd name="T75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81">
                  <a:moveTo>
                    <a:pt x="7" y="151"/>
                  </a:moveTo>
                  <a:cubicBezTo>
                    <a:pt x="20" y="151"/>
                    <a:pt x="30" y="161"/>
                    <a:pt x="30" y="174"/>
                  </a:cubicBezTo>
                  <a:cubicBezTo>
                    <a:pt x="30" y="178"/>
                    <a:pt x="33" y="181"/>
                    <a:pt x="37" y="181"/>
                  </a:cubicBezTo>
                  <a:cubicBezTo>
                    <a:pt x="339" y="181"/>
                    <a:pt x="339" y="181"/>
                    <a:pt x="339" y="181"/>
                  </a:cubicBezTo>
                  <a:cubicBezTo>
                    <a:pt x="344" y="181"/>
                    <a:pt x="347" y="178"/>
                    <a:pt x="347" y="174"/>
                  </a:cubicBezTo>
                  <a:cubicBezTo>
                    <a:pt x="347" y="161"/>
                    <a:pt x="357" y="151"/>
                    <a:pt x="370" y="151"/>
                  </a:cubicBezTo>
                  <a:cubicBezTo>
                    <a:pt x="374" y="151"/>
                    <a:pt x="377" y="148"/>
                    <a:pt x="377" y="144"/>
                  </a:cubicBezTo>
                  <a:cubicBezTo>
                    <a:pt x="377" y="38"/>
                    <a:pt x="377" y="38"/>
                    <a:pt x="377" y="38"/>
                  </a:cubicBezTo>
                  <a:cubicBezTo>
                    <a:pt x="377" y="34"/>
                    <a:pt x="374" y="30"/>
                    <a:pt x="370" y="30"/>
                  </a:cubicBezTo>
                  <a:cubicBezTo>
                    <a:pt x="357" y="30"/>
                    <a:pt x="347" y="20"/>
                    <a:pt x="347" y="8"/>
                  </a:cubicBezTo>
                  <a:cubicBezTo>
                    <a:pt x="347" y="4"/>
                    <a:pt x="344" y="0"/>
                    <a:pt x="3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0" y="4"/>
                    <a:pt x="30" y="8"/>
                  </a:cubicBezTo>
                  <a:cubicBezTo>
                    <a:pt x="30" y="20"/>
                    <a:pt x="20" y="30"/>
                    <a:pt x="7" y="30"/>
                  </a:cubicBezTo>
                  <a:cubicBezTo>
                    <a:pt x="3" y="30"/>
                    <a:pt x="0" y="34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8"/>
                    <a:pt x="3" y="151"/>
                    <a:pt x="7" y="151"/>
                  </a:cubicBezTo>
                  <a:close/>
                  <a:moveTo>
                    <a:pt x="333" y="15"/>
                  </a:moveTo>
                  <a:cubicBezTo>
                    <a:pt x="336" y="30"/>
                    <a:pt x="347" y="42"/>
                    <a:pt x="362" y="45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47" y="140"/>
                    <a:pt x="336" y="151"/>
                    <a:pt x="333" y="166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80" y="139"/>
                    <a:pt x="292" y="83"/>
                    <a:pt x="264" y="41"/>
                  </a:cubicBezTo>
                  <a:cubicBezTo>
                    <a:pt x="257" y="31"/>
                    <a:pt x="249" y="22"/>
                    <a:pt x="238" y="15"/>
                  </a:cubicBezTo>
                  <a:lnTo>
                    <a:pt x="333" y="15"/>
                  </a:lnTo>
                  <a:close/>
                  <a:moveTo>
                    <a:pt x="264" y="91"/>
                  </a:moveTo>
                  <a:cubicBezTo>
                    <a:pt x="264" y="132"/>
                    <a:pt x="230" y="166"/>
                    <a:pt x="188" y="166"/>
                  </a:cubicBezTo>
                  <a:cubicBezTo>
                    <a:pt x="147" y="166"/>
                    <a:pt x="113" y="132"/>
                    <a:pt x="113" y="91"/>
                  </a:cubicBezTo>
                  <a:cubicBezTo>
                    <a:pt x="113" y="49"/>
                    <a:pt x="147" y="15"/>
                    <a:pt x="188" y="15"/>
                  </a:cubicBezTo>
                  <a:cubicBezTo>
                    <a:pt x="230" y="15"/>
                    <a:pt x="264" y="49"/>
                    <a:pt x="264" y="91"/>
                  </a:cubicBezTo>
                  <a:close/>
                  <a:moveTo>
                    <a:pt x="15" y="45"/>
                  </a:moveTo>
                  <a:cubicBezTo>
                    <a:pt x="30" y="42"/>
                    <a:pt x="41" y="30"/>
                    <a:pt x="44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97" y="43"/>
                    <a:pt x="85" y="99"/>
                    <a:pt x="113" y="141"/>
                  </a:cubicBezTo>
                  <a:cubicBezTo>
                    <a:pt x="120" y="151"/>
                    <a:pt x="128" y="159"/>
                    <a:pt x="138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1" y="151"/>
                    <a:pt x="30" y="140"/>
                    <a:pt x="15" y="137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03">
              <a:extLst>
                <a:ext uri="{FF2B5EF4-FFF2-40B4-BE49-F238E27FC236}">
                  <a16:creationId xmlns:a16="http://schemas.microsoft.com/office/drawing/2014/main" id="{2C937A05-969D-4C8D-95A6-0CE9E2CD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2854326"/>
              <a:ext cx="79375" cy="133350"/>
            </a:xfrm>
            <a:custGeom>
              <a:avLst/>
              <a:gdLst>
                <a:gd name="T0" fmla="*/ 3 w 49"/>
                <a:gd name="T1" fmla="*/ 69 h 83"/>
                <a:gd name="T2" fmla="*/ 22 w 49"/>
                <a:gd name="T3" fmla="*/ 75 h 83"/>
                <a:gd name="T4" fmla="*/ 39 w 49"/>
                <a:gd name="T5" fmla="*/ 61 h 83"/>
                <a:gd name="T6" fmla="*/ 23 w 49"/>
                <a:gd name="T7" fmla="*/ 45 h 83"/>
                <a:gd name="T8" fmla="*/ 2 w 49"/>
                <a:gd name="T9" fmla="*/ 22 h 83"/>
                <a:gd name="T10" fmla="*/ 28 w 49"/>
                <a:gd name="T11" fmla="*/ 0 h 83"/>
                <a:gd name="T12" fmla="*/ 46 w 49"/>
                <a:gd name="T13" fmla="*/ 4 h 83"/>
                <a:gd name="T14" fmla="*/ 43 w 49"/>
                <a:gd name="T15" fmla="*/ 12 h 83"/>
                <a:gd name="T16" fmla="*/ 28 w 49"/>
                <a:gd name="T17" fmla="*/ 9 h 83"/>
                <a:gd name="T18" fmla="*/ 13 w 49"/>
                <a:gd name="T19" fmla="*/ 21 h 83"/>
                <a:gd name="T20" fmla="*/ 29 w 49"/>
                <a:gd name="T21" fmla="*/ 36 h 83"/>
                <a:gd name="T22" fmla="*/ 49 w 49"/>
                <a:gd name="T23" fmla="*/ 60 h 83"/>
                <a:gd name="T24" fmla="*/ 21 w 49"/>
                <a:gd name="T25" fmla="*/ 83 h 83"/>
                <a:gd name="T26" fmla="*/ 0 w 49"/>
                <a:gd name="T27" fmla="*/ 78 h 83"/>
                <a:gd name="T28" fmla="*/ 3 w 49"/>
                <a:gd name="T2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3" y="69"/>
                  </a:moveTo>
                  <a:cubicBezTo>
                    <a:pt x="8" y="72"/>
                    <a:pt x="15" y="75"/>
                    <a:pt x="22" y="75"/>
                  </a:cubicBezTo>
                  <a:cubicBezTo>
                    <a:pt x="32" y="75"/>
                    <a:pt x="39" y="69"/>
                    <a:pt x="39" y="61"/>
                  </a:cubicBezTo>
                  <a:cubicBezTo>
                    <a:pt x="39" y="53"/>
                    <a:pt x="34" y="49"/>
                    <a:pt x="23" y="45"/>
                  </a:cubicBezTo>
                  <a:cubicBezTo>
                    <a:pt x="10" y="40"/>
                    <a:pt x="2" y="33"/>
                    <a:pt x="2" y="22"/>
                  </a:cubicBezTo>
                  <a:cubicBezTo>
                    <a:pt x="2" y="9"/>
                    <a:pt x="13" y="0"/>
                    <a:pt x="28" y="0"/>
                  </a:cubicBezTo>
                  <a:cubicBezTo>
                    <a:pt x="37" y="0"/>
                    <a:pt x="43" y="2"/>
                    <a:pt x="46" y="4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1"/>
                    <a:pt x="35" y="9"/>
                    <a:pt x="28" y="9"/>
                  </a:cubicBezTo>
                  <a:cubicBezTo>
                    <a:pt x="17" y="9"/>
                    <a:pt x="13" y="15"/>
                    <a:pt x="13" y="21"/>
                  </a:cubicBezTo>
                  <a:cubicBezTo>
                    <a:pt x="13" y="28"/>
                    <a:pt x="18" y="32"/>
                    <a:pt x="29" y="36"/>
                  </a:cubicBezTo>
                  <a:cubicBezTo>
                    <a:pt x="42" y="41"/>
                    <a:pt x="49" y="48"/>
                    <a:pt x="49" y="60"/>
                  </a:cubicBezTo>
                  <a:cubicBezTo>
                    <a:pt x="49" y="72"/>
                    <a:pt x="40" y="83"/>
                    <a:pt x="21" y="83"/>
                  </a:cubicBezTo>
                  <a:cubicBezTo>
                    <a:pt x="13" y="83"/>
                    <a:pt x="5" y="81"/>
                    <a:pt x="0" y="78"/>
                  </a:cubicBezTo>
                  <a:lnTo>
                    <a:pt x="3" y="69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04">
              <a:extLst>
                <a:ext uri="{FF2B5EF4-FFF2-40B4-BE49-F238E27FC236}">
                  <a16:creationId xmlns:a16="http://schemas.microsoft.com/office/drawing/2014/main" id="{31EE9738-C459-4BBE-978B-809BCBA56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600" y="2854326"/>
              <a:ext cx="66675" cy="139700"/>
            </a:xfrm>
            <a:custGeom>
              <a:avLst/>
              <a:gdLst>
                <a:gd name="T0" fmla="*/ 0 w 42"/>
                <a:gd name="T1" fmla="*/ 88 h 88"/>
                <a:gd name="T2" fmla="*/ 34 w 42"/>
                <a:gd name="T3" fmla="*/ 0 h 88"/>
                <a:gd name="T4" fmla="*/ 42 w 42"/>
                <a:gd name="T5" fmla="*/ 0 h 88"/>
                <a:gd name="T6" fmla="*/ 8 w 42"/>
                <a:gd name="T7" fmla="*/ 88 h 88"/>
                <a:gd name="T8" fmla="*/ 0 w 42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0" y="88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8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05">
              <a:extLst>
                <a:ext uri="{FF2B5EF4-FFF2-40B4-BE49-F238E27FC236}">
                  <a16:creationId xmlns:a16="http://schemas.microsoft.com/office/drawing/2014/main" id="{041961A4-6C8B-4A2A-942F-053292F73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0938" y="2727326"/>
              <a:ext cx="685800" cy="387350"/>
            </a:xfrm>
            <a:custGeom>
              <a:avLst/>
              <a:gdLst>
                <a:gd name="T0" fmla="*/ 0 w 432"/>
                <a:gd name="T1" fmla="*/ 0 h 244"/>
                <a:gd name="T2" fmla="*/ 0 w 432"/>
                <a:gd name="T3" fmla="*/ 244 h 244"/>
                <a:gd name="T4" fmla="*/ 432 w 432"/>
                <a:gd name="T5" fmla="*/ 244 h 244"/>
                <a:gd name="T6" fmla="*/ 432 w 432"/>
                <a:gd name="T7" fmla="*/ 0 h 244"/>
                <a:gd name="T8" fmla="*/ 0 w 432"/>
                <a:gd name="T9" fmla="*/ 0 h 244"/>
                <a:gd name="T10" fmla="*/ 420 w 432"/>
                <a:gd name="T11" fmla="*/ 230 h 244"/>
                <a:gd name="T12" fmla="*/ 12 w 432"/>
                <a:gd name="T13" fmla="*/ 230 h 244"/>
                <a:gd name="T14" fmla="*/ 12 w 432"/>
                <a:gd name="T15" fmla="*/ 13 h 244"/>
                <a:gd name="T16" fmla="*/ 420 w 432"/>
                <a:gd name="T17" fmla="*/ 13 h 244"/>
                <a:gd name="T18" fmla="*/ 420 w 432"/>
                <a:gd name="T19" fmla="*/ 23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244">
                  <a:moveTo>
                    <a:pt x="0" y="0"/>
                  </a:moveTo>
                  <a:lnTo>
                    <a:pt x="0" y="244"/>
                  </a:lnTo>
                  <a:lnTo>
                    <a:pt x="432" y="244"/>
                  </a:lnTo>
                  <a:lnTo>
                    <a:pt x="432" y="0"/>
                  </a:lnTo>
                  <a:lnTo>
                    <a:pt x="0" y="0"/>
                  </a:lnTo>
                  <a:close/>
                  <a:moveTo>
                    <a:pt x="420" y="230"/>
                  </a:moveTo>
                  <a:lnTo>
                    <a:pt x="12" y="230"/>
                  </a:lnTo>
                  <a:lnTo>
                    <a:pt x="12" y="13"/>
                  </a:lnTo>
                  <a:lnTo>
                    <a:pt x="420" y="13"/>
                  </a:lnTo>
                  <a:lnTo>
                    <a:pt x="420" y="230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B214FCE4-242A-4E2B-B598-96C43B5523C4}"/>
              </a:ext>
            </a:extLst>
          </p:cNvPr>
          <p:cNvGrpSpPr/>
          <p:nvPr/>
        </p:nvGrpSpPr>
        <p:grpSpPr>
          <a:xfrm>
            <a:off x="3694113" y="2287588"/>
            <a:ext cx="688975" cy="827088"/>
            <a:chOff x="3694113" y="2287588"/>
            <a:chExt cx="688975" cy="827088"/>
          </a:xfrm>
        </p:grpSpPr>
        <p:sp>
          <p:nvSpPr>
            <p:cNvPr id="119" name="Freeform 106">
              <a:extLst>
                <a:ext uri="{FF2B5EF4-FFF2-40B4-BE49-F238E27FC236}">
                  <a16:creationId xmlns:a16="http://schemas.microsoft.com/office/drawing/2014/main" id="{0DF7427E-EB13-4557-BBCE-3CACB460F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3025" y="2290763"/>
              <a:ext cx="301625" cy="446088"/>
            </a:xfrm>
            <a:custGeom>
              <a:avLst/>
              <a:gdLst>
                <a:gd name="T0" fmla="*/ 124 w 189"/>
                <a:gd name="T1" fmla="*/ 189 h 279"/>
                <a:gd name="T2" fmla="*/ 116 w 189"/>
                <a:gd name="T3" fmla="*/ 194 h 279"/>
                <a:gd name="T4" fmla="*/ 121 w 189"/>
                <a:gd name="T5" fmla="*/ 226 h 279"/>
                <a:gd name="T6" fmla="*/ 109 w 189"/>
                <a:gd name="T7" fmla="*/ 206 h 279"/>
                <a:gd name="T8" fmla="*/ 95 w 189"/>
                <a:gd name="T9" fmla="*/ 215 h 279"/>
                <a:gd name="T10" fmla="*/ 77 w 189"/>
                <a:gd name="T11" fmla="*/ 182 h 279"/>
                <a:gd name="T12" fmla="*/ 157 w 189"/>
                <a:gd name="T13" fmla="*/ 84 h 279"/>
                <a:gd name="T14" fmla="*/ 65 w 189"/>
                <a:gd name="T15" fmla="*/ 52 h 279"/>
                <a:gd name="T16" fmla="*/ 32 w 189"/>
                <a:gd name="T17" fmla="*/ 114 h 279"/>
                <a:gd name="T18" fmla="*/ 27 w 189"/>
                <a:gd name="T19" fmla="*/ 49 h 279"/>
                <a:gd name="T20" fmla="*/ 43 w 189"/>
                <a:gd name="T21" fmla="*/ 35 h 279"/>
                <a:gd name="T22" fmla="*/ 144 w 189"/>
                <a:gd name="T23" fmla="*/ 9 h 279"/>
                <a:gd name="T24" fmla="*/ 141 w 189"/>
                <a:gd name="T25" fmla="*/ 30 h 279"/>
                <a:gd name="T26" fmla="*/ 163 w 189"/>
                <a:gd name="T27" fmla="*/ 51 h 279"/>
                <a:gd name="T28" fmla="*/ 167 w 189"/>
                <a:gd name="T29" fmla="*/ 111 h 279"/>
                <a:gd name="T30" fmla="*/ 172 w 189"/>
                <a:gd name="T31" fmla="*/ 50 h 279"/>
                <a:gd name="T32" fmla="*/ 149 w 189"/>
                <a:gd name="T33" fmla="*/ 23 h 279"/>
                <a:gd name="T34" fmla="*/ 151 w 189"/>
                <a:gd name="T35" fmla="*/ 0 h 279"/>
                <a:gd name="T36" fmla="*/ 35 w 189"/>
                <a:gd name="T37" fmla="*/ 29 h 279"/>
                <a:gd name="T38" fmla="*/ 18 w 189"/>
                <a:gd name="T39" fmla="*/ 106 h 279"/>
                <a:gd name="T40" fmla="*/ 68 w 189"/>
                <a:gd name="T41" fmla="*/ 178 h 279"/>
                <a:gd name="T42" fmla="*/ 48 w 189"/>
                <a:gd name="T43" fmla="*/ 199 h 279"/>
                <a:gd name="T44" fmla="*/ 0 w 189"/>
                <a:gd name="T45" fmla="*/ 274 h 279"/>
                <a:gd name="T46" fmla="*/ 10 w 189"/>
                <a:gd name="T47" fmla="*/ 274 h 279"/>
                <a:gd name="T48" fmla="*/ 48 w 189"/>
                <a:gd name="T49" fmla="*/ 208 h 279"/>
                <a:gd name="T50" fmla="*/ 61 w 189"/>
                <a:gd name="T51" fmla="*/ 237 h 279"/>
                <a:gd name="T52" fmla="*/ 86 w 189"/>
                <a:gd name="T53" fmla="*/ 220 h 279"/>
                <a:gd name="T54" fmla="*/ 90 w 189"/>
                <a:gd name="T55" fmla="*/ 252 h 279"/>
                <a:gd name="T56" fmla="*/ 99 w 189"/>
                <a:gd name="T57" fmla="*/ 252 h 279"/>
                <a:gd name="T58" fmla="*/ 103 w 189"/>
                <a:gd name="T59" fmla="*/ 220 h 279"/>
                <a:gd name="T60" fmla="*/ 128 w 189"/>
                <a:gd name="T61" fmla="*/ 237 h 279"/>
                <a:gd name="T62" fmla="*/ 141 w 189"/>
                <a:gd name="T63" fmla="*/ 208 h 279"/>
                <a:gd name="T64" fmla="*/ 180 w 189"/>
                <a:gd name="T65" fmla="*/ 274 h 279"/>
                <a:gd name="T66" fmla="*/ 189 w 189"/>
                <a:gd name="T67" fmla="*/ 274 h 279"/>
                <a:gd name="T68" fmla="*/ 141 w 189"/>
                <a:gd name="T69" fmla="*/ 199 h 279"/>
                <a:gd name="T70" fmla="*/ 42 w 189"/>
                <a:gd name="T71" fmla="*/ 84 h 279"/>
                <a:gd name="T72" fmla="*/ 124 w 189"/>
                <a:gd name="T73" fmla="*/ 61 h 279"/>
                <a:gd name="T74" fmla="*/ 148 w 189"/>
                <a:gd name="T75" fmla="*/ 122 h 279"/>
                <a:gd name="T76" fmla="*/ 42 w 189"/>
                <a:gd name="T77" fmla="*/ 122 h 279"/>
                <a:gd name="T78" fmla="*/ 63 w 189"/>
                <a:gd name="T79" fmla="*/ 204 h 279"/>
                <a:gd name="T80" fmla="*/ 80 w 189"/>
                <a:gd name="T81" fmla="*/ 213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279">
                  <a:moveTo>
                    <a:pt x="141" y="199"/>
                  </a:moveTo>
                  <a:cubicBezTo>
                    <a:pt x="134" y="199"/>
                    <a:pt x="128" y="195"/>
                    <a:pt x="124" y="189"/>
                  </a:cubicBezTo>
                  <a:cubicBezTo>
                    <a:pt x="123" y="187"/>
                    <a:pt x="120" y="187"/>
                    <a:pt x="118" y="188"/>
                  </a:cubicBezTo>
                  <a:cubicBezTo>
                    <a:pt x="116" y="189"/>
                    <a:pt x="115" y="192"/>
                    <a:pt x="116" y="194"/>
                  </a:cubicBezTo>
                  <a:cubicBezTo>
                    <a:pt x="119" y="198"/>
                    <a:pt x="122" y="202"/>
                    <a:pt x="126" y="204"/>
                  </a:cubicBezTo>
                  <a:cubicBezTo>
                    <a:pt x="121" y="226"/>
                    <a:pt x="121" y="226"/>
                    <a:pt x="121" y="226"/>
                  </a:cubicBezTo>
                  <a:cubicBezTo>
                    <a:pt x="110" y="212"/>
                    <a:pt x="110" y="212"/>
                    <a:pt x="110" y="212"/>
                  </a:cubicBezTo>
                  <a:cubicBezTo>
                    <a:pt x="112" y="210"/>
                    <a:pt x="111" y="207"/>
                    <a:pt x="109" y="206"/>
                  </a:cubicBezTo>
                  <a:cubicBezTo>
                    <a:pt x="107" y="204"/>
                    <a:pt x="104" y="204"/>
                    <a:pt x="103" y="206"/>
                  </a:cubicBezTo>
                  <a:cubicBezTo>
                    <a:pt x="95" y="215"/>
                    <a:pt x="95" y="215"/>
                    <a:pt x="95" y="215"/>
                  </a:cubicBezTo>
                  <a:cubicBezTo>
                    <a:pt x="74" y="193"/>
                    <a:pt x="74" y="193"/>
                    <a:pt x="74" y="193"/>
                  </a:cubicBezTo>
                  <a:cubicBezTo>
                    <a:pt x="76" y="189"/>
                    <a:pt x="77" y="185"/>
                    <a:pt x="77" y="182"/>
                  </a:cubicBezTo>
                  <a:cubicBezTo>
                    <a:pt x="117" y="193"/>
                    <a:pt x="157" y="164"/>
                    <a:pt x="157" y="122"/>
                  </a:cubicBezTo>
                  <a:cubicBezTo>
                    <a:pt x="157" y="121"/>
                    <a:pt x="157" y="87"/>
                    <a:pt x="157" y="84"/>
                  </a:cubicBezTo>
                  <a:cubicBezTo>
                    <a:pt x="157" y="66"/>
                    <a:pt x="142" y="52"/>
                    <a:pt x="124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47" y="52"/>
                    <a:pt x="33" y="66"/>
                    <a:pt x="32" y="8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29" y="113"/>
                    <a:pt x="27" y="109"/>
                    <a:pt x="27" y="106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3"/>
                    <a:pt x="32" y="38"/>
                    <a:pt x="38" y="38"/>
                  </a:cubicBezTo>
                  <a:cubicBezTo>
                    <a:pt x="40" y="38"/>
                    <a:pt x="42" y="37"/>
                    <a:pt x="43" y="35"/>
                  </a:cubicBezTo>
                  <a:cubicBezTo>
                    <a:pt x="49" y="20"/>
                    <a:pt x="64" y="9"/>
                    <a:pt x="81" y="9"/>
                  </a:cubicBezTo>
                  <a:cubicBezTo>
                    <a:pt x="144" y="9"/>
                    <a:pt x="144" y="9"/>
                    <a:pt x="144" y="9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7" y="27"/>
                    <a:pt x="139" y="30"/>
                    <a:pt x="141" y="30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57" y="35"/>
                    <a:pt x="163" y="42"/>
                    <a:pt x="163" y="51"/>
                  </a:cubicBezTo>
                  <a:cubicBezTo>
                    <a:pt x="163" y="106"/>
                    <a:pt x="163" y="106"/>
                    <a:pt x="163" y="106"/>
                  </a:cubicBezTo>
                  <a:cubicBezTo>
                    <a:pt x="163" y="108"/>
                    <a:pt x="165" y="111"/>
                    <a:pt x="167" y="111"/>
                  </a:cubicBezTo>
                  <a:cubicBezTo>
                    <a:pt x="170" y="111"/>
                    <a:pt x="172" y="108"/>
                    <a:pt x="172" y="106"/>
                  </a:cubicBezTo>
                  <a:cubicBezTo>
                    <a:pt x="172" y="106"/>
                    <a:pt x="172" y="51"/>
                    <a:pt x="172" y="50"/>
                  </a:cubicBezTo>
                  <a:cubicBezTo>
                    <a:pt x="172" y="38"/>
                    <a:pt x="164" y="27"/>
                    <a:pt x="152" y="24"/>
                  </a:cubicBezTo>
                  <a:cubicBezTo>
                    <a:pt x="149" y="23"/>
                    <a:pt x="149" y="23"/>
                    <a:pt x="149" y="23"/>
                  </a:cubicBezTo>
                  <a:cubicBezTo>
                    <a:pt x="155" y="6"/>
                    <a:pt x="155" y="6"/>
                    <a:pt x="155" y="6"/>
                  </a:cubicBezTo>
                  <a:cubicBezTo>
                    <a:pt x="156" y="3"/>
                    <a:pt x="154" y="0"/>
                    <a:pt x="15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1" y="0"/>
                    <a:pt x="43" y="11"/>
                    <a:pt x="35" y="29"/>
                  </a:cubicBezTo>
                  <a:cubicBezTo>
                    <a:pt x="25" y="31"/>
                    <a:pt x="18" y="39"/>
                    <a:pt x="18" y="49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15"/>
                    <a:pt x="24" y="122"/>
                    <a:pt x="33" y="124"/>
                  </a:cubicBezTo>
                  <a:cubicBezTo>
                    <a:pt x="33" y="148"/>
                    <a:pt x="48" y="168"/>
                    <a:pt x="68" y="178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8" y="190"/>
                    <a:pt x="59" y="199"/>
                    <a:pt x="48" y="199"/>
                  </a:cubicBezTo>
                  <a:cubicBezTo>
                    <a:pt x="23" y="198"/>
                    <a:pt x="0" y="219"/>
                    <a:pt x="0" y="247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0" y="277"/>
                    <a:pt x="2" y="279"/>
                    <a:pt x="5" y="279"/>
                  </a:cubicBezTo>
                  <a:cubicBezTo>
                    <a:pt x="8" y="279"/>
                    <a:pt x="10" y="277"/>
                    <a:pt x="10" y="274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25"/>
                    <a:pt x="27" y="208"/>
                    <a:pt x="48" y="208"/>
                  </a:cubicBezTo>
                  <a:cubicBezTo>
                    <a:pt x="50" y="208"/>
                    <a:pt x="52" y="208"/>
                    <a:pt x="55" y="207"/>
                  </a:cubicBezTo>
                  <a:cubicBezTo>
                    <a:pt x="61" y="237"/>
                    <a:pt x="61" y="237"/>
                    <a:pt x="61" y="237"/>
                  </a:cubicBezTo>
                  <a:cubicBezTo>
                    <a:pt x="62" y="241"/>
                    <a:pt x="67" y="242"/>
                    <a:pt x="69" y="239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90" y="224"/>
                    <a:pt x="90" y="224"/>
                    <a:pt x="90" y="224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90" y="255"/>
                    <a:pt x="92" y="257"/>
                    <a:pt x="95" y="257"/>
                  </a:cubicBezTo>
                  <a:cubicBezTo>
                    <a:pt x="97" y="257"/>
                    <a:pt x="99" y="255"/>
                    <a:pt x="99" y="252"/>
                  </a:cubicBezTo>
                  <a:cubicBezTo>
                    <a:pt x="99" y="224"/>
                    <a:pt x="99" y="224"/>
                    <a:pt x="99" y="224"/>
                  </a:cubicBezTo>
                  <a:cubicBezTo>
                    <a:pt x="103" y="220"/>
                    <a:pt x="103" y="220"/>
                    <a:pt x="103" y="220"/>
                  </a:cubicBezTo>
                  <a:cubicBezTo>
                    <a:pt x="120" y="239"/>
                    <a:pt x="120" y="239"/>
                    <a:pt x="120" y="239"/>
                  </a:cubicBezTo>
                  <a:cubicBezTo>
                    <a:pt x="123" y="242"/>
                    <a:pt x="127" y="241"/>
                    <a:pt x="128" y="237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7" y="208"/>
                    <a:pt x="139" y="208"/>
                    <a:pt x="141" y="208"/>
                  </a:cubicBezTo>
                  <a:cubicBezTo>
                    <a:pt x="162" y="208"/>
                    <a:pt x="180" y="225"/>
                    <a:pt x="180" y="247"/>
                  </a:cubicBezTo>
                  <a:cubicBezTo>
                    <a:pt x="180" y="274"/>
                    <a:pt x="180" y="274"/>
                    <a:pt x="180" y="274"/>
                  </a:cubicBezTo>
                  <a:cubicBezTo>
                    <a:pt x="180" y="277"/>
                    <a:pt x="182" y="279"/>
                    <a:pt x="184" y="279"/>
                  </a:cubicBezTo>
                  <a:cubicBezTo>
                    <a:pt x="187" y="279"/>
                    <a:pt x="189" y="277"/>
                    <a:pt x="189" y="274"/>
                  </a:cubicBezTo>
                  <a:cubicBezTo>
                    <a:pt x="189" y="247"/>
                    <a:pt x="189" y="247"/>
                    <a:pt x="189" y="247"/>
                  </a:cubicBezTo>
                  <a:cubicBezTo>
                    <a:pt x="189" y="220"/>
                    <a:pt x="167" y="199"/>
                    <a:pt x="141" y="199"/>
                  </a:cubicBezTo>
                  <a:close/>
                  <a:moveTo>
                    <a:pt x="42" y="122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42" y="71"/>
                    <a:pt x="52" y="61"/>
                    <a:pt x="65" y="61"/>
                  </a:cubicBezTo>
                  <a:cubicBezTo>
                    <a:pt x="65" y="61"/>
                    <a:pt x="124" y="61"/>
                    <a:pt x="124" y="61"/>
                  </a:cubicBezTo>
                  <a:cubicBezTo>
                    <a:pt x="137" y="61"/>
                    <a:pt x="148" y="71"/>
                    <a:pt x="148" y="84"/>
                  </a:cubicBezTo>
                  <a:cubicBezTo>
                    <a:pt x="148" y="122"/>
                    <a:pt x="148" y="122"/>
                    <a:pt x="148" y="122"/>
                  </a:cubicBezTo>
                  <a:cubicBezTo>
                    <a:pt x="148" y="151"/>
                    <a:pt x="124" y="175"/>
                    <a:pt x="95" y="175"/>
                  </a:cubicBezTo>
                  <a:cubicBezTo>
                    <a:pt x="66" y="175"/>
                    <a:pt x="42" y="151"/>
                    <a:pt x="42" y="122"/>
                  </a:cubicBezTo>
                  <a:close/>
                  <a:moveTo>
                    <a:pt x="68" y="226"/>
                  </a:moveTo>
                  <a:cubicBezTo>
                    <a:pt x="63" y="204"/>
                    <a:pt x="63" y="204"/>
                    <a:pt x="63" y="204"/>
                  </a:cubicBezTo>
                  <a:cubicBezTo>
                    <a:pt x="65" y="203"/>
                    <a:pt x="67" y="202"/>
                    <a:pt x="68" y="200"/>
                  </a:cubicBezTo>
                  <a:cubicBezTo>
                    <a:pt x="80" y="213"/>
                    <a:pt x="80" y="213"/>
                    <a:pt x="80" y="213"/>
                  </a:cubicBezTo>
                  <a:lnTo>
                    <a:pt x="68" y="226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07">
              <a:extLst>
                <a:ext uri="{FF2B5EF4-FFF2-40B4-BE49-F238E27FC236}">
                  <a16:creationId xmlns:a16="http://schemas.microsoft.com/office/drawing/2014/main" id="{048AC946-1A57-4D59-8210-743C79FA7C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850" y="2287588"/>
              <a:ext cx="307975" cy="452438"/>
            </a:xfrm>
            <a:custGeom>
              <a:avLst/>
              <a:gdLst>
                <a:gd name="T0" fmla="*/ 180 w 193"/>
                <a:gd name="T1" fmla="*/ 249 h 283"/>
                <a:gd name="T2" fmla="*/ 127 w 193"/>
                <a:gd name="T3" fmla="*/ 244 h 283"/>
                <a:gd name="T4" fmla="*/ 103 w 193"/>
                <a:gd name="T5" fmla="*/ 254 h 283"/>
                <a:gd name="T6" fmla="*/ 90 w 193"/>
                <a:gd name="T7" fmla="*/ 227 h 283"/>
                <a:gd name="T8" fmla="*/ 61 w 193"/>
                <a:gd name="T9" fmla="*/ 239 h 283"/>
                <a:gd name="T10" fmla="*/ 14 w 193"/>
                <a:gd name="T11" fmla="*/ 276 h 283"/>
                <a:gd name="T12" fmla="*/ 15 w 193"/>
                <a:gd name="T13" fmla="*/ 213 h 283"/>
                <a:gd name="T14" fmla="*/ 18 w 193"/>
                <a:gd name="T15" fmla="*/ 108 h 283"/>
                <a:gd name="T16" fmla="*/ 83 w 193"/>
                <a:gd name="T17" fmla="*/ 0 h 283"/>
                <a:gd name="T18" fmla="*/ 153 w 193"/>
                <a:gd name="T19" fmla="*/ 24 h 283"/>
                <a:gd name="T20" fmla="*/ 176 w 193"/>
                <a:gd name="T21" fmla="*/ 108 h 283"/>
                <a:gd name="T22" fmla="*/ 151 w 193"/>
                <a:gd name="T23" fmla="*/ 37 h 283"/>
                <a:gd name="T24" fmla="*/ 143 w 193"/>
                <a:gd name="T25" fmla="*/ 13 h 283"/>
                <a:gd name="T26" fmla="*/ 31 w 193"/>
                <a:gd name="T27" fmla="*/ 51 h 283"/>
                <a:gd name="T28" fmla="*/ 67 w 193"/>
                <a:gd name="T29" fmla="*/ 52 h 283"/>
                <a:gd name="T30" fmla="*/ 161 w 193"/>
                <a:gd name="T31" fmla="*/ 124 h 283"/>
                <a:gd name="T32" fmla="*/ 97 w 193"/>
                <a:gd name="T33" fmla="*/ 214 h 283"/>
                <a:gd name="T34" fmla="*/ 122 w 193"/>
                <a:gd name="T35" fmla="*/ 224 h 283"/>
                <a:gd name="T36" fmla="*/ 128 w 193"/>
                <a:gd name="T37" fmla="*/ 190 h 283"/>
                <a:gd name="T38" fmla="*/ 193 w 193"/>
                <a:gd name="T39" fmla="*/ 276 h 283"/>
                <a:gd name="T40" fmla="*/ 143 w 193"/>
                <a:gd name="T41" fmla="*/ 208 h 283"/>
                <a:gd name="T42" fmla="*/ 186 w 193"/>
                <a:gd name="T43" fmla="*/ 279 h 283"/>
                <a:gd name="T44" fmla="*/ 143 w 193"/>
                <a:gd name="T45" fmla="*/ 203 h 283"/>
                <a:gd name="T46" fmla="*/ 120 w 193"/>
                <a:gd name="T47" fmla="*/ 193 h 283"/>
                <a:gd name="T48" fmla="*/ 124 w 193"/>
                <a:gd name="T49" fmla="*/ 232 h 283"/>
                <a:gd name="T50" fmla="*/ 106 w 193"/>
                <a:gd name="T51" fmla="*/ 209 h 283"/>
                <a:gd name="T52" fmla="*/ 77 w 193"/>
                <a:gd name="T53" fmla="*/ 183 h 283"/>
                <a:gd name="T54" fmla="*/ 157 w 193"/>
                <a:gd name="T55" fmla="*/ 124 h 283"/>
                <a:gd name="T56" fmla="*/ 67 w 193"/>
                <a:gd name="T57" fmla="*/ 56 h 283"/>
                <a:gd name="T58" fmla="*/ 27 w 193"/>
                <a:gd name="T59" fmla="*/ 108 h 283"/>
                <a:gd name="T60" fmla="*/ 83 w 193"/>
                <a:gd name="T61" fmla="*/ 9 h 283"/>
                <a:gd name="T62" fmla="*/ 144 w 193"/>
                <a:gd name="T63" fmla="*/ 30 h 283"/>
                <a:gd name="T64" fmla="*/ 169 w 193"/>
                <a:gd name="T65" fmla="*/ 111 h 283"/>
                <a:gd name="T66" fmla="*/ 153 w 193"/>
                <a:gd name="T67" fmla="*/ 28 h 283"/>
                <a:gd name="T68" fmla="*/ 153 w 193"/>
                <a:gd name="T69" fmla="*/ 4 h 283"/>
                <a:gd name="T70" fmla="*/ 39 w 193"/>
                <a:gd name="T71" fmla="*/ 33 h 283"/>
                <a:gd name="T72" fmla="*/ 35 w 193"/>
                <a:gd name="T73" fmla="*/ 124 h 283"/>
                <a:gd name="T74" fmla="*/ 72 w 193"/>
                <a:gd name="T75" fmla="*/ 179 h 283"/>
                <a:gd name="T76" fmla="*/ 4 w 193"/>
                <a:gd name="T77" fmla="*/ 249 h 283"/>
                <a:gd name="T78" fmla="*/ 10 w 193"/>
                <a:gd name="T79" fmla="*/ 249 h 283"/>
                <a:gd name="T80" fmla="*/ 65 w 193"/>
                <a:gd name="T81" fmla="*/ 238 h 283"/>
                <a:gd name="T82" fmla="*/ 94 w 193"/>
                <a:gd name="T83" fmla="*/ 225 h 283"/>
                <a:gd name="T84" fmla="*/ 99 w 193"/>
                <a:gd name="T85" fmla="*/ 254 h 283"/>
                <a:gd name="T86" fmla="*/ 126 w 193"/>
                <a:gd name="T87" fmla="*/ 240 h 283"/>
                <a:gd name="T88" fmla="*/ 63 w 193"/>
                <a:gd name="T89" fmla="*/ 205 h 283"/>
                <a:gd name="T90" fmla="*/ 84 w 193"/>
                <a:gd name="T91" fmla="*/ 215 h 283"/>
                <a:gd name="T92" fmla="*/ 79 w 193"/>
                <a:gd name="T93" fmla="*/ 215 h 283"/>
                <a:gd name="T94" fmla="*/ 42 w 193"/>
                <a:gd name="T95" fmla="*/ 124 h 283"/>
                <a:gd name="T96" fmla="*/ 152 w 193"/>
                <a:gd name="T97" fmla="*/ 86 h 283"/>
                <a:gd name="T98" fmla="*/ 97 w 193"/>
                <a:gd name="T99" fmla="*/ 175 h 283"/>
                <a:gd name="T100" fmla="*/ 67 w 193"/>
                <a:gd name="T101" fmla="*/ 6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3" h="283">
                  <a:moveTo>
                    <a:pt x="186" y="283"/>
                  </a:moveTo>
                  <a:cubicBezTo>
                    <a:pt x="184" y="283"/>
                    <a:pt x="183" y="282"/>
                    <a:pt x="181" y="281"/>
                  </a:cubicBezTo>
                  <a:cubicBezTo>
                    <a:pt x="180" y="280"/>
                    <a:pt x="180" y="278"/>
                    <a:pt x="180" y="276"/>
                  </a:cubicBezTo>
                  <a:cubicBezTo>
                    <a:pt x="180" y="249"/>
                    <a:pt x="180" y="249"/>
                    <a:pt x="180" y="249"/>
                  </a:cubicBezTo>
                  <a:cubicBezTo>
                    <a:pt x="180" y="229"/>
                    <a:pt x="163" y="212"/>
                    <a:pt x="143" y="212"/>
                  </a:cubicBezTo>
                  <a:cubicBezTo>
                    <a:pt x="141" y="212"/>
                    <a:pt x="140" y="212"/>
                    <a:pt x="138" y="212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2" y="242"/>
                    <a:pt x="130" y="244"/>
                    <a:pt x="127" y="244"/>
                  </a:cubicBezTo>
                  <a:cubicBezTo>
                    <a:pt x="125" y="245"/>
                    <a:pt x="122" y="244"/>
                    <a:pt x="121" y="242"/>
                  </a:cubicBezTo>
                  <a:cubicBezTo>
                    <a:pt x="105" y="225"/>
                    <a:pt x="105" y="225"/>
                    <a:pt x="105" y="225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03" y="254"/>
                    <a:pt x="103" y="254"/>
                    <a:pt x="103" y="254"/>
                  </a:cubicBezTo>
                  <a:cubicBezTo>
                    <a:pt x="103" y="258"/>
                    <a:pt x="100" y="261"/>
                    <a:pt x="97" y="261"/>
                  </a:cubicBezTo>
                  <a:cubicBezTo>
                    <a:pt x="95" y="261"/>
                    <a:pt x="93" y="260"/>
                    <a:pt x="92" y="259"/>
                  </a:cubicBezTo>
                  <a:cubicBezTo>
                    <a:pt x="91" y="258"/>
                    <a:pt x="90" y="256"/>
                    <a:pt x="90" y="254"/>
                  </a:cubicBezTo>
                  <a:cubicBezTo>
                    <a:pt x="90" y="227"/>
                    <a:pt x="90" y="227"/>
                    <a:pt x="90" y="227"/>
                  </a:cubicBezTo>
                  <a:cubicBezTo>
                    <a:pt x="88" y="225"/>
                    <a:pt x="88" y="225"/>
                    <a:pt x="88" y="225"/>
                  </a:cubicBezTo>
                  <a:cubicBezTo>
                    <a:pt x="73" y="242"/>
                    <a:pt x="73" y="242"/>
                    <a:pt x="73" y="242"/>
                  </a:cubicBezTo>
                  <a:cubicBezTo>
                    <a:pt x="71" y="244"/>
                    <a:pt x="68" y="245"/>
                    <a:pt x="66" y="244"/>
                  </a:cubicBezTo>
                  <a:cubicBezTo>
                    <a:pt x="63" y="244"/>
                    <a:pt x="62" y="242"/>
                    <a:pt x="61" y="239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3" y="212"/>
                    <a:pt x="52" y="212"/>
                    <a:pt x="50" y="212"/>
                  </a:cubicBezTo>
                  <a:cubicBezTo>
                    <a:pt x="30" y="212"/>
                    <a:pt x="14" y="228"/>
                    <a:pt x="14" y="249"/>
                  </a:cubicBezTo>
                  <a:cubicBezTo>
                    <a:pt x="14" y="276"/>
                    <a:pt x="14" y="276"/>
                    <a:pt x="14" y="276"/>
                  </a:cubicBezTo>
                  <a:cubicBezTo>
                    <a:pt x="14" y="280"/>
                    <a:pt x="11" y="283"/>
                    <a:pt x="7" y="283"/>
                  </a:cubicBezTo>
                  <a:cubicBezTo>
                    <a:pt x="3" y="283"/>
                    <a:pt x="0" y="280"/>
                    <a:pt x="0" y="276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35"/>
                    <a:pt x="6" y="222"/>
                    <a:pt x="15" y="213"/>
                  </a:cubicBezTo>
                  <a:cubicBezTo>
                    <a:pt x="25" y="204"/>
                    <a:pt x="38" y="199"/>
                    <a:pt x="51" y="199"/>
                  </a:cubicBezTo>
                  <a:cubicBezTo>
                    <a:pt x="60" y="199"/>
                    <a:pt x="68" y="191"/>
                    <a:pt x="68" y="181"/>
                  </a:cubicBezTo>
                  <a:cubicBezTo>
                    <a:pt x="47" y="171"/>
                    <a:pt x="34" y="151"/>
                    <a:pt x="33" y="128"/>
                  </a:cubicBezTo>
                  <a:cubicBezTo>
                    <a:pt x="24" y="125"/>
                    <a:pt x="18" y="117"/>
                    <a:pt x="18" y="108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41"/>
                    <a:pt x="26" y="31"/>
                    <a:pt x="36" y="29"/>
                  </a:cubicBezTo>
                  <a:cubicBezTo>
                    <a:pt x="45" y="11"/>
                    <a:pt x="6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5" y="0"/>
                    <a:pt x="157" y="1"/>
                    <a:pt x="158" y="3"/>
                  </a:cubicBezTo>
                  <a:cubicBezTo>
                    <a:pt x="159" y="4"/>
                    <a:pt x="160" y="7"/>
                    <a:pt x="159" y="9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67" y="28"/>
                    <a:pt x="176" y="39"/>
                    <a:pt x="176" y="52"/>
                  </a:cubicBezTo>
                  <a:cubicBezTo>
                    <a:pt x="176" y="53"/>
                    <a:pt x="176" y="84"/>
                    <a:pt x="176" y="99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76" y="112"/>
                    <a:pt x="173" y="115"/>
                    <a:pt x="169" y="115"/>
                  </a:cubicBezTo>
                  <a:cubicBezTo>
                    <a:pt x="166" y="115"/>
                    <a:pt x="163" y="112"/>
                    <a:pt x="163" y="108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63" y="45"/>
                    <a:pt x="158" y="39"/>
                    <a:pt x="151" y="37"/>
                  </a:cubicBezTo>
                  <a:cubicBezTo>
                    <a:pt x="143" y="34"/>
                    <a:pt x="143" y="34"/>
                    <a:pt x="143" y="34"/>
                  </a:cubicBezTo>
                  <a:cubicBezTo>
                    <a:pt x="141" y="34"/>
                    <a:pt x="139" y="33"/>
                    <a:pt x="139" y="31"/>
                  </a:cubicBezTo>
                  <a:cubicBezTo>
                    <a:pt x="138" y="29"/>
                    <a:pt x="138" y="27"/>
                    <a:pt x="138" y="26"/>
                  </a:cubicBezTo>
                  <a:cubicBezTo>
                    <a:pt x="143" y="13"/>
                    <a:pt x="143" y="13"/>
                    <a:pt x="14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67" y="13"/>
                    <a:pt x="53" y="23"/>
                    <a:pt x="47" y="38"/>
                  </a:cubicBezTo>
                  <a:cubicBezTo>
                    <a:pt x="46" y="40"/>
                    <a:pt x="43" y="42"/>
                    <a:pt x="40" y="42"/>
                  </a:cubicBezTo>
                  <a:cubicBezTo>
                    <a:pt x="35" y="42"/>
                    <a:pt x="31" y="46"/>
                    <a:pt x="31" y="51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1" y="109"/>
                    <a:pt x="32" y="111"/>
                    <a:pt x="32" y="112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3" y="67"/>
                    <a:pt x="48" y="52"/>
                    <a:pt x="67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36" y="52"/>
                    <a:pt x="144" y="55"/>
                    <a:pt x="151" y="62"/>
                  </a:cubicBezTo>
                  <a:cubicBezTo>
                    <a:pt x="157" y="68"/>
                    <a:pt x="161" y="77"/>
                    <a:pt x="161" y="86"/>
                  </a:cubicBezTo>
                  <a:cubicBezTo>
                    <a:pt x="161" y="124"/>
                    <a:pt x="161" y="124"/>
                    <a:pt x="161" y="124"/>
                  </a:cubicBezTo>
                  <a:cubicBezTo>
                    <a:pt x="161" y="144"/>
                    <a:pt x="151" y="163"/>
                    <a:pt x="135" y="175"/>
                  </a:cubicBezTo>
                  <a:cubicBezTo>
                    <a:pt x="119" y="187"/>
                    <a:pt x="100" y="191"/>
                    <a:pt x="81" y="186"/>
                  </a:cubicBezTo>
                  <a:cubicBezTo>
                    <a:pt x="80" y="189"/>
                    <a:pt x="80" y="192"/>
                    <a:pt x="78" y="194"/>
                  </a:cubicBezTo>
                  <a:cubicBezTo>
                    <a:pt x="97" y="214"/>
                    <a:pt x="97" y="214"/>
                    <a:pt x="97" y="214"/>
                  </a:cubicBezTo>
                  <a:cubicBezTo>
                    <a:pt x="103" y="207"/>
                    <a:pt x="103" y="207"/>
                    <a:pt x="103" y="207"/>
                  </a:cubicBezTo>
                  <a:cubicBezTo>
                    <a:pt x="106" y="204"/>
                    <a:pt x="110" y="204"/>
                    <a:pt x="113" y="206"/>
                  </a:cubicBezTo>
                  <a:cubicBezTo>
                    <a:pt x="115" y="208"/>
                    <a:pt x="116" y="211"/>
                    <a:pt x="114" y="214"/>
                  </a:cubicBezTo>
                  <a:cubicBezTo>
                    <a:pt x="122" y="224"/>
                    <a:pt x="122" y="224"/>
                    <a:pt x="122" y="224"/>
                  </a:cubicBezTo>
                  <a:cubicBezTo>
                    <a:pt x="126" y="207"/>
                    <a:pt x="126" y="207"/>
                    <a:pt x="126" y="207"/>
                  </a:cubicBezTo>
                  <a:cubicBezTo>
                    <a:pt x="122" y="204"/>
                    <a:pt x="119" y="201"/>
                    <a:pt x="117" y="197"/>
                  </a:cubicBezTo>
                  <a:cubicBezTo>
                    <a:pt x="115" y="194"/>
                    <a:pt x="116" y="190"/>
                    <a:pt x="119" y="188"/>
                  </a:cubicBezTo>
                  <a:cubicBezTo>
                    <a:pt x="122" y="186"/>
                    <a:pt x="126" y="187"/>
                    <a:pt x="128" y="190"/>
                  </a:cubicBezTo>
                  <a:cubicBezTo>
                    <a:pt x="131" y="196"/>
                    <a:pt x="137" y="199"/>
                    <a:pt x="143" y="199"/>
                  </a:cubicBezTo>
                  <a:cubicBezTo>
                    <a:pt x="156" y="199"/>
                    <a:pt x="169" y="204"/>
                    <a:pt x="178" y="213"/>
                  </a:cubicBezTo>
                  <a:cubicBezTo>
                    <a:pt x="188" y="223"/>
                    <a:pt x="193" y="235"/>
                    <a:pt x="193" y="249"/>
                  </a:cubicBezTo>
                  <a:cubicBezTo>
                    <a:pt x="193" y="276"/>
                    <a:pt x="193" y="276"/>
                    <a:pt x="193" y="276"/>
                  </a:cubicBezTo>
                  <a:cubicBezTo>
                    <a:pt x="193" y="280"/>
                    <a:pt x="190" y="283"/>
                    <a:pt x="186" y="283"/>
                  </a:cubicBezTo>
                  <a:close/>
                  <a:moveTo>
                    <a:pt x="135" y="207"/>
                  </a:moveTo>
                  <a:cubicBezTo>
                    <a:pt x="137" y="207"/>
                    <a:pt x="137" y="207"/>
                    <a:pt x="137" y="207"/>
                  </a:cubicBezTo>
                  <a:cubicBezTo>
                    <a:pt x="139" y="208"/>
                    <a:pt x="141" y="208"/>
                    <a:pt x="143" y="208"/>
                  </a:cubicBezTo>
                  <a:cubicBezTo>
                    <a:pt x="165" y="208"/>
                    <a:pt x="184" y="226"/>
                    <a:pt x="184" y="249"/>
                  </a:cubicBezTo>
                  <a:cubicBezTo>
                    <a:pt x="184" y="276"/>
                    <a:pt x="184" y="276"/>
                    <a:pt x="184" y="276"/>
                  </a:cubicBezTo>
                  <a:cubicBezTo>
                    <a:pt x="184" y="277"/>
                    <a:pt x="184" y="278"/>
                    <a:pt x="184" y="278"/>
                  </a:cubicBezTo>
                  <a:cubicBezTo>
                    <a:pt x="185" y="279"/>
                    <a:pt x="185" y="279"/>
                    <a:pt x="186" y="279"/>
                  </a:cubicBezTo>
                  <a:cubicBezTo>
                    <a:pt x="188" y="279"/>
                    <a:pt x="189" y="278"/>
                    <a:pt x="189" y="276"/>
                  </a:cubicBezTo>
                  <a:cubicBezTo>
                    <a:pt x="189" y="249"/>
                    <a:pt x="189" y="249"/>
                    <a:pt x="189" y="249"/>
                  </a:cubicBezTo>
                  <a:cubicBezTo>
                    <a:pt x="189" y="237"/>
                    <a:pt x="184" y="225"/>
                    <a:pt x="175" y="216"/>
                  </a:cubicBezTo>
                  <a:cubicBezTo>
                    <a:pt x="167" y="208"/>
                    <a:pt x="155" y="203"/>
                    <a:pt x="143" y="203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35" y="203"/>
                    <a:pt x="128" y="199"/>
                    <a:pt x="125" y="192"/>
                  </a:cubicBezTo>
                  <a:cubicBezTo>
                    <a:pt x="124" y="191"/>
                    <a:pt x="122" y="191"/>
                    <a:pt x="121" y="192"/>
                  </a:cubicBezTo>
                  <a:cubicBezTo>
                    <a:pt x="120" y="192"/>
                    <a:pt x="120" y="193"/>
                    <a:pt x="120" y="193"/>
                  </a:cubicBezTo>
                  <a:cubicBezTo>
                    <a:pt x="120" y="194"/>
                    <a:pt x="120" y="195"/>
                    <a:pt x="120" y="195"/>
                  </a:cubicBezTo>
                  <a:cubicBezTo>
                    <a:pt x="122" y="199"/>
                    <a:pt x="125" y="202"/>
                    <a:pt x="129" y="204"/>
                  </a:cubicBezTo>
                  <a:cubicBezTo>
                    <a:pt x="130" y="205"/>
                    <a:pt x="130" y="205"/>
                    <a:pt x="130" y="205"/>
                  </a:cubicBezTo>
                  <a:cubicBezTo>
                    <a:pt x="124" y="232"/>
                    <a:pt x="124" y="232"/>
                    <a:pt x="124" y="232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10" y="213"/>
                    <a:pt x="110" y="213"/>
                    <a:pt x="110" y="213"/>
                  </a:cubicBezTo>
                  <a:cubicBezTo>
                    <a:pt x="111" y="212"/>
                    <a:pt x="111" y="210"/>
                    <a:pt x="110" y="209"/>
                  </a:cubicBezTo>
                  <a:cubicBezTo>
                    <a:pt x="109" y="208"/>
                    <a:pt x="107" y="208"/>
                    <a:pt x="106" y="209"/>
                  </a:cubicBezTo>
                  <a:cubicBezTo>
                    <a:pt x="97" y="220"/>
                    <a:pt x="97" y="220"/>
                    <a:pt x="97" y="220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194"/>
                    <a:pt x="74" y="194"/>
                    <a:pt x="74" y="194"/>
                  </a:cubicBezTo>
                  <a:cubicBezTo>
                    <a:pt x="76" y="190"/>
                    <a:pt x="77" y="187"/>
                    <a:pt x="77" y="183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98" y="187"/>
                    <a:pt x="117" y="184"/>
                    <a:pt x="133" y="172"/>
                  </a:cubicBezTo>
                  <a:cubicBezTo>
                    <a:pt x="148" y="161"/>
                    <a:pt x="157" y="143"/>
                    <a:pt x="157" y="124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7" y="78"/>
                    <a:pt x="154" y="70"/>
                    <a:pt x="148" y="65"/>
                  </a:cubicBezTo>
                  <a:cubicBezTo>
                    <a:pt x="142" y="59"/>
                    <a:pt x="135" y="56"/>
                    <a:pt x="12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50" y="56"/>
                    <a:pt x="37" y="69"/>
                    <a:pt x="36" y="86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0" y="116"/>
                    <a:pt x="27" y="112"/>
                    <a:pt x="27" y="108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44"/>
                    <a:pt x="33" y="38"/>
                    <a:pt x="40" y="38"/>
                  </a:cubicBezTo>
                  <a:cubicBezTo>
                    <a:pt x="41" y="38"/>
                    <a:pt x="42" y="37"/>
                    <a:pt x="43" y="36"/>
                  </a:cubicBezTo>
                  <a:cubicBezTo>
                    <a:pt x="49" y="20"/>
                    <a:pt x="65" y="9"/>
                    <a:pt x="83" y="9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42" y="28"/>
                    <a:pt x="142" y="28"/>
                    <a:pt x="142" y="29"/>
                  </a:cubicBezTo>
                  <a:cubicBezTo>
                    <a:pt x="142" y="30"/>
                    <a:pt x="143" y="30"/>
                    <a:pt x="144" y="30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61" y="35"/>
                    <a:pt x="167" y="44"/>
                    <a:pt x="167" y="53"/>
                  </a:cubicBezTo>
                  <a:cubicBezTo>
                    <a:pt x="167" y="108"/>
                    <a:pt x="167" y="108"/>
                    <a:pt x="167" y="108"/>
                  </a:cubicBezTo>
                  <a:cubicBezTo>
                    <a:pt x="167" y="109"/>
                    <a:pt x="168" y="111"/>
                    <a:pt x="169" y="111"/>
                  </a:cubicBezTo>
                  <a:cubicBezTo>
                    <a:pt x="171" y="111"/>
                    <a:pt x="172" y="109"/>
                    <a:pt x="172" y="108"/>
                  </a:cubicBezTo>
                  <a:cubicBezTo>
                    <a:pt x="172" y="99"/>
                    <a:pt x="172" y="99"/>
                    <a:pt x="172" y="99"/>
                  </a:cubicBezTo>
                  <a:cubicBezTo>
                    <a:pt x="172" y="84"/>
                    <a:pt x="172" y="53"/>
                    <a:pt x="172" y="52"/>
                  </a:cubicBezTo>
                  <a:cubicBezTo>
                    <a:pt x="172" y="41"/>
                    <a:pt x="164" y="31"/>
                    <a:pt x="153" y="28"/>
                  </a:cubicBezTo>
                  <a:cubicBezTo>
                    <a:pt x="148" y="26"/>
                    <a:pt x="148" y="26"/>
                    <a:pt x="148" y="26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5" y="7"/>
                    <a:pt x="155" y="6"/>
                    <a:pt x="155" y="5"/>
                  </a:cubicBezTo>
                  <a:cubicBezTo>
                    <a:pt x="154" y="4"/>
                    <a:pt x="154" y="4"/>
                    <a:pt x="15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64" y="4"/>
                    <a:pt x="47" y="15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29" y="34"/>
                    <a:pt x="22" y="42"/>
                    <a:pt x="22" y="51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16"/>
                    <a:pt x="27" y="122"/>
                    <a:pt x="35" y="124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7" y="126"/>
                    <a:pt x="37" y="126"/>
                    <a:pt x="37" y="126"/>
                  </a:cubicBezTo>
                  <a:cubicBezTo>
                    <a:pt x="37" y="149"/>
                    <a:pt x="50" y="169"/>
                    <a:pt x="71" y="178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72" y="181"/>
                    <a:pt x="72" y="181"/>
                    <a:pt x="72" y="181"/>
                  </a:cubicBezTo>
                  <a:cubicBezTo>
                    <a:pt x="72" y="193"/>
                    <a:pt x="62" y="203"/>
                    <a:pt x="50" y="203"/>
                  </a:cubicBezTo>
                  <a:cubicBezTo>
                    <a:pt x="39" y="203"/>
                    <a:pt x="27" y="207"/>
                    <a:pt x="18" y="216"/>
                  </a:cubicBezTo>
                  <a:cubicBezTo>
                    <a:pt x="9" y="225"/>
                    <a:pt x="4" y="236"/>
                    <a:pt x="4" y="249"/>
                  </a:cubicBezTo>
                  <a:cubicBezTo>
                    <a:pt x="4" y="276"/>
                    <a:pt x="4" y="276"/>
                    <a:pt x="4" y="276"/>
                  </a:cubicBezTo>
                  <a:cubicBezTo>
                    <a:pt x="4" y="278"/>
                    <a:pt x="6" y="279"/>
                    <a:pt x="7" y="279"/>
                  </a:cubicBezTo>
                  <a:cubicBezTo>
                    <a:pt x="8" y="279"/>
                    <a:pt x="10" y="278"/>
                    <a:pt x="10" y="276"/>
                  </a:cubicBezTo>
                  <a:cubicBezTo>
                    <a:pt x="10" y="249"/>
                    <a:pt x="10" y="249"/>
                    <a:pt x="10" y="249"/>
                  </a:cubicBezTo>
                  <a:cubicBezTo>
                    <a:pt x="10" y="226"/>
                    <a:pt x="28" y="208"/>
                    <a:pt x="50" y="208"/>
                  </a:cubicBezTo>
                  <a:cubicBezTo>
                    <a:pt x="52" y="208"/>
                    <a:pt x="54" y="208"/>
                    <a:pt x="56" y="207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65" y="238"/>
                    <a:pt x="65" y="238"/>
                    <a:pt x="65" y="238"/>
                  </a:cubicBezTo>
                  <a:cubicBezTo>
                    <a:pt x="65" y="239"/>
                    <a:pt x="66" y="240"/>
                    <a:pt x="67" y="240"/>
                  </a:cubicBezTo>
                  <a:cubicBezTo>
                    <a:pt x="68" y="241"/>
                    <a:pt x="69" y="240"/>
                    <a:pt x="70" y="240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94" y="225"/>
                    <a:pt x="94" y="225"/>
                    <a:pt x="94" y="225"/>
                  </a:cubicBezTo>
                  <a:cubicBezTo>
                    <a:pt x="94" y="254"/>
                    <a:pt x="94" y="254"/>
                    <a:pt x="94" y="254"/>
                  </a:cubicBezTo>
                  <a:cubicBezTo>
                    <a:pt x="94" y="255"/>
                    <a:pt x="94" y="256"/>
                    <a:pt x="95" y="256"/>
                  </a:cubicBezTo>
                  <a:cubicBezTo>
                    <a:pt x="95" y="257"/>
                    <a:pt x="96" y="257"/>
                    <a:pt x="97" y="257"/>
                  </a:cubicBezTo>
                  <a:cubicBezTo>
                    <a:pt x="98" y="257"/>
                    <a:pt x="99" y="256"/>
                    <a:pt x="99" y="254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105" y="218"/>
                    <a:pt x="105" y="218"/>
                    <a:pt x="105" y="218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0"/>
                    <a:pt x="125" y="241"/>
                    <a:pt x="126" y="240"/>
                  </a:cubicBezTo>
                  <a:cubicBezTo>
                    <a:pt x="127" y="240"/>
                    <a:pt x="128" y="239"/>
                    <a:pt x="128" y="238"/>
                  </a:cubicBezTo>
                  <a:lnTo>
                    <a:pt x="135" y="207"/>
                  </a:lnTo>
                  <a:close/>
                  <a:moveTo>
                    <a:pt x="69" y="232"/>
                  </a:moveTo>
                  <a:cubicBezTo>
                    <a:pt x="63" y="205"/>
                    <a:pt x="63" y="205"/>
                    <a:pt x="63" y="205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6" y="203"/>
                    <a:pt x="67" y="202"/>
                    <a:pt x="69" y="201"/>
                  </a:cubicBezTo>
                  <a:cubicBezTo>
                    <a:pt x="70" y="199"/>
                    <a:pt x="70" y="199"/>
                    <a:pt x="70" y="199"/>
                  </a:cubicBezTo>
                  <a:cubicBezTo>
                    <a:pt x="84" y="215"/>
                    <a:pt x="84" y="215"/>
                    <a:pt x="84" y="215"/>
                  </a:cubicBezTo>
                  <a:lnTo>
                    <a:pt x="69" y="232"/>
                  </a:lnTo>
                  <a:close/>
                  <a:moveTo>
                    <a:pt x="68" y="207"/>
                  </a:moveTo>
                  <a:cubicBezTo>
                    <a:pt x="71" y="223"/>
                    <a:pt x="71" y="223"/>
                    <a:pt x="71" y="223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69" y="206"/>
                    <a:pt x="68" y="206"/>
                    <a:pt x="68" y="207"/>
                  </a:cubicBezTo>
                  <a:close/>
                  <a:moveTo>
                    <a:pt x="97" y="179"/>
                  </a:moveTo>
                  <a:cubicBezTo>
                    <a:pt x="66" y="179"/>
                    <a:pt x="42" y="154"/>
                    <a:pt x="42" y="124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2"/>
                    <a:pt x="53" y="61"/>
                    <a:pt x="67" y="61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40" y="61"/>
                    <a:pt x="152" y="72"/>
                    <a:pt x="152" y="86"/>
                  </a:cubicBezTo>
                  <a:cubicBezTo>
                    <a:pt x="152" y="124"/>
                    <a:pt x="152" y="124"/>
                    <a:pt x="152" y="124"/>
                  </a:cubicBezTo>
                  <a:cubicBezTo>
                    <a:pt x="152" y="154"/>
                    <a:pt x="127" y="179"/>
                    <a:pt x="97" y="179"/>
                  </a:cubicBezTo>
                  <a:close/>
                  <a:moveTo>
                    <a:pt x="46" y="124"/>
                  </a:moveTo>
                  <a:cubicBezTo>
                    <a:pt x="46" y="152"/>
                    <a:pt x="69" y="175"/>
                    <a:pt x="97" y="175"/>
                  </a:cubicBezTo>
                  <a:cubicBezTo>
                    <a:pt x="125" y="175"/>
                    <a:pt x="148" y="152"/>
                    <a:pt x="148" y="124"/>
                  </a:cubicBezTo>
                  <a:cubicBezTo>
                    <a:pt x="148" y="86"/>
                    <a:pt x="148" y="86"/>
                    <a:pt x="148" y="86"/>
                  </a:cubicBezTo>
                  <a:cubicBezTo>
                    <a:pt x="148" y="74"/>
                    <a:pt x="138" y="65"/>
                    <a:pt x="126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55" y="65"/>
                    <a:pt x="46" y="74"/>
                    <a:pt x="46" y="86"/>
                  </a:cubicBezTo>
                  <a:lnTo>
                    <a:pt x="46" y="124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08">
              <a:extLst>
                <a:ext uri="{FF2B5EF4-FFF2-40B4-BE49-F238E27FC236}">
                  <a16:creationId xmlns:a16="http://schemas.microsoft.com/office/drawing/2014/main" id="{9714811E-470E-4CC3-8498-41C44F02A0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8563" y="2776538"/>
              <a:ext cx="603250" cy="288925"/>
            </a:xfrm>
            <a:custGeom>
              <a:avLst/>
              <a:gdLst>
                <a:gd name="T0" fmla="*/ 8 w 378"/>
                <a:gd name="T1" fmla="*/ 151 h 181"/>
                <a:gd name="T2" fmla="*/ 30 w 378"/>
                <a:gd name="T3" fmla="*/ 174 h 181"/>
                <a:gd name="T4" fmla="*/ 38 w 378"/>
                <a:gd name="T5" fmla="*/ 181 h 181"/>
                <a:gd name="T6" fmla="*/ 340 w 378"/>
                <a:gd name="T7" fmla="*/ 181 h 181"/>
                <a:gd name="T8" fmla="*/ 347 w 378"/>
                <a:gd name="T9" fmla="*/ 174 h 181"/>
                <a:gd name="T10" fmla="*/ 370 w 378"/>
                <a:gd name="T11" fmla="*/ 151 h 181"/>
                <a:gd name="T12" fmla="*/ 378 w 378"/>
                <a:gd name="T13" fmla="*/ 144 h 181"/>
                <a:gd name="T14" fmla="*/ 378 w 378"/>
                <a:gd name="T15" fmla="*/ 38 h 181"/>
                <a:gd name="T16" fmla="*/ 370 w 378"/>
                <a:gd name="T17" fmla="*/ 30 h 181"/>
                <a:gd name="T18" fmla="*/ 347 w 378"/>
                <a:gd name="T19" fmla="*/ 8 h 181"/>
                <a:gd name="T20" fmla="*/ 340 w 378"/>
                <a:gd name="T21" fmla="*/ 0 h 181"/>
                <a:gd name="T22" fmla="*/ 38 w 378"/>
                <a:gd name="T23" fmla="*/ 0 h 181"/>
                <a:gd name="T24" fmla="*/ 30 w 378"/>
                <a:gd name="T25" fmla="*/ 8 h 181"/>
                <a:gd name="T26" fmla="*/ 8 w 378"/>
                <a:gd name="T27" fmla="*/ 30 h 181"/>
                <a:gd name="T28" fmla="*/ 0 w 378"/>
                <a:gd name="T29" fmla="*/ 38 h 181"/>
                <a:gd name="T30" fmla="*/ 0 w 378"/>
                <a:gd name="T31" fmla="*/ 144 h 181"/>
                <a:gd name="T32" fmla="*/ 8 w 378"/>
                <a:gd name="T33" fmla="*/ 151 h 181"/>
                <a:gd name="T34" fmla="*/ 333 w 378"/>
                <a:gd name="T35" fmla="*/ 15 h 181"/>
                <a:gd name="T36" fmla="*/ 362 w 378"/>
                <a:gd name="T37" fmla="*/ 45 h 181"/>
                <a:gd name="T38" fmla="*/ 362 w 378"/>
                <a:gd name="T39" fmla="*/ 137 h 181"/>
                <a:gd name="T40" fmla="*/ 333 w 378"/>
                <a:gd name="T41" fmla="*/ 166 h 181"/>
                <a:gd name="T42" fmla="*/ 239 w 378"/>
                <a:gd name="T43" fmla="*/ 166 h 181"/>
                <a:gd name="T44" fmla="*/ 264 w 378"/>
                <a:gd name="T45" fmla="*/ 41 h 181"/>
                <a:gd name="T46" fmla="*/ 239 w 378"/>
                <a:gd name="T47" fmla="*/ 15 h 181"/>
                <a:gd name="T48" fmla="*/ 333 w 378"/>
                <a:gd name="T49" fmla="*/ 15 h 181"/>
                <a:gd name="T50" fmla="*/ 264 w 378"/>
                <a:gd name="T51" fmla="*/ 91 h 181"/>
                <a:gd name="T52" fmla="*/ 189 w 378"/>
                <a:gd name="T53" fmla="*/ 166 h 181"/>
                <a:gd name="T54" fmla="*/ 113 w 378"/>
                <a:gd name="T55" fmla="*/ 91 h 181"/>
                <a:gd name="T56" fmla="*/ 189 w 378"/>
                <a:gd name="T57" fmla="*/ 15 h 181"/>
                <a:gd name="T58" fmla="*/ 264 w 378"/>
                <a:gd name="T59" fmla="*/ 91 h 181"/>
                <a:gd name="T60" fmla="*/ 15 w 378"/>
                <a:gd name="T61" fmla="*/ 45 h 181"/>
                <a:gd name="T62" fmla="*/ 45 w 378"/>
                <a:gd name="T63" fmla="*/ 15 h 181"/>
                <a:gd name="T64" fmla="*/ 139 w 378"/>
                <a:gd name="T65" fmla="*/ 15 h 181"/>
                <a:gd name="T66" fmla="*/ 113 w 378"/>
                <a:gd name="T67" fmla="*/ 141 h 181"/>
                <a:gd name="T68" fmla="*/ 139 w 378"/>
                <a:gd name="T69" fmla="*/ 166 h 181"/>
                <a:gd name="T70" fmla="*/ 45 w 378"/>
                <a:gd name="T71" fmla="*/ 166 h 181"/>
                <a:gd name="T72" fmla="*/ 15 w 378"/>
                <a:gd name="T73" fmla="*/ 137 h 181"/>
                <a:gd name="T74" fmla="*/ 15 w 378"/>
                <a:gd name="T75" fmla="*/ 4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8" h="181">
                  <a:moveTo>
                    <a:pt x="8" y="151"/>
                  </a:moveTo>
                  <a:cubicBezTo>
                    <a:pt x="20" y="151"/>
                    <a:pt x="30" y="161"/>
                    <a:pt x="30" y="174"/>
                  </a:cubicBezTo>
                  <a:cubicBezTo>
                    <a:pt x="30" y="178"/>
                    <a:pt x="34" y="181"/>
                    <a:pt x="38" y="181"/>
                  </a:cubicBezTo>
                  <a:cubicBezTo>
                    <a:pt x="340" y="181"/>
                    <a:pt x="340" y="181"/>
                    <a:pt x="340" y="181"/>
                  </a:cubicBezTo>
                  <a:cubicBezTo>
                    <a:pt x="344" y="181"/>
                    <a:pt x="347" y="178"/>
                    <a:pt x="347" y="174"/>
                  </a:cubicBezTo>
                  <a:cubicBezTo>
                    <a:pt x="347" y="161"/>
                    <a:pt x="358" y="151"/>
                    <a:pt x="370" y="151"/>
                  </a:cubicBezTo>
                  <a:cubicBezTo>
                    <a:pt x="374" y="151"/>
                    <a:pt x="378" y="148"/>
                    <a:pt x="378" y="144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8" y="34"/>
                    <a:pt x="374" y="30"/>
                    <a:pt x="370" y="30"/>
                  </a:cubicBezTo>
                  <a:cubicBezTo>
                    <a:pt x="358" y="30"/>
                    <a:pt x="347" y="20"/>
                    <a:pt x="347" y="8"/>
                  </a:cubicBezTo>
                  <a:cubicBezTo>
                    <a:pt x="347" y="4"/>
                    <a:pt x="344" y="0"/>
                    <a:pt x="34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0" y="4"/>
                    <a:pt x="30" y="8"/>
                  </a:cubicBezTo>
                  <a:cubicBezTo>
                    <a:pt x="30" y="20"/>
                    <a:pt x="20" y="30"/>
                    <a:pt x="8" y="30"/>
                  </a:cubicBezTo>
                  <a:cubicBezTo>
                    <a:pt x="4" y="30"/>
                    <a:pt x="0" y="34"/>
                    <a:pt x="0" y="3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48"/>
                    <a:pt x="4" y="151"/>
                    <a:pt x="8" y="151"/>
                  </a:cubicBezTo>
                  <a:close/>
                  <a:moveTo>
                    <a:pt x="333" y="15"/>
                  </a:moveTo>
                  <a:cubicBezTo>
                    <a:pt x="336" y="30"/>
                    <a:pt x="348" y="42"/>
                    <a:pt x="362" y="45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48" y="140"/>
                    <a:pt x="336" y="151"/>
                    <a:pt x="333" y="166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81" y="139"/>
                    <a:pt x="292" y="83"/>
                    <a:pt x="264" y="41"/>
                  </a:cubicBezTo>
                  <a:cubicBezTo>
                    <a:pt x="258" y="31"/>
                    <a:pt x="249" y="22"/>
                    <a:pt x="239" y="15"/>
                  </a:cubicBezTo>
                  <a:lnTo>
                    <a:pt x="333" y="15"/>
                  </a:lnTo>
                  <a:close/>
                  <a:moveTo>
                    <a:pt x="264" y="91"/>
                  </a:moveTo>
                  <a:cubicBezTo>
                    <a:pt x="264" y="132"/>
                    <a:pt x="231" y="166"/>
                    <a:pt x="189" y="166"/>
                  </a:cubicBezTo>
                  <a:cubicBezTo>
                    <a:pt x="147" y="166"/>
                    <a:pt x="113" y="132"/>
                    <a:pt x="113" y="91"/>
                  </a:cubicBezTo>
                  <a:cubicBezTo>
                    <a:pt x="113" y="49"/>
                    <a:pt x="147" y="15"/>
                    <a:pt x="189" y="15"/>
                  </a:cubicBezTo>
                  <a:cubicBezTo>
                    <a:pt x="231" y="15"/>
                    <a:pt x="264" y="49"/>
                    <a:pt x="264" y="91"/>
                  </a:cubicBezTo>
                  <a:close/>
                  <a:moveTo>
                    <a:pt x="15" y="45"/>
                  </a:moveTo>
                  <a:cubicBezTo>
                    <a:pt x="30" y="42"/>
                    <a:pt x="42" y="30"/>
                    <a:pt x="45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97" y="43"/>
                    <a:pt x="86" y="99"/>
                    <a:pt x="113" y="141"/>
                  </a:cubicBezTo>
                  <a:cubicBezTo>
                    <a:pt x="120" y="151"/>
                    <a:pt x="129" y="159"/>
                    <a:pt x="139" y="166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42" y="151"/>
                    <a:pt x="30" y="140"/>
                    <a:pt x="15" y="137"/>
                  </a:cubicBezTo>
                  <a:lnTo>
                    <a:pt x="15" y="45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09">
              <a:extLst>
                <a:ext uri="{FF2B5EF4-FFF2-40B4-BE49-F238E27FC236}">
                  <a16:creationId xmlns:a16="http://schemas.microsoft.com/office/drawing/2014/main" id="{E84E23F2-F6D1-4F80-A13D-4A0B64E47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0" y="2854326"/>
              <a:ext cx="77787" cy="133350"/>
            </a:xfrm>
            <a:custGeom>
              <a:avLst/>
              <a:gdLst>
                <a:gd name="T0" fmla="*/ 3 w 49"/>
                <a:gd name="T1" fmla="*/ 69 h 83"/>
                <a:gd name="T2" fmla="*/ 21 w 49"/>
                <a:gd name="T3" fmla="*/ 75 h 83"/>
                <a:gd name="T4" fmla="*/ 38 w 49"/>
                <a:gd name="T5" fmla="*/ 61 h 83"/>
                <a:gd name="T6" fmla="*/ 23 w 49"/>
                <a:gd name="T7" fmla="*/ 45 h 83"/>
                <a:gd name="T8" fmla="*/ 2 w 49"/>
                <a:gd name="T9" fmla="*/ 22 h 83"/>
                <a:gd name="T10" fmla="*/ 28 w 49"/>
                <a:gd name="T11" fmla="*/ 0 h 83"/>
                <a:gd name="T12" fmla="*/ 46 w 49"/>
                <a:gd name="T13" fmla="*/ 4 h 83"/>
                <a:gd name="T14" fmla="*/ 43 w 49"/>
                <a:gd name="T15" fmla="*/ 12 h 83"/>
                <a:gd name="T16" fmla="*/ 27 w 49"/>
                <a:gd name="T17" fmla="*/ 9 h 83"/>
                <a:gd name="T18" fmla="*/ 12 w 49"/>
                <a:gd name="T19" fmla="*/ 21 h 83"/>
                <a:gd name="T20" fmla="*/ 28 w 49"/>
                <a:gd name="T21" fmla="*/ 36 h 83"/>
                <a:gd name="T22" fmla="*/ 49 w 49"/>
                <a:gd name="T23" fmla="*/ 60 h 83"/>
                <a:gd name="T24" fmla="*/ 21 w 49"/>
                <a:gd name="T25" fmla="*/ 83 h 83"/>
                <a:gd name="T26" fmla="*/ 0 w 49"/>
                <a:gd name="T27" fmla="*/ 78 h 83"/>
                <a:gd name="T28" fmla="*/ 3 w 49"/>
                <a:gd name="T2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3" y="69"/>
                  </a:moveTo>
                  <a:cubicBezTo>
                    <a:pt x="7" y="72"/>
                    <a:pt x="14" y="75"/>
                    <a:pt x="21" y="75"/>
                  </a:cubicBezTo>
                  <a:cubicBezTo>
                    <a:pt x="32" y="75"/>
                    <a:pt x="38" y="69"/>
                    <a:pt x="38" y="61"/>
                  </a:cubicBezTo>
                  <a:cubicBezTo>
                    <a:pt x="38" y="53"/>
                    <a:pt x="34" y="49"/>
                    <a:pt x="23" y="45"/>
                  </a:cubicBezTo>
                  <a:cubicBezTo>
                    <a:pt x="10" y="40"/>
                    <a:pt x="2" y="33"/>
                    <a:pt x="2" y="22"/>
                  </a:cubicBezTo>
                  <a:cubicBezTo>
                    <a:pt x="2" y="9"/>
                    <a:pt x="12" y="0"/>
                    <a:pt x="28" y="0"/>
                  </a:cubicBezTo>
                  <a:cubicBezTo>
                    <a:pt x="36" y="0"/>
                    <a:pt x="42" y="2"/>
                    <a:pt x="46" y="4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0" y="11"/>
                    <a:pt x="35" y="9"/>
                    <a:pt x="27" y="9"/>
                  </a:cubicBezTo>
                  <a:cubicBezTo>
                    <a:pt x="16" y="9"/>
                    <a:pt x="12" y="15"/>
                    <a:pt x="12" y="21"/>
                  </a:cubicBezTo>
                  <a:cubicBezTo>
                    <a:pt x="12" y="28"/>
                    <a:pt x="17" y="32"/>
                    <a:pt x="28" y="36"/>
                  </a:cubicBezTo>
                  <a:cubicBezTo>
                    <a:pt x="42" y="41"/>
                    <a:pt x="49" y="48"/>
                    <a:pt x="49" y="60"/>
                  </a:cubicBezTo>
                  <a:cubicBezTo>
                    <a:pt x="49" y="72"/>
                    <a:pt x="40" y="83"/>
                    <a:pt x="21" y="83"/>
                  </a:cubicBezTo>
                  <a:cubicBezTo>
                    <a:pt x="13" y="83"/>
                    <a:pt x="4" y="81"/>
                    <a:pt x="0" y="78"/>
                  </a:cubicBezTo>
                  <a:lnTo>
                    <a:pt x="3" y="69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10">
              <a:extLst>
                <a:ext uri="{FF2B5EF4-FFF2-40B4-BE49-F238E27FC236}">
                  <a16:creationId xmlns:a16="http://schemas.microsoft.com/office/drawing/2014/main" id="{7ADD157C-B033-4D41-A5BE-A1A608EC2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2854326"/>
              <a:ext cx="66675" cy="139700"/>
            </a:xfrm>
            <a:custGeom>
              <a:avLst/>
              <a:gdLst>
                <a:gd name="T0" fmla="*/ 0 w 42"/>
                <a:gd name="T1" fmla="*/ 88 h 88"/>
                <a:gd name="T2" fmla="*/ 34 w 42"/>
                <a:gd name="T3" fmla="*/ 0 h 88"/>
                <a:gd name="T4" fmla="*/ 42 w 42"/>
                <a:gd name="T5" fmla="*/ 0 h 88"/>
                <a:gd name="T6" fmla="*/ 8 w 42"/>
                <a:gd name="T7" fmla="*/ 88 h 88"/>
                <a:gd name="T8" fmla="*/ 0 w 42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8">
                  <a:moveTo>
                    <a:pt x="0" y="88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8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111">
              <a:extLst>
                <a:ext uri="{FF2B5EF4-FFF2-40B4-BE49-F238E27FC236}">
                  <a16:creationId xmlns:a16="http://schemas.microsoft.com/office/drawing/2014/main" id="{18D907E0-0D5E-4026-8371-15EE7D8674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2727326"/>
              <a:ext cx="688975" cy="387350"/>
            </a:xfrm>
            <a:custGeom>
              <a:avLst/>
              <a:gdLst>
                <a:gd name="T0" fmla="*/ 0 w 434"/>
                <a:gd name="T1" fmla="*/ 0 h 244"/>
                <a:gd name="T2" fmla="*/ 0 w 434"/>
                <a:gd name="T3" fmla="*/ 244 h 244"/>
                <a:gd name="T4" fmla="*/ 434 w 434"/>
                <a:gd name="T5" fmla="*/ 244 h 244"/>
                <a:gd name="T6" fmla="*/ 434 w 434"/>
                <a:gd name="T7" fmla="*/ 0 h 244"/>
                <a:gd name="T8" fmla="*/ 0 w 434"/>
                <a:gd name="T9" fmla="*/ 0 h 244"/>
                <a:gd name="T10" fmla="*/ 421 w 434"/>
                <a:gd name="T11" fmla="*/ 230 h 244"/>
                <a:gd name="T12" fmla="*/ 13 w 434"/>
                <a:gd name="T13" fmla="*/ 230 h 244"/>
                <a:gd name="T14" fmla="*/ 13 w 434"/>
                <a:gd name="T15" fmla="*/ 13 h 244"/>
                <a:gd name="T16" fmla="*/ 421 w 434"/>
                <a:gd name="T17" fmla="*/ 13 h 244"/>
                <a:gd name="T18" fmla="*/ 421 w 434"/>
                <a:gd name="T19" fmla="*/ 23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4" h="244">
                  <a:moveTo>
                    <a:pt x="0" y="0"/>
                  </a:moveTo>
                  <a:lnTo>
                    <a:pt x="0" y="244"/>
                  </a:lnTo>
                  <a:lnTo>
                    <a:pt x="434" y="244"/>
                  </a:lnTo>
                  <a:lnTo>
                    <a:pt x="434" y="0"/>
                  </a:lnTo>
                  <a:lnTo>
                    <a:pt x="0" y="0"/>
                  </a:lnTo>
                  <a:close/>
                  <a:moveTo>
                    <a:pt x="421" y="230"/>
                  </a:moveTo>
                  <a:lnTo>
                    <a:pt x="13" y="230"/>
                  </a:lnTo>
                  <a:lnTo>
                    <a:pt x="13" y="13"/>
                  </a:lnTo>
                  <a:lnTo>
                    <a:pt x="421" y="13"/>
                  </a:lnTo>
                  <a:lnTo>
                    <a:pt x="421" y="230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8AB8E833-49C2-47CD-ABFC-34F7310F6CCB}"/>
              </a:ext>
            </a:extLst>
          </p:cNvPr>
          <p:cNvGrpSpPr/>
          <p:nvPr/>
        </p:nvGrpSpPr>
        <p:grpSpPr>
          <a:xfrm>
            <a:off x="1150938" y="4222751"/>
            <a:ext cx="685800" cy="828675"/>
            <a:chOff x="1150938" y="4222751"/>
            <a:chExt cx="685800" cy="828675"/>
          </a:xfrm>
        </p:grpSpPr>
        <p:sp>
          <p:nvSpPr>
            <p:cNvPr id="126" name="Freeform 112">
              <a:extLst>
                <a:ext uri="{FF2B5EF4-FFF2-40B4-BE49-F238E27FC236}">
                  <a16:creationId xmlns:a16="http://schemas.microsoft.com/office/drawing/2014/main" id="{2007525E-B909-46F3-BF08-5C6EFE456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8263" y="4225926"/>
              <a:ext cx="300037" cy="446088"/>
            </a:xfrm>
            <a:custGeom>
              <a:avLst/>
              <a:gdLst>
                <a:gd name="T0" fmla="*/ 124 w 188"/>
                <a:gd name="T1" fmla="*/ 190 h 280"/>
                <a:gd name="T2" fmla="*/ 116 w 188"/>
                <a:gd name="T3" fmla="*/ 195 h 280"/>
                <a:gd name="T4" fmla="*/ 121 w 188"/>
                <a:gd name="T5" fmla="*/ 227 h 280"/>
                <a:gd name="T6" fmla="*/ 109 w 188"/>
                <a:gd name="T7" fmla="*/ 206 h 280"/>
                <a:gd name="T8" fmla="*/ 94 w 188"/>
                <a:gd name="T9" fmla="*/ 216 h 280"/>
                <a:gd name="T10" fmla="*/ 77 w 188"/>
                <a:gd name="T11" fmla="*/ 182 h 280"/>
                <a:gd name="T12" fmla="*/ 156 w 188"/>
                <a:gd name="T13" fmla="*/ 85 h 280"/>
                <a:gd name="T14" fmla="*/ 65 w 188"/>
                <a:gd name="T15" fmla="*/ 52 h 280"/>
                <a:gd name="T16" fmla="*/ 32 w 188"/>
                <a:gd name="T17" fmla="*/ 115 h 280"/>
                <a:gd name="T18" fmla="*/ 27 w 188"/>
                <a:gd name="T19" fmla="*/ 50 h 280"/>
                <a:gd name="T20" fmla="*/ 42 w 188"/>
                <a:gd name="T21" fmla="*/ 36 h 280"/>
                <a:gd name="T22" fmla="*/ 143 w 188"/>
                <a:gd name="T23" fmla="*/ 10 h 280"/>
                <a:gd name="T24" fmla="*/ 141 w 188"/>
                <a:gd name="T25" fmla="*/ 31 h 280"/>
                <a:gd name="T26" fmla="*/ 162 w 188"/>
                <a:gd name="T27" fmla="*/ 51 h 280"/>
                <a:gd name="T28" fmla="*/ 167 w 188"/>
                <a:gd name="T29" fmla="*/ 111 h 280"/>
                <a:gd name="T30" fmla="*/ 172 w 188"/>
                <a:gd name="T31" fmla="*/ 51 h 280"/>
                <a:gd name="T32" fmla="*/ 148 w 188"/>
                <a:gd name="T33" fmla="*/ 24 h 280"/>
                <a:gd name="T34" fmla="*/ 150 w 188"/>
                <a:gd name="T35" fmla="*/ 1 h 280"/>
                <a:gd name="T36" fmla="*/ 35 w 188"/>
                <a:gd name="T37" fmla="*/ 30 h 280"/>
                <a:gd name="T38" fmla="*/ 17 w 188"/>
                <a:gd name="T39" fmla="*/ 107 h 280"/>
                <a:gd name="T40" fmla="*/ 67 w 188"/>
                <a:gd name="T41" fmla="*/ 179 h 280"/>
                <a:gd name="T42" fmla="*/ 48 w 188"/>
                <a:gd name="T43" fmla="*/ 199 h 280"/>
                <a:gd name="T44" fmla="*/ 0 w 188"/>
                <a:gd name="T45" fmla="*/ 275 h 280"/>
                <a:gd name="T46" fmla="*/ 9 w 188"/>
                <a:gd name="T47" fmla="*/ 275 h 280"/>
                <a:gd name="T48" fmla="*/ 48 w 188"/>
                <a:gd name="T49" fmla="*/ 209 h 280"/>
                <a:gd name="T50" fmla="*/ 61 w 188"/>
                <a:gd name="T51" fmla="*/ 238 h 280"/>
                <a:gd name="T52" fmla="*/ 85 w 188"/>
                <a:gd name="T53" fmla="*/ 220 h 280"/>
                <a:gd name="T54" fmla="*/ 89 w 188"/>
                <a:gd name="T55" fmla="*/ 253 h 280"/>
                <a:gd name="T56" fmla="*/ 99 w 188"/>
                <a:gd name="T57" fmla="*/ 253 h 280"/>
                <a:gd name="T58" fmla="*/ 103 w 188"/>
                <a:gd name="T59" fmla="*/ 220 h 280"/>
                <a:gd name="T60" fmla="*/ 128 w 188"/>
                <a:gd name="T61" fmla="*/ 238 h 280"/>
                <a:gd name="T62" fmla="*/ 140 w 188"/>
                <a:gd name="T63" fmla="*/ 209 h 280"/>
                <a:gd name="T64" fmla="*/ 179 w 188"/>
                <a:gd name="T65" fmla="*/ 275 h 280"/>
                <a:gd name="T66" fmla="*/ 188 w 188"/>
                <a:gd name="T67" fmla="*/ 275 h 280"/>
                <a:gd name="T68" fmla="*/ 140 w 188"/>
                <a:gd name="T69" fmla="*/ 200 h 280"/>
                <a:gd name="T70" fmla="*/ 41 w 188"/>
                <a:gd name="T71" fmla="*/ 85 h 280"/>
                <a:gd name="T72" fmla="*/ 124 w 188"/>
                <a:gd name="T73" fmla="*/ 62 h 280"/>
                <a:gd name="T74" fmla="*/ 147 w 188"/>
                <a:gd name="T75" fmla="*/ 123 h 280"/>
                <a:gd name="T76" fmla="*/ 41 w 188"/>
                <a:gd name="T77" fmla="*/ 123 h 280"/>
                <a:gd name="T78" fmla="*/ 63 w 188"/>
                <a:gd name="T79" fmla="*/ 205 h 280"/>
                <a:gd name="T80" fmla="*/ 79 w 188"/>
                <a:gd name="T81" fmla="*/ 21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8" h="280">
                  <a:moveTo>
                    <a:pt x="140" y="200"/>
                  </a:moveTo>
                  <a:cubicBezTo>
                    <a:pt x="134" y="200"/>
                    <a:pt x="127" y="196"/>
                    <a:pt x="124" y="190"/>
                  </a:cubicBezTo>
                  <a:cubicBezTo>
                    <a:pt x="122" y="188"/>
                    <a:pt x="120" y="187"/>
                    <a:pt x="117" y="189"/>
                  </a:cubicBezTo>
                  <a:cubicBezTo>
                    <a:pt x="115" y="190"/>
                    <a:pt x="114" y="193"/>
                    <a:pt x="116" y="195"/>
                  </a:cubicBezTo>
                  <a:cubicBezTo>
                    <a:pt x="118" y="199"/>
                    <a:pt x="122" y="202"/>
                    <a:pt x="126" y="205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11" y="211"/>
                    <a:pt x="111" y="208"/>
                    <a:pt x="109" y="206"/>
                  </a:cubicBezTo>
                  <a:cubicBezTo>
                    <a:pt x="107" y="205"/>
                    <a:pt x="104" y="205"/>
                    <a:pt x="102" y="207"/>
                  </a:cubicBezTo>
                  <a:cubicBezTo>
                    <a:pt x="94" y="216"/>
                    <a:pt x="94" y="216"/>
                    <a:pt x="94" y="216"/>
                  </a:cubicBezTo>
                  <a:cubicBezTo>
                    <a:pt x="73" y="193"/>
                    <a:pt x="73" y="193"/>
                    <a:pt x="73" y="193"/>
                  </a:cubicBezTo>
                  <a:cubicBezTo>
                    <a:pt x="75" y="190"/>
                    <a:pt x="76" y="186"/>
                    <a:pt x="77" y="182"/>
                  </a:cubicBezTo>
                  <a:cubicBezTo>
                    <a:pt x="116" y="194"/>
                    <a:pt x="156" y="164"/>
                    <a:pt x="156" y="123"/>
                  </a:cubicBezTo>
                  <a:cubicBezTo>
                    <a:pt x="156" y="121"/>
                    <a:pt x="156" y="87"/>
                    <a:pt x="156" y="85"/>
                  </a:cubicBezTo>
                  <a:cubicBezTo>
                    <a:pt x="156" y="67"/>
                    <a:pt x="142" y="52"/>
                    <a:pt x="124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47" y="52"/>
                    <a:pt x="32" y="67"/>
                    <a:pt x="32" y="8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29" y="113"/>
                    <a:pt x="27" y="110"/>
                    <a:pt x="27" y="10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4"/>
                    <a:pt x="32" y="39"/>
                    <a:pt x="38" y="39"/>
                  </a:cubicBezTo>
                  <a:cubicBezTo>
                    <a:pt x="40" y="39"/>
                    <a:pt x="41" y="38"/>
                    <a:pt x="42" y="36"/>
                  </a:cubicBezTo>
                  <a:cubicBezTo>
                    <a:pt x="48" y="20"/>
                    <a:pt x="64" y="10"/>
                    <a:pt x="81" y="1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8"/>
                    <a:pt x="138" y="30"/>
                    <a:pt x="141" y="31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6" y="36"/>
                    <a:pt x="162" y="43"/>
                    <a:pt x="162" y="51"/>
                  </a:cubicBezTo>
                  <a:cubicBezTo>
                    <a:pt x="162" y="107"/>
                    <a:pt x="162" y="107"/>
                    <a:pt x="162" y="107"/>
                  </a:cubicBezTo>
                  <a:cubicBezTo>
                    <a:pt x="162" y="109"/>
                    <a:pt x="164" y="111"/>
                    <a:pt x="167" y="111"/>
                  </a:cubicBezTo>
                  <a:cubicBezTo>
                    <a:pt x="170" y="111"/>
                    <a:pt x="172" y="109"/>
                    <a:pt x="172" y="107"/>
                  </a:cubicBezTo>
                  <a:cubicBezTo>
                    <a:pt x="172" y="106"/>
                    <a:pt x="172" y="52"/>
                    <a:pt x="172" y="51"/>
                  </a:cubicBezTo>
                  <a:cubicBezTo>
                    <a:pt x="172" y="39"/>
                    <a:pt x="163" y="28"/>
                    <a:pt x="151" y="25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7"/>
                    <a:pt x="154" y="7"/>
                    <a:pt x="154" y="7"/>
                  </a:cubicBezTo>
                  <a:cubicBezTo>
                    <a:pt x="156" y="4"/>
                    <a:pt x="153" y="1"/>
                    <a:pt x="150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1" y="0"/>
                    <a:pt x="43" y="12"/>
                    <a:pt x="35" y="30"/>
                  </a:cubicBezTo>
                  <a:cubicBezTo>
                    <a:pt x="25" y="31"/>
                    <a:pt x="17" y="40"/>
                    <a:pt x="17" y="50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16"/>
                    <a:pt x="24" y="123"/>
                    <a:pt x="32" y="125"/>
                  </a:cubicBezTo>
                  <a:cubicBezTo>
                    <a:pt x="33" y="149"/>
                    <a:pt x="47" y="169"/>
                    <a:pt x="67" y="179"/>
                  </a:cubicBezTo>
                  <a:cubicBezTo>
                    <a:pt x="67" y="180"/>
                    <a:pt x="67" y="180"/>
                    <a:pt x="67" y="180"/>
                  </a:cubicBezTo>
                  <a:cubicBezTo>
                    <a:pt x="67" y="191"/>
                    <a:pt x="59" y="199"/>
                    <a:pt x="48" y="199"/>
                  </a:cubicBezTo>
                  <a:cubicBezTo>
                    <a:pt x="23" y="199"/>
                    <a:pt x="0" y="220"/>
                    <a:pt x="0" y="247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78"/>
                    <a:pt x="2" y="280"/>
                    <a:pt x="5" y="280"/>
                  </a:cubicBezTo>
                  <a:cubicBezTo>
                    <a:pt x="7" y="280"/>
                    <a:pt x="9" y="278"/>
                    <a:pt x="9" y="275"/>
                  </a:cubicBezTo>
                  <a:cubicBezTo>
                    <a:pt x="9" y="247"/>
                    <a:pt x="9" y="247"/>
                    <a:pt x="9" y="247"/>
                  </a:cubicBezTo>
                  <a:cubicBezTo>
                    <a:pt x="9" y="226"/>
                    <a:pt x="27" y="209"/>
                    <a:pt x="48" y="209"/>
                  </a:cubicBezTo>
                  <a:cubicBezTo>
                    <a:pt x="50" y="209"/>
                    <a:pt x="52" y="209"/>
                    <a:pt x="54" y="208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61" y="241"/>
                    <a:pt x="66" y="243"/>
                    <a:pt x="69" y="240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89" y="225"/>
                    <a:pt x="89" y="225"/>
                    <a:pt x="89" y="225"/>
                  </a:cubicBezTo>
                  <a:cubicBezTo>
                    <a:pt x="89" y="253"/>
                    <a:pt x="89" y="253"/>
                    <a:pt x="89" y="253"/>
                  </a:cubicBezTo>
                  <a:cubicBezTo>
                    <a:pt x="89" y="255"/>
                    <a:pt x="92" y="258"/>
                    <a:pt x="94" y="258"/>
                  </a:cubicBezTo>
                  <a:cubicBezTo>
                    <a:pt x="97" y="258"/>
                    <a:pt x="99" y="255"/>
                    <a:pt x="99" y="253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103" y="220"/>
                    <a:pt x="103" y="220"/>
                    <a:pt x="103" y="220"/>
                  </a:cubicBezTo>
                  <a:cubicBezTo>
                    <a:pt x="120" y="240"/>
                    <a:pt x="120" y="240"/>
                    <a:pt x="120" y="240"/>
                  </a:cubicBezTo>
                  <a:cubicBezTo>
                    <a:pt x="122" y="243"/>
                    <a:pt x="127" y="241"/>
                    <a:pt x="128" y="238"/>
                  </a:cubicBezTo>
                  <a:cubicBezTo>
                    <a:pt x="134" y="208"/>
                    <a:pt x="134" y="208"/>
                    <a:pt x="134" y="208"/>
                  </a:cubicBezTo>
                  <a:cubicBezTo>
                    <a:pt x="136" y="209"/>
                    <a:pt x="138" y="209"/>
                    <a:pt x="140" y="209"/>
                  </a:cubicBezTo>
                  <a:cubicBezTo>
                    <a:pt x="162" y="209"/>
                    <a:pt x="179" y="226"/>
                    <a:pt x="179" y="248"/>
                  </a:cubicBezTo>
                  <a:cubicBezTo>
                    <a:pt x="179" y="275"/>
                    <a:pt x="179" y="275"/>
                    <a:pt x="179" y="275"/>
                  </a:cubicBezTo>
                  <a:cubicBezTo>
                    <a:pt x="179" y="278"/>
                    <a:pt x="181" y="280"/>
                    <a:pt x="184" y="280"/>
                  </a:cubicBezTo>
                  <a:cubicBezTo>
                    <a:pt x="186" y="280"/>
                    <a:pt x="188" y="278"/>
                    <a:pt x="188" y="275"/>
                  </a:cubicBezTo>
                  <a:cubicBezTo>
                    <a:pt x="188" y="248"/>
                    <a:pt x="188" y="248"/>
                    <a:pt x="188" y="248"/>
                  </a:cubicBezTo>
                  <a:cubicBezTo>
                    <a:pt x="188" y="221"/>
                    <a:pt x="167" y="200"/>
                    <a:pt x="140" y="200"/>
                  </a:cubicBezTo>
                  <a:close/>
                  <a:moveTo>
                    <a:pt x="41" y="123"/>
                  </a:moveTo>
                  <a:cubicBezTo>
                    <a:pt x="41" y="85"/>
                    <a:pt x="41" y="85"/>
                    <a:pt x="41" y="85"/>
                  </a:cubicBezTo>
                  <a:cubicBezTo>
                    <a:pt x="41" y="72"/>
                    <a:pt x="52" y="62"/>
                    <a:pt x="65" y="62"/>
                  </a:cubicBezTo>
                  <a:cubicBezTo>
                    <a:pt x="65" y="62"/>
                    <a:pt x="124" y="62"/>
                    <a:pt x="124" y="62"/>
                  </a:cubicBezTo>
                  <a:cubicBezTo>
                    <a:pt x="137" y="62"/>
                    <a:pt x="147" y="72"/>
                    <a:pt x="147" y="85"/>
                  </a:cubicBezTo>
                  <a:cubicBezTo>
                    <a:pt x="147" y="123"/>
                    <a:pt x="147" y="123"/>
                    <a:pt x="147" y="123"/>
                  </a:cubicBezTo>
                  <a:cubicBezTo>
                    <a:pt x="147" y="152"/>
                    <a:pt x="123" y="176"/>
                    <a:pt x="94" y="176"/>
                  </a:cubicBezTo>
                  <a:cubicBezTo>
                    <a:pt x="65" y="176"/>
                    <a:pt x="41" y="152"/>
                    <a:pt x="41" y="123"/>
                  </a:cubicBezTo>
                  <a:close/>
                  <a:moveTo>
                    <a:pt x="68" y="227"/>
                  </a:moveTo>
                  <a:cubicBezTo>
                    <a:pt x="63" y="205"/>
                    <a:pt x="63" y="205"/>
                    <a:pt x="63" y="205"/>
                  </a:cubicBezTo>
                  <a:cubicBezTo>
                    <a:pt x="65" y="204"/>
                    <a:pt x="66" y="202"/>
                    <a:pt x="68" y="201"/>
                  </a:cubicBezTo>
                  <a:cubicBezTo>
                    <a:pt x="79" y="213"/>
                    <a:pt x="79" y="213"/>
                    <a:pt x="79" y="213"/>
                  </a:cubicBezTo>
                  <a:lnTo>
                    <a:pt x="68" y="227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113">
              <a:extLst>
                <a:ext uri="{FF2B5EF4-FFF2-40B4-BE49-F238E27FC236}">
                  <a16:creationId xmlns:a16="http://schemas.microsoft.com/office/drawing/2014/main" id="{03842141-29C8-49EF-A310-685C92996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5088" y="4222751"/>
              <a:ext cx="306387" cy="452438"/>
            </a:xfrm>
            <a:custGeom>
              <a:avLst/>
              <a:gdLst>
                <a:gd name="T0" fmla="*/ 179 w 192"/>
                <a:gd name="T1" fmla="*/ 250 h 284"/>
                <a:gd name="T2" fmla="*/ 132 w 192"/>
                <a:gd name="T3" fmla="*/ 240 h 284"/>
                <a:gd name="T4" fmla="*/ 103 w 192"/>
                <a:gd name="T5" fmla="*/ 228 h 284"/>
                <a:gd name="T6" fmla="*/ 89 w 192"/>
                <a:gd name="T7" fmla="*/ 255 h 284"/>
                <a:gd name="T8" fmla="*/ 65 w 192"/>
                <a:gd name="T9" fmla="*/ 245 h 284"/>
                <a:gd name="T10" fmla="*/ 13 w 192"/>
                <a:gd name="T11" fmla="*/ 249 h 284"/>
                <a:gd name="T12" fmla="*/ 0 w 192"/>
                <a:gd name="T13" fmla="*/ 249 h 284"/>
                <a:gd name="T14" fmla="*/ 32 w 192"/>
                <a:gd name="T15" fmla="*/ 129 h 284"/>
                <a:gd name="T16" fmla="*/ 83 w 192"/>
                <a:gd name="T17" fmla="*/ 0 h 284"/>
                <a:gd name="T18" fmla="*/ 158 w 192"/>
                <a:gd name="T19" fmla="*/ 10 h 284"/>
                <a:gd name="T20" fmla="*/ 176 w 192"/>
                <a:gd name="T21" fmla="*/ 100 h 284"/>
                <a:gd name="T22" fmla="*/ 162 w 192"/>
                <a:gd name="T23" fmla="*/ 53 h 284"/>
                <a:gd name="T24" fmla="*/ 138 w 192"/>
                <a:gd name="T25" fmla="*/ 26 h 284"/>
                <a:gd name="T26" fmla="*/ 40 w 192"/>
                <a:gd name="T27" fmla="*/ 43 h 284"/>
                <a:gd name="T28" fmla="*/ 32 w 192"/>
                <a:gd name="T29" fmla="*/ 87 h 284"/>
                <a:gd name="T30" fmla="*/ 160 w 192"/>
                <a:gd name="T31" fmla="*/ 87 h 284"/>
                <a:gd name="T32" fmla="*/ 78 w 192"/>
                <a:gd name="T33" fmla="*/ 195 h 284"/>
                <a:gd name="T34" fmla="*/ 112 w 192"/>
                <a:gd name="T35" fmla="*/ 207 h 284"/>
                <a:gd name="T36" fmla="*/ 125 w 192"/>
                <a:gd name="T37" fmla="*/ 208 h 284"/>
                <a:gd name="T38" fmla="*/ 127 w 192"/>
                <a:gd name="T39" fmla="*/ 191 h 284"/>
                <a:gd name="T40" fmla="*/ 192 w 192"/>
                <a:gd name="T41" fmla="*/ 277 h 284"/>
                <a:gd name="T42" fmla="*/ 142 w 192"/>
                <a:gd name="T43" fmla="*/ 209 h 284"/>
                <a:gd name="T44" fmla="*/ 184 w 192"/>
                <a:gd name="T45" fmla="*/ 279 h 284"/>
                <a:gd name="T46" fmla="*/ 175 w 192"/>
                <a:gd name="T47" fmla="*/ 217 h 284"/>
                <a:gd name="T48" fmla="*/ 122 w 192"/>
                <a:gd name="T49" fmla="*/ 192 h 284"/>
                <a:gd name="T50" fmla="*/ 130 w 192"/>
                <a:gd name="T51" fmla="*/ 206 h 284"/>
                <a:gd name="T52" fmla="*/ 110 w 192"/>
                <a:gd name="T53" fmla="*/ 212 h 284"/>
                <a:gd name="T54" fmla="*/ 96 w 192"/>
                <a:gd name="T55" fmla="*/ 221 h 284"/>
                <a:gd name="T56" fmla="*/ 77 w 192"/>
                <a:gd name="T57" fmla="*/ 182 h 284"/>
                <a:gd name="T58" fmla="*/ 156 w 192"/>
                <a:gd name="T59" fmla="*/ 87 h 284"/>
                <a:gd name="T60" fmla="*/ 36 w 192"/>
                <a:gd name="T61" fmla="*/ 87 h 284"/>
                <a:gd name="T62" fmla="*/ 27 w 192"/>
                <a:gd name="T63" fmla="*/ 52 h 284"/>
                <a:gd name="T64" fmla="*/ 148 w 192"/>
                <a:gd name="T65" fmla="*/ 10 h 284"/>
                <a:gd name="T66" fmla="*/ 151 w 192"/>
                <a:gd name="T67" fmla="*/ 34 h 284"/>
                <a:gd name="T68" fmla="*/ 172 w 192"/>
                <a:gd name="T69" fmla="*/ 109 h 284"/>
                <a:gd name="T70" fmla="*/ 147 w 192"/>
                <a:gd name="T71" fmla="*/ 27 h 284"/>
                <a:gd name="T72" fmla="*/ 83 w 192"/>
                <a:gd name="T73" fmla="*/ 4 h 284"/>
                <a:gd name="T74" fmla="*/ 37 w 192"/>
                <a:gd name="T75" fmla="*/ 34 h 284"/>
                <a:gd name="T76" fmla="*/ 36 w 192"/>
                <a:gd name="T77" fmla="*/ 125 h 284"/>
                <a:gd name="T78" fmla="*/ 71 w 192"/>
                <a:gd name="T79" fmla="*/ 182 h 284"/>
                <a:gd name="T80" fmla="*/ 4 w 192"/>
                <a:gd name="T81" fmla="*/ 277 h 284"/>
                <a:gd name="T82" fmla="*/ 50 w 192"/>
                <a:gd name="T83" fmla="*/ 209 h 284"/>
                <a:gd name="T84" fmla="*/ 66 w 192"/>
                <a:gd name="T85" fmla="*/ 241 h 284"/>
                <a:gd name="T86" fmla="*/ 93 w 192"/>
                <a:gd name="T87" fmla="*/ 255 h 284"/>
                <a:gd name="T88" fmla="*/ 99 w 192"/>
                <a:gd name="T89" fmla="*/ 226 h 284"/>
                <a:gd name="T90" fmla="*/ 128 w 192"/>
                <a:gd name="T91" fmla="*/ 239 h 284"/>
                <a:gd name="T92" fmla="*/ 64 w 192"/>
                <a:gd name="T93" fmla="*/ 205 h 284"/>
                <a:gd name="T94" fmla="*/ 69 w 192"/>
                <a:gd name="T95" fmla="*/ 233 h 284"/>
                <a:gd name="T96" fmla="*/ 70 w 192"/>
                <a:gd name="T97" fmla="*/ 206 h 284"/>
                <a:gd name="T98" fmla="*/ 41 w 192"/>
                <a:gd name="T99" fmla="*/ 87 h 284"/>
                <a:gd name="T100" fmla="*/ 151 w 192"/>
                <a:gd name="T101" fmla="*/ 87 h 284"/>
                <a:gd name="T102" fmla="*/ 96 w 192"/>
                <a:gd name="T103" fmla="*/ 176 h 284"/>
                <a:gd name="T104" fmla="*/ 126 w 192"/>
                <a:gd name="T105" fmla="*/ 6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2" h="284">
                  <a:moveTo>
                    <a:pt x="186" y="284"/>
                  </a:moveTo>
                  <a:cubicBezTo>
                    <a:pt x="184" y="284"/>
                    <a:pt x="182" y="283"/>
                    <a:pt x="181" y="282"/>
                  </a:cubicBezTo>
                  <a:cubicBezTo>
                    <a:pt x="180" y="281"/>
                    <a:pt x="179" y="279"/>
                    <a:pt x="179" y="277"/>
                  </a:cubicBezTo>
                  <a:cubicBezTo>
                    <a:pt x="179" y="250"/>
                    <a:pt x="179" y="250"/>
                    <a:pt x="179" y="250"/>
                  </a:cubicBezTo>
                  <a:cubicBezTo>
                    <a:pt x="179" y="240"/>
                    <a:pt x="175" y="231"/>
                    <a:pt x="168" y="224"/>
                  </a:cubicBezTo>
                  <a:cubicBezTo>
                    <a:pt x="161" y="217"/>
                    <a:pt x="152" y="213"/>
                    <a:pt x="142" y="213"/>
                  </a:cubicBezTo>
                  <a:cubicBezTo>
                    <a:pt x="141" y="213"/>
                    <a:pt x="139" y="213"/>
                    <a:pt x="138" y="213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29" y="244"/>
                    <a:pt x="127" y="245"/>
                  </a:cubicBezTo>
                  <a:cubicBezTo>
                    <a:pt x="124" y="246"/>
                    <a:pt x="122" y="245"/>
                    <a:pt x="120" y="243"/>
                  </a:cubicBezTo>
                  <a:cubicBezTo>
                    <a:pt x="105" y="225"/>
                    <a:pt x="105" y="225"/>
                    <a:pt x="105" y="225"/>
                  </a:cubicBezTo>
                  <a:cubicBezTo>
                    <a:pt x="103" y="228"/>
                    <a:pt x="103" y="228"/>
                    <a:pt x="103" y="228"/>
                  </a:cubicBezTo>
                  <a:cubicBezTo>
                    <a:pt x="103" y="255"/>
                    <a:pt x="103" y="255"/>
                    <a:pt x="103" y="255"/>
                  </a:cubicBezTo>
                  <a:cubicBezTo>
                    <a:pt x="103" y="259"/>
                    <a:pt x="100" y="262"/>
                    <a:pt x="96" y="262"/>
                  </a:cubicBezTo>
                  <a:cubicBezTo>
                    <a:pt x="94" y="262"/>
                    <a:pt x="93" y="261"/>
                    <a:pt x="91" y="260"/>
                  </a:cubicBezTo>
                  <a:cubicBezTo>
                    <a:pt x="90" y="258"/>
                    <a:pt x="89" y="257"/>
                    <a:pt x="89" y="255"/>
                  </a:cubicBezTo>
                  <a:cubicBezTo>
                    <a:pt x="89" y="228"/>
                    <a:pt x="89" y="228"/>
                    <a:pt x="89" y="228"/>
                  </a:cubicBezTo>
                  <a:cubicBezTo>
                    <a:pt x="87" y="225"/>
                    <a:pt x="87" y="225"/>
                    <a:pt x="87" y="225"/>
                  </a:cubicBezTo>
                  <a:cubicBezTo>
                    <a:pt x="72" y="243"/>
                    <a:pt x="72" y="243"/>
                    <a:pt x="72" y="243"/>
                  </a:cubicBezTo>
                  <a:cubicBezTo>
                    <a:pt x="70" y="245"/>
                    <a:pt x="68" y="246"/>
                    <a:pt x="65" y="245"/>
                  </a:cubicBezTo>
                  <a:cubicBezTo>
                    <a:pt x="63" y="244"/>
                    <a:pt x="61" y="243"/>
                    <a:pt x="61" y="240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3"/>
                    <a:pt x="51" y="213"/>
                    <a:pt x="50" y="213"/>
                  </a:cubicBezTo>
                  <a:cubicBezTo>
                    <a:pt x="30" y="213"/>
                    <a:pt x="13" y="229"/>
                    <a:pt x="13" y="249"/>
                  </a:cubicBezTo>
                  <a:cubicBezTo>
                    <a:pt x="13" y="277"/>
                    <a:pt x="13" y="277"/>
                    <a:pt x="13" y="277"/>
                  </a:cubicBezTo>
                  <a:cubicBezTo>
                    <a:pt x="13" y="281"/>
                    <a:pt x="10" y="284"/>
                    <a:pt x="7" y="284"/>
                  </a:cubicBezTo>
                  <a:cubicBezTo>
                    <a:pt x="3" y="284"/>
                    <a:pt x="0" y="281"/>
                    <a:pt x="0" y="27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36"/>
                    <a:pt x="5" y="223"/>
                    <a:pt x="15" y="214"/>
                  </a:cubicBezTo>
                  <a:cubicBezTo>
                    <a:pt x="24" y="204"/>
                    <a:pt x="37" y="199"/>
                    <a:pt x="50" y="199"/>
                  </a:cubicBezTo>
                  <a:cubicBezTo>
                    <a:pt x="60" y="199"/>
                    <a:pt x="67" y="192"/>
                    <a:pt x="67" y="182"/>
                  </a:cubicBezTo>
                  <a:cubicBezTo>
                    <a:pt x="47" y="172"/>
                    <a:pt x="33" y="151"/>
                    <a:pt x="32" y="129"/>
                  </a:cubicBezTo>
                  <a:cubicBezTo>
                    <a:pt x="23" y="126"/>
                    <a:pt x="17" y="118"/>
                    <a:pt x="17" y="109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41"/>
                    <a:pt x="25" y="32"/>
                    <a:pt x="35" y="30"/>
                  </a:cubicBezTo>
                  <a:cubicBezTo>
                    <a:pt x="44" y="12"/>
                    <a:pt x="6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154" y="1"/>
                    <a:pt x="156" y="2"/>
                    <a:pt x="158" y="3"/>
                  </a:cubicBezTo>
                  <a:cubicBezTo>
                    <a:pt x="159" y="5"/>
                    <a:pt x="159" y="7"/>
                    <a:pt x="158" y="10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67" y="28"/>
                    <a:pt x="176" y="40"/>
                    <a:pt x="176" y="53"/>
                  </a:cubicBezTo>
                  <a:cubicBezTo>
                    <a:pt x="176" y="53"/>
                    <a:pt x="176" y="84"/>
                    <a:pt x="176" y="10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12"/>
                    <a:pt x="173" y="115"/>
                    <a:pt x="169" y="115"/>
                  </a:cubicBezTo>
                  <a:cubicBezTo>
                    <a:pt x="165" y="115"/>
                    <a:pt x="162" y="112"/>
                    <a:pt x="162" y="109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46"/>
                    <a:pt x="157" y="40"/>
                    <a:pt x="150" y="37"/>
                  </a:cubicBezTo>
                  <a:cubicBezTo>
                    <a:pt x="142" y="35"/>
                    <a:pt x="142" y="35"/>
                    <a:pt x="142" y="35"/>
                  </a:cubicBezTo>
                  <a:cubicBezTo>
                    <a:pt x="140" y="35"/>
                    <a:pt x="139" y="33"/>
                    <a:pt x="138" y="32"/>
                  </a:cubicBezTo>
                  <a:cubicBezTo>
                    <a:pt x="137" y="30"/>
                    <a:pt x="137" y="28"/>
                    <a:pt x="138" y="26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67" y="14"/>
                    <a:pt x="52" y="24"/>
                    <a:pt x="46" y="39"/>
                  </a:cubicBezTo>
                  <a:cubicBezTo>
                    <a:pt x="45" y="41"/>
                    <a:pt x="43" y="43"/>
                    <a:pt x="40" y="43"/>
                  </a:cubicBezTo>
                  <a:cubicBezTo>
                    <a:pt x="35" y="43"/>
                    <a:pt x="31" y="47"/>
                    <a:pt x="31" y="52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10"/>
                    <a:pt x="31" y="111"/>
                    <a:pt x="32" y="113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2" y="68"/>
                    <a:pt x="48" y="52"/>
                    <a:pt x="67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35" y="52"/>
                    <a:pt x="144" y="56"/>
                    <a:pt x="150" y="63"/>
                  </a:cubicBezTo>
                  <a:cubicBezTo>
                    <a:pt x="157" y="69"/>
                    <a:pt x="160" y="78"/>
                    <a:pt x="160" y="87"/>
                  </a:cubicBezTo>
                  <a:cubicBezTo>
                    <a:pt x="160" y="125"/>
                    <a:pt x="160" y="125"/>
                    <a:pt x="160" y="125"/>
                  </a:cubicBezTo>
                  <a:cubicBezTo>
                    <a:pt x="160" y="145"/>
                    <a:pt x="151" y="164"/>
                    <a:pt x="135" y="176"/>
                  </a:cubicBezTo>
                  <a:cubicBezTo>
                    <a:pt x="119" y="188"/>
                    <a:pt x="99" y="192"/>
                    <a:pt x="80" y="187"/>
                  </a:cubicBezTo>
                  <a:cubicBezTo>
                    <a:pt x="80" y="190"/>
                    <a:pt x="79" y="192"/>
                    <a:pt x="78" y="195"/>
                  </a:cubicBezTo>
                  <a:cubicBezTo>
                    <a:pt x="96" y="215"/>
                    <a:pt x="96" y="215"/>
                    <a:pt x="96" y="215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4" y="206"/>
                    <a:pt x="106" y="205"/>
                    <a:pt x="107" y="205"/>
                  </a:cubicBezTo>
                  <a:cubicBezTo>
                    <a:pt x="109" y="205"/>
                    <a:pt x="111" y="206"/>
                    <a:pt x="112" y="207"/>
                  </a:cubicBezTo>
                  <a:cubicBezTo>
                    <a:pt x="113" y="208"/>
                    <a:pt x="114" y="210"/>
                    <a:pt x="114" y="211"/>
                  </a:cubicBezTo>
                  <a:cubicBezTo>
                    <a:pt x="114" y="212"/>
                    <a:pt x="114" y="214"/>
                    <a:pt x="114" y="215"/>
                  </a:cubicBezTo>
                  <a:cubicBezTo>
                    <a:pt x="122" y="224"/>
                    <a:pt x="122" y="224"/>
                    <a:pt x="122" y="224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2" y="205"/>
                    <a:pt x="118" y="202"/>
                    <a:pt x="116" y="198"/>
                  </a:cubicBezTo>
                  <a:cubicBezTo>
                    <a:pt x="114" y="195"/>
                    <a:pt x="115" y="191"/>
                    <a:pt x="118" y="189"/>
                  </a:cubicBezTo>
                  <a:cubicBezTo>
                    <a:pt x="120" y="188"/>
                    <a:pt x="122" y="188"/>
                    <a:pt x="123" y="188"/>
                  </a:cubicBezTo>
                  <a:cubicBezTo>
                    <a:pt x="125" y="189"/>
                    <a:pt x="127" y="190"/>
                    <a:pt x="127" y="191"/>
                  </a:cubicBezTo>
                  <a:cubicBezTo>
                    <a:pt x="131" y="196"/>
                    <a:pt x="136" y="200"/>
                    <a:pt x="142" y="200"/>
                  </a:cubicBezTo>
                  <a:cubicBezTo>
                    <a:pt x="156" y="200"/>
                    <a:pt x="168" y="205"/>
                    <a:pt x="178" y="214"/>
                  </a:cubicBezTo>
                  <a:cubicBezTo>
                    <a:pt x="187" y="224"/>
                    <a:pt x="192" y="236"/>
                    <a:pt x="192" y="250"/>
                  </a:cubicBezTo>
                  <a:cubicBezTo>
                    <a:pt x="192" y="277"/>
                    <a:pt x="192" y="277"/>
                    <a:pt x="192" y="277"/>
                  </a:cubicBezTo>
                  <a:cubicBezTo>
                    <a:pt x="192" y="281"/>
                    <a:pt x="189" y="284"/>
                    <a:pt x="186" y="284"/>
                  </a:cubicBezTo>
                  <a:close/>
                  <a:moveTo>
                    <a:pt x="135" y="208"/>
                  </a:moveTo>
                  <a:cubicBezTo>
                    <a:pt x="137" y="208"/>
                    <a:pt x="137" y="208"/>
                    <a:pt x="137" y="208"/>
                  </a:cubicBezTo>
                  <a:cubicBezTo>
                    <a:pt x="139" y="209"/>
                    <a:pt x="140" y="209"/>
                    <a:pt x="142" y="209"/>
                  </a:cubicBezTo>
                  <a:cubicBezTo>
                    <a:pt x="153" y="209"/>
                    <a:pt x="163" y="213"/>
                    <a:pt x="171" y="221"/>
                  </a:cubicBezTo>
                  <a:cubicBezTo>
                    <a:pt x="179" y="228"/>
                    <a:pt x="183" y="239"/>
                    <a:pt x="183" y="250"/>
                  </a:cubicBezTo>
                  <a:cubicBezTo>
                    <a:pt x="183" y="277"/>
                    <a:pt x="183" y="277"/>
                    <a:pt x="183" y="277"/>
                  </a:cubicBezTo>
                  <a:cubicBezTo>
                    <a:pt x="183" y="278"/>
                    <a:pt x="183" y="278"/>
                    <a:pt x="184" y="279"/>
                  </a:cubicBezTo>
                  <a:cubicBezTo>
                    <a:pt x="184" y="279"/>
                    <a:pt x="185" y="280"/>
                    <a:pt x="186" y="280"/>
                  </a:cubicBezTo>
                  <a:cubicBezTo>
                    <a:pt x="187" y="280"/>
                    <a:pt x="188" y="279"/>
                    <a:pt x="188" y="277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37"/>
                    <a:pt x="184" y="226"/>
                    <a:pt x="175" y="217"/>
                  </a:cubicBezTo>
                  <a:cubicBezTo>
                    <a:pt x="166" y="208"/>
                    <a:pt x="155" y="204"/>
                    <a:pt x="142" y="204"/>
                  </a:cubicBezTo>
                  <a:cubicBezTo>
                    <a:pt x="142" y="204"/>
                    <a:pt x="142" y="204"/>
                    <a:pt x="142" y="204"/>
                  </a:cubicBezTo>
                  <a:cubicBezTo>
                    <a:pt x="135" y="204"/>
                    <a:pt x="128" y="200"/>
                    <a:pt x="124" y="193"/>
                  </a:cubicBezTo>
                  <a:cubicBezTo>
                    <a:pt x="124" y="193"/>
                    <a:pt x="123" y="192"/>
                    <a:pt x="122" y="192"/>
                  </a:cubicBezTo>
                  <a:cubicBezTo>
                    <a:pt x="122" y="192"/>
                    <a:pt x="121" y="192"/>
                    <a:pt x="120" y="192"/>
                  </a:cubicBezTo>
                  <a:cubicBezTo>
                    <a:pt x="119" y="193"/>
                    <a:pt x="119" y="195"/>
                    <a:pt x="119" y="196"/>
                  </a:cubicBezTo>
                  <a:cubicBezTo>
                    <a:pt x="122" y="200"/>
                    <a:pt x="125" y="203"/>
                    <a:pt x="129" y="205"/>
                  </a:cubicBezTo>
                  <a:cubicBezTo>
                    <a:pt x="130" y="206"/>
                    <a:pt x="130" y="206"/>
                    <a:pt x="130" y="206"/>
                  </a:cubicBezTo>
                  <a:cubicBezTo>
                    <a:pt x="124" y="233"/>
                    <a:pt x="124" y="233"/>
                    <a:pt x="124" y="233"/>
                  </a:cubicBezTo>
                  <a:cubicBezTo>
                    <a:pt x="108" y="215"/>
                    <a:pt x="108" y="215"/>
                    <a:pt x="108" y="215"/>
                  </a:cubicBezTo>
                  <a:cubicBezTo>
                    <a:pt x="110" y="214"/>
                    <a:pt x="110" y="214"/>
                    <a:pt x="110" y="214"/>
                  </a:cubicBezTo>
                  <a:cubicBezTo>
                    <a:pt x="110" y="213"/>
                    <a:pt x="110" y="212"/>
                    <a:pt x="110" y="212"/>
                  </a:cubicBezTo>
                  <a:cubicBezTo>
                    <a:pt x="110" y="211"/>
                    <a:pt x="110" y="210"/>
                    <a:pt x="110" y="210"/>
                  </a:cubicBezTo>
                  <a:cubicBezTo>
                    <a:pt x="109" y="209"/>
                    <a:pt x="108" y="209"/>
                    <a:pt x="108" y="209"/>
                  </a:cubicBezTo>
                  <a:cubicBezTo>
                    <a:pt x="107" y="209"/>
                    <a:pt x="106" y="210"/>
                    <a:pt x="106" y="210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73" y="196"/>
                    <a:pt x="73" y="196"/>
                    <a:pt x="73" y="196"/>
                  </a:cubicBezTo>
                  <a:cubicBezTo>
                    <a:pt x="74" y="194"/>
                    <a:pt x="74" y="194"/>
                    <a:pt x="74" y="194"/>
                  </a:cubicBezTo>
                  <a:cubicBezTo>
                    <a:pt x="75" y="191"/>
                    <a:pt x="76" y="188"/>
                    <a:pt x="77" y="184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79" y="183"/>
                    <a:pt x="79" y="183"/>
                    <a:pt x="79" y="183"/>
                  </a:cubicBezTo>
                  <a:cubicBezTo>
                    <a:pt x="98" y="188"/>
                    <a:pt x="117" y="184"/>
                    <a:pt x="132" y="173"/>
                  </a:cubicBezTo>
                  <a:cubicBezTo>
                    <a:pt x="148" y="162"/>
                    <a:pt x="156" y="144"/>
                    <a:pt x="156" y="125"/>
                  </a:cubicBezTo>
                  <a:cubicBezTo>
                    <a:pt x="156" y="87"/>
                    <a:pt x="156" y="87"/>
                    <a:pt x="156" y="87"/>
                  </a:cubicBezTo>
                  <a:cubicBezTo>
                    <a:pt x="156" y="79"/>
                    <a:pt x="153" y="71"/>
                    <a:pt x="148" y="65"/>
                  </a:cubicBezTo>
                  <a:cubicBezTo>
                    <a:pt x="142" y="60"/>
                    <a:pt x="134" y="56"/>
                    <a:pt x="12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50" y="56"/>
                    <a:pt x="36" y="70"/>
                    <a:pt x="36" y="87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29" y="117"/>
                    <a:pt x="27" y="113"/>
                    <a:pt x="27" y="109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45"/>
                    <a:pt x="33" y="39"/>
                    <a:pt x="40" y="39"/>
                  </a:cubicBezTo>
                  <a:cubicBezTo>
                    <a:pt x="41" y="39"/>
                    <a:pt x="42" y="38"/>
                    <a:pt x="42" y="37"/>
                  </a:cubicBezTo>
                  <a:cubicBezTo>
                    <a:pt x="49" y="21"/>
                    <a:pt x="65" y="10"/>
                    <a:pt x="83" y="10"/>
                  </a:cubicBezTo>
                  <a:cubicBezTo>
                    <a:pt x="148" y="10"/>
                    <a:pt x="148" y="10"/>
                    <a:pt x="148" y="10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9"/>
                    <a:pt x="142" y="30"/>
                  </a:cubicBezTo>
                  <a:cubicBezTo>
                    <a:pt x="142" y="31"/>
                    <a:pt x="143" y="31"/>
                    <a:pt x="143" y="31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60" y="36"/>
                    <a:pt x="166" y="44"/>
                    <a:pt x="166" y="53"/>
                  </a:cubicBezTo>
                  <a:cubicBezTo>
                    <a:pt x="166" y="109"/>
                    <a:pt x="166" y="109"/>
                    <a:pt x="166" y="109"/>
                  </a:cubicBezTo>
                  <a:cubicBezTo>
                    <a:pt x="166" y="110"/>
                    <a:pt x="167" y="111"/>
                    <a:pt x="169" y="111"/>
                  </a:cubicBezTo>
                  <a:cubicBezTo>
                    <a:pt x="170" y="111"/>
                    <a:pt x="172" y="110"/>
                    <a:pt x="172" y="109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2" y="84"/>
                    <a:pt x="172" y="54"/>
                    <a:pt x="172" y="53"/>
                  </a:cubicBezTo>
                  <a:cubicBezTo>
                    <a:pt x="172" y="42"/>
                    <a:pt x="164" y="32"/>
                    <a:pt x="153" y="28"/>
                  </a:cubicBezTo>
                  <a:cubicBezTo>
                    <a:pt x="147" y="27"/>
                    <a:pt x="147" y="27"/>
                    <a:pt x="147" y="27"/>
                  </a:cubicBezTo>
                  <a:cubicBezTo>
                    <a:pt x="155" y="8"/>
                    <a:pt x="155" y="8"/>
                    <a:pt x="155" y="8"/>
                  </a:cubicBezTo>
                  <a:cubicBezTo>
                    <a:pt x="155" y="7"/>
                    <a:pt x="155" y="6"/>
                    <a:pt x="154" y="6"/>
                  </a:cubicBezTo>
                  <a:cubicBezTo>
                    <a:pt x="154" y="5"/>
                    <a:pt x="153" y="5"/>
                    <a:pt x="152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64" y="4"/>
                    <a:pt x="47" y="16"/>
                    <a:pt x="39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28" y="35"/>
                    <a:pt x="21" y="43"/>
                    <a:pt x="21" y="52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1" y="116"/>
                    <a:pt x="27" y="123"/>
                    <a:pt x="34" y="125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6" y="127"/>
                    <a:pt x="36" y="127"/>
                    <a:pt x="36" y="127"/>
                  </a:cubicBezTo>
                  <a:cubicBezTo>
                    <a:pt x="37" y="149"/>
                    <a:pt x="50" y="169"/>
                    <a:pt x="70" y="179"/>
                  </a:cubicBezTo>
                  <a:cubicBezTo>
                    <a:pt x="71" y="180"/>
                    <a:pt x="71" y="180"/>
                    <a:pt x="71" y="180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94"/>
                    <a:pt x="62" y="203"/>
                    <a:pt x="50" y="203"/>
                  </a:cubicBezTo>
                  <a:cubicBezTo>
                    <a:pt x="38" y="203"/>
                    <a:pt x="26" y="208"/>
                    <a:pt x="18" y="217"/>
                  </a:cubicBezTo>
                  <a:cubicBezTo>
                    <a:pt x="9" y="225"/>
                    <a:pt x="4" y="237"/>
                    <a:pt x="4" y="249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4" y="278"/>
                    <a:pt x="5" y="280"/>
                    <a:pt x="7" y="280"/>
                  </a:cubicBezTo>
                  <a:cubicBezTo>
                    <a:pt x="8" y="280"/>
                    <a:pt x="9" y="278"/>
                    <a:pt x="9" y="277"/>
                  </a:cubicBezTo>
                  <a:cubicBezTo>
                    <a:pt x="9" y="249"/>
                    <a:pt x="9" y="249"/>
                    <a:pt x="9" y="249"/>
                  </a:cubicBezTo>
                  <a:cubicBezTo>
                    <a:pt x="9" y="227"/>
                    <a:pt x="27" y="209"/>
                    <a:pt x="50" y="209"/>
                  </a:cubicBezTo>
                  <a:cubicBezTo>
                    <a:pt x="51" y="209"/>
                    <a:pt x="53" y="209"/>
                    <a:pt x="56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64" y="239"/>
                    <a:pt x="64" y="239"/>
                    <a:pt x="64" y="239"/>
                  </a:cubicBezTo>
                  <a:cubicBezTo>
                    <a:pt x="65" y="240"/>
                    <a:pt x="65" y="241"/>
                    <a:pt x="66" y="241"/>
                  </a:cubicBezTo>
                  <a:cubicBezTo>
                    <a:pt x="67" y="241"/>
                    <a:pt x="68" y="241"/>
                    <a:pt x="69" y="240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93" y="226"/>
                    <a:pt x="93" y="226"/>
                    <a:pt x="93" y="226"/>
                  </a:cubicBezTo>
                  <a:cubicBezTo>
                    <a:pt x="93" y="255"/>
                    <a:pt x="93" y="255"/>
                    <a:pt x="93" y="255"/>
                  </a:cubicBezTo>
                  <a:cubicBezTo>
                    <a:pt x="93" y="256"/>
                    <a:pt x="94" y="256"/>
                    <a:pt x="94" y="257"/>
                  </a:cubicBezTo>
                  <a:cubicBezTo>
                    <a:pt x="95" y="257"/>
                    <a:pt x="95" y="258"/>
                    <a:pt x="96" y="258"/>
                  </a:cubicBezTo>
                  <a:cubicBezTo>
                    <a:pt x="98" y="258"/>
                    <a:pt x="99" y="256"/>
                    <a:pt x="99" y="255"/>
                  </a:cubicBezTo>
                  <a:cubicBezTo>
                    <a:pt x="99" y="226"/>
                    <a:pt x="99" y="226"/>
                    <a:pt x="99" y="226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41"/>
                    <a:pt x="125" y="241"/>
                    <a:pt x="126" y="241"/>
                  </a:cubicBezTo>
                  <a:cubicBezTo>
                    <a:pt x="127" y="241"/>
                    <a:pt x="128" y="240"/>
                    <a:pt x="128" y="239"/>
                  </a:cubicBezTo>
                  <a:lnTo>
                    <a:pt x="135" y="208"/>
                  </a:lnTo>
                  <a:close/>
                  <a:moveTo>
                    <a:pt x="69" y="233"/>
                  </a:moveTo>
                  <a:cubicBezTo>
                    <a:pt x="63" y="206"/>
                    <a:pt x="63" y="206"/>
                    <a:pt x="63" y="206"/>
                  </a:cubicBezTo>
                  <a:cubicBezTo>
                    <a:pt x="64" y="205"/>
                    <a:pt x="64" y="205"/>
                    <a:pt x="64" y="205"/>
                  </a:cubicBezTo>
                  <a:cubicBezTo>
                    <a:pt x="65" y="204"/>
                    <a:pt x="67" y="203"/>
                    <a:pt x="68" y="201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84" y="215"/>
                    <a:pt x="84" y="215"/>
                    <a:pt x="84" y="215"/>
                  </a:cubicBezTo>
                  <a:lnTo>
                    <a:pt x="69" y="233"/>
                  </a:lnTo>
                  <a:close/>
                  <a:moveTo>
                    <a:pt x="67" y="208"/>
                  </a:moveTo>
                  <a:cubicBezTo>
                    <a:pt x="71" y="224"/>
                    <a:pt x="71" y="224"/>
                    <a:pt x="71" y="224"/>
                  </a:cubicBezTo>
                  <a:cubicBezTo>
                    <a:pt x="78" y="215"/>
                    <a:pt x="78" y="215"/>
                    <a:pt x="78" y="215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69" y="206"/>
                    <a:pt x="68" y="207"/>
                    <a:pt x="67" y="208"/>
                  </a:cubicBezTo>
                  <a:close/>
                  <a:moveTo>
                    <a:pt x="96" y="180"/>
                  </a:moveTo>
                  <a:cubicBezTo>
                    <a:pt x="66" y="180"/>
                    <a:pt x="41" y="155"/>
                    <a:pt x="41" y="125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1" y="73"/>
                    <a:pt x="53" y="62"/>
                    <a:pt x="67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33" y="62"/>
                    <a:pt x="139" y="64"/>
                    <a:pt x="144" y="69"/>
                  </a:cubicBezTo>
                  <a:cubicBezTo>
                    <a:pt x="149" y="74"/>
                    <a:pt x="151" y="80"/>
                    <a:pt x="151" y="87"/>
                  </a:cubicBezTo>
                  <a:cubicBezTo>
                    <a:pt x="151" y="125"/>
                    <a:pt x="151" y="125"/>
                    <a:pt x="151" y="125"/>
                  </a:cubicBezTo>
                  <a:cubicBezTo>
                    <a:pt x="151" y="155"/>
                    <a:pt x="126" y="180"/>
                    <a:pt x="96" y="180"/>
                  </a:cubicBezTo>
                  <a:close/>
                  <a:moveTo>
                    <a:pt x="45" y="125"/>
                  </a:moveTo>
                  <a:cubicBezTo>
                    <a:pt x="45" y="153"/>
                    <a:pt x="68" y="176"/>
                    <a:pt x="96" y="176"/>
                  </a:cubicBezTo>
                  <a:cubicBezTo>
                    <a:pt x="124" y="176"/>
                    <a:pt x="147" y="153"/>
                    <a:pt x="147" y="125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1"/>
                    <a:pt x="145" y="76"/>
                    <a:pt x="141" y="72"/>
                  </a:cubicBezTo>
                  <a:cubicBezTo>
                    <a:pt x="137" y="68"/>
                    <a:pt x="132" y="66"/>
                    <a:pt x="126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55" y="66"/>
                    <a:pt x="45" y="75"/>
                    <a:pt x="45" y="87"/>
                  </a:cubicBezTo>
                  <a:lnTo>
                    <a:pt x="45" y="125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114">
              <a:extLst>
                <a:ext uri="{FF2B5EF4-FFF2-40B4-BE49-F238E27FC236}">
                  <a16:creationId xmlns:a16="http://schemas.microsoft.com/office/drawing/2014/main" id="{DA61A12B-397B-4442-B1B2-23A055EA73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5388" y="4713288"/>
              <a:ext cx="601662" cy="288925"/>
            </a:xfrm>
            <a:custGeom>
              <a:avLst/>
              <a:gdLst>
                <a:gd name="T0" fmla="*/ 7 w 377"/>
                <a:gd name="T1" fmla="*/ 151 h 181"/>
                <a:gd name="T2" fmla="*/ 30 w 377"/>
                <a:gd name="T3" fmla="*/ 174 h 181"/>
                <a:gd name="T4" fmla="*/ 37 w 377"/>
                <a:gd name="T5" fmla="*/ 181 h 181"/>
                <a:gd name="T6" fmla="*/ 339 w 377"/>
                <a:gd name="T7" fmla="*/ 181 h 181"/>
                <a:gd name="T8" fmla="*/ 347 w 377"/>
                <a:gd name="T9" fmla="*/ 174 h 181"/>
                <a:gd name="T10" fmla="*/ 370 w 377"/>
                <a:gd name="T11" fmla="*/ 151 h 181"/>
                <a:gd name="T12" fmla="*/ 377 w 377"/>
                <a:gd name="T13" fmla="*/ 143 h 181"/>
                <a:gd name="T14" fmla="*/ 377 w 377"/>
                <a:gd name="T15" fmla="*/ 38 h 181"/>
                <a:gd name="T16" fmla="*/ 370 w 377"/>
                <a:gd name="T17" fmla="*/ 30 h 181"/>
                <a:gd name="T18" fmla="*/ 347 w 377"/>
                <a:gd name="T19" fmla="*/ 7 h 181"/>
                <a:gd name="T20" fmla="*/ 339 w 377"/>
                <a:gd name="T21" fmla="*/ 0 h 181"/>
                <a:gd name="T22" fmla="*/ 37 w 377"/>
                <a:gd name="T23" fmla="*/ 0 h 181"/>
                <a:gd name="T24" fmla="*/ 30 w 377"/>
                <a:gd name="T25" fmla="*/ 7 h 181"/>
                <a:gd name="T26" fmla="*/ 7 w 377"/>
                <a:gd name="T27" fmla="*/ 30 h 181"/>
                <a:gd name="T28" fmla="*/ 0 w 377"/>
                <a:gd name="T29" fmla="*/ 38 h 181"/>
                <a:gd name="T30" fmla="*/ 0 w 377"/>
                <a:gd name="T31" fmla="*/ 143 h 181"/>
                <a:gd name="T32" fmla="*/ 7 w 377"/>
                <a:gd name="T33" fmla="*/ 151 h 181"/>
                <a:gd name="T34" fmla="*/ 333 w 377"/>
                <a:gd name="T35" fmla="*/ 15 h 181"/>
                <a:gd name="T36" fmla="*/ 362 w 377"/>
                <a:gd name="T37" fmla="*/ 44 h 181"/>
                <a:gd name="T38" fmla="*/ 362 w 377"/>
                <a:gd name="T39" fmla="*/ 137 h 181"/>
                <a:gd name="T40" fmla="*/ 333 w 377"/>
                <a:gd name="T41" fmla="*/ 166 h 181"/>
                <a:gd name="T42" fmla="*/ 238 w 377"/>
                <a:gd name="T43" fmla="*/ 166 h 181"/>
                <a:gd name="T44" fmla="*/ 264 w 377"/>
                <a:gd name="T45" fmla="*/ 41 h 181"/>
                <a:gd name="T46" fmla="*/ 238 w 377"/>
                <a:gd name="T47" fmla="*/ 15 h 181"/>
                <a:gd name="T48" fmla="*/ 333 w 377"/>
                <a:gd name="T49" fmla="*/ 15 h 181"/>
                <a:gd name="T50" fmla="*/ 264 w 377"/>
                <a:gd name="T51" fmla="*/ 91 h 181"/>
                <a:gd name="T52" fmla="*/ 188 w 377"/>
                <a:gd name="T53" fmla="*/ 166 h 181"/>
                <a:gd name="T54" fmla="*/ 113 w 377"/>
                <a:gd name="T55" fmla="*/ 91 h 181"/>
                <a:gd name="T56" fmla="*/ 188 w 377"/>
                <a:gd name="T57" fmla="*/ 15 h 181"/>
                <a:gd name="T58" fmla="*/ 264 w 377"/>
                <a:gd name="T59" fmla="*/ 91 h 181"/>
                <a:gd name="T60" fmla="*/ 15 w 377"/>
                <a:gd name="T61" fmla="*/ 44 h 181"/>
                <a:gd name="T62" fmla="*/ 44 w 377"/>
                <a:gd name="T63" fmla="*/ 15 h 181"/>
                <a:gd name="T64" fmla="*/ 138 w 377"/>
                <a:gd name="T65" fmla="*/ 15 h 181"/>
                <a:gd name="T66" fmla="*/ 113 w 377"/>
                <a:gd name="T67" fmla="*/ 140 h 181"/>
                <a:gd name="T68" fmla="*/ 138 w 377"/>
                <a:gd name="T69" fmla="*/ 166 h 181"/>
                <a:gd name="T70" fmla="*/ 44 w 377"/>
                <a:gd name="T71" fmla="*/ 166 h 181"/>
                <a:gd name="T72" fmla="*/ 15 w 377"/>
                <a:gd name="T73" fmla="*/ 137 h 181"/>
                <a:gd name="T74" fmla="*/ 15 w 377"/>
                <a:gd name="T75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81">
                  <a:moveTo>
                    <a:pt x="7" y="151"/>
                  </a:moveTo>
                  <a:cubicBezTo>
                    <a:pt x="20" y="151"/>
                    <a:pt x="30" y="161"/>
                    <a:pt x="30" y="174"/>
                  </a:cubicBezTo>
                  <a:cubicBezTo>
                    <a:pt x="30" y="178"/>
                    <a:pt x="33" y="181"/>
                    <a:pt x="37" y="181"/>
                  </a:cubicBezTo>
                  <a:cubicBezTo>
                    <a:pt x="339" y="181"/>
                    <a:pt x="339" y="181"/>
                    <a:pt x="339" y="181"/>
                  </a:cubicBezTo>
                  <a:cubicBezTo>
                    <a:pt x="344" y="181"/>
                    <a:pt x="347" y="178"/>
                    <a:pt x="347" y="174"/>
                  </a:cubicBezTo>
                  <a:cubicBezTo>
                    <a:pt x="347" y="161"/>
                    <a:pt x="357" y="151"/>
                    <a:pt x="370" y="151"/>
                  </a:cubicBezTo>
                  <a:cubicBezTo>
                    <a:pt x="374" y="151"/>
                    <a:pt x="377" y="148"/>
                    <a:pt x="377" y="143"/>
                  </a:cubicBezTo>
                  <a:cubicBezTo>
                    <a:pt x="377" y="38"/>
                    <a:pt x="377" y="38"/>
                    <a:pt x="377" y="38"/>
                  </a:cubicBezTo>
                  <a:cubicBezTo>
                    <a:pt x="377" y="34"/>
                    <a:pt x="374" y="30"/>
                    <a:pt x="370" y="30"/>
                  </a:cubicBezTo>
                  <a:cubicBezTo>
                    <a:pt x="357" y="30"/>
                    <a:pt x="347" y="20"/>
                    <a:pt x="347" y="7"/>
                  </a:cubicBezTo>
                  <a:cubicBezTo>
                    <a:pt x="347" y="3"/>
                    <a:pt x="344" y="0"/>
                    <a:pt x="3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0"/>
                    <a:pt x="30" y="3"/>
                    <a:pt x="30" y="7"/>
                  </a:cubicBezTo>
                  <a:cubicBezTo>
                    <a:pt x="30" y="20"/>
                    <a:pt x="20" y="30"/>
                    <a:pt x="7" y="30"/>
                  </a:cubicBezTo>
                  <a:cubicBezTo>
                    <a:pt x="3" y="30"/>
                    <a:pt x="0" y="34"/>
                    <a:pt x="0" y="3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8"/>
                    <a:pt x="3" y="151"/>
                    <a:pt x="7" y="151"/>
                  </a:cubicBezTo>
                  <a:close/>
                  <a:moveTo>
                    <a:pt x="333" y="15"/>
                  </a:moveTo>
                  <a:cubicBezTo>
                    <a:pt x="336" y="30"/>
                    <a:pt x="347" y="41"/>
                    <a:pt x="362" y="44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47" y="140"/>
                    <a:pt x="336" y="151"/>
                    <a:pt x="333" y="166"/>
                  </a:cubicBezTo>
                  <a:cubicBezTo>
                    <a:pt x="238" y="166"/>
                    <a:pt x="238" y="166"/>
                    <a:pt x="238" y="166"/>
                  </a:cubicBezTo>
                  <a:cubicBezTo>
                    <a:pt x="280" y="138"/>
                    <a:pt x="292" y="82"/>
                    <a:pt x="264" y="41"/>
                  </a:cubicBezTo>
                  <a:cubicBezTo>
                    <a:pt x="257" y="31"/>
                    <a:pt x="249" y="22"/>
                    <a:pt x="238" y="15"/>
                  </a:cubicBezTo>
                  <a:lnTo>
                    <a:pt x="333" y="15"/>
                  </a:lnTo>
                  <a:close/>
                  <a:moveTo>
                    <a:pt x="264" y="91"/>
                  </a:moveTo>
                  <a:cubicBezTo>
                    <a:pt x="264" y="132"/>
                    <a:pt x="230" y="166"/>
                    <a:pt x="188" y="166"/>
                  </a:cubicBezTo>
                  <a:cubicBezTo>
                    <a:pt x="147" y="166"/>
                    <a:pt x="113" y="132"/>
                    <a:pt x="113" y="91"/>
                  </a:cubicBezTo>
                  <a:cubicBezTo>
                    <a:pt x="113" y="49"/>
                    <a:pt x="147" y="15"/>
                    <a:pt x="188" y="15"/>
                  </a:cubicBezTo>
                  <a:cubicBezTo>
                    <a:pt x="230" y="15"/>
                    <a:pt x="264" y="49"/>
                    <a:pt x="264" y="91"/>
                  </a:cubicBezTo>
                  <a:close/>
                  <a:moveTo>
                    <a:pt x="15" y="44"/>
                  </a:moveTo>
                  <a:cubicBezTo>
                    <a:pt x="30" y="41"/>
                    <a:pt x="41" y="30"/>
                    <a:pt x="44" y="15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97" y="43"/>
                    <a:pt x="85" y="99"/>
                    <a:pt x="113" y="140"/>
                  </a:cubicBezTo>
                  <a:cubicBezTo>
                    <a:pt x="120" y="151"/>
                    <a:pt x="128" y="159"/>
                    <a:pt x="138" y="166"/>
                  </a:cubicBezTo>
                  <a:cubicBezTo>
                    <a:pt x="44" y="166"/>
                    <a:pt x="44" y="166"/>
                    <a:pt x="44" y="166"/>
                  </a:cubicBezTo>
                  <a:cubicBezTo>
                    <a:pt x="41" y="151"/>
                    <a:pt x="30" y="140"/>
                    <a:pt x="15" y="137"/>
                  </a:cubicBezTo>
                  <a:lnTo>
                    <a:pt x="15" y="44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115">
              <a:extLst>
                <a:ext uri="{FF2B5EF4-FFF2-40B4-BE49-F238E27FC236}">
                  <a16:creationId xmlns:a16="http://schemas.microsoft.com/office/drawing/2014/main" id="{716C13C8-2656-4217-9F28-F72098B05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400" y="4791076"/>
              <a:ext cx="79375" cy="131763"/>
            </a:xfrm>
            <a:custGeom>
              <a:avLst/>
              <a:gdLst>
                <a:gd name="T0" fmla="*/ 3 w 49"/>
                <a:gd name="T1" fmla="*/ 69 h 83"/>
                <a:gd name="T2" fmla="*/ 22 w 49"/>
                <a:gd name="T3" fmla="*/ 74 h 83"/>
                <a:gd name="T4" fmla="*/ 39 w 49"/>
                <a:gd name="T5" fmla="*/ 61 h 83"/>
                <a:gd name="T6" fmla="*/ 23 w 49"/>
                <a:gd name="T7" fmla="*/ 44 h 83"/>
                <a:gd name="T8" fmla="*/ 2 w 49"/>
                <a:gd name="T9" fmla="*/ 22 h 83"/>
                <a:gd name="T10" fmla="*/ 28 w 49"/>
                <a:gd name="T11" fmla="*/ 0 h 83"/>
                <a:gd name="T12" fmla="*/ 46 w 49"/>
                <a:gd name="T13" fmla="*/ 4 h 83"/>
                <a:gd name="T14" fmla="*/ 43 w 49"/>
                <a:gd name="T15" fmla="*/ 12 h 83"/>
                <a:gd name="T16" fmla="*/ 28 w 49"/>
                <a:gd name="T17" fmla="*/ 8 h 83"/>
                <a:gd name="T18" fmla="*/ 13 w 49"/>
                <a:gd name="T19" fmla="*/ 20 h 83"/>
                <a:gd name="T20" fmla="*/ 29 w 49"/>
                <a:gd name="T21" fmla="*/ 36 h 83"/>
                <a:gd name="T22" fmla="*/ 49 w 49"/>
                <a:gd name="T23" fmla="*/ 60 h 83"/>
                <a:gd name="T24" fmla="*/ 21 w 49"/>
                <a:gd name="T25" fmla="*/ 83 h 83"/>
                <a:gd name="T26" fmla="*/ 0 w 49"/>
                <a:gd name="T27" fmla="*/ 78 h 83"/>
                <a:gd name="T28" fmla="*/ 3 w 49"/>
                <a:gd name="T2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3" y="69"/>
                  </a:moveTo>
                  <a:cubicBezTo>
                    <a:pt x="8" y="72"/>
                    <a:pt x="15" y="74"/>
                    <a:pt x="22" y="74"/>
                  </a:cubicBezTo>
                  <a:cubicBezTo>
                    <a:pt x="32" y="74"/>
                    <a:pt x="39" y="69"/>
                    <a:pt x="39" y="61"/>
                  </a:cubicBezTo>
                  <a:cubicBezTo>
                    <a:pt x="39" y="53"/>
                    <a:pt x="34" y="49"/>
                    <a:pt x="23" y="44"/>
                  </a:cubicBezTo>
                  <a:cubicBezTo>
                    <a:pt x="10" y="40"/>
                    <a:pt x="2" y="33"/>
                    <a:pt x="2" y="22"/>
                  </a:cubicBezTo>
                  <a:cubicBezTo>
                    <a:pt x="2" y="9"/>
                    <a:pt x="13" y="0"/>
                    <a:pt x="28" y="0"/>
                  </a:cubicBezTo>
                  <a:cubicBezTo>
                    <a:pt x="37" y="0"/>
                    <a:pt x="43" y="2"/>
                    <a:pt x="46" y="4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1" y="11"/>
                    <a:pt x="35" y="8"/>
                    <a:pt x="28" y="8"/>
                  </a:cubicBezTo>
                  <a:cubicBezTo>
                    <a:pt x="17" y="8"/>
                    <a:pt x="13" y="15"/>
                    <a:pt x="13" y="20"/>
                  </a:cubicBezTo>
                  <a:cubicBezTo>
                    <a:pt x="13" y="28"/>
                    <a:pt x="18" y="32"/>
                    <a:pt x="29" y="36"/>
                  </a:cubicBezTo>
                  <a:cubicBezTo>
                    <a:pt x="42" y="41"/>
                    <a:pt x="49" y="48"/>
                    <a:pt x="49" y="60"/>
                  </a:cubicBezTo>
                  <a:cubicBezTo>
                    <a:pt x="49" y="72"/>
                    <a:pt x="40" y="83"/>
                    <a:pt x="21" y="83"/>
                  </a:cubicBezTo>
                  <a:cubicBezTo>
                    <a:pt x="13" y="83"/>
                    <a:pt x="5" y="81"/>
                    <a:pt x="0" y="78"/>
                  </a:cubicBezTo>
                  <a:lnTo>
                    <a:pt x="3" y="69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116">
              <a:extLst>
                <a:ext uri="{FF2B5EF4-FFF2-40B4-BE49-F238E27FC236}">
                  <a16:creationId xmlns:a16="http://schemas.microsoft.com/office/drawing/2014/main" id="{DEBA7F96-8738-42A6-9FE7-AD9C4DE89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600" y="4791076"/>
              <a:ext cx="66675" cy="138113"/>
            </a:xfrm>
            <a:custGeom>
              <a:avLst/>
              <a:gdLst>
                <a:gd name="T0" fmla="*/ 0 w 42"/>
                <a:gd name="T1" fmla="*/ 87 h 87"/>
                <a:gd name="T2" fmla="*/ 34 w 42"/>
                <a:gd name="T3" fmla="*/ 0 h 87"/>
                <a:gd name="T4" fmla="*/ 42 w 42"/>
                <a:gd name="T5" fmla="*/ 0 h 87"/>
                <a:gd name="T6" fmla="*/ 8 w 42"/>
                <a:gd name="T7" fmla="*/ 87 h 87"/>
                <a:gd name="T8" fmla="*/ 0 w 42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7">
                  <a:moveTo>
                    <a:pt x="0" y="87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8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1" name="Freeform 117">
              <a:extLst>
                <a:ext uri="{FF2B5EF4-FFF2-40B4-BE49-F238E27FC236}">
                  <a16:creationId xmlns:a16="http://schemas.microsoft.com/office/drawing/2014/main" id="{13899DE1-FE20-4154-A007-06374812C4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0938" y="4662488"/>
              <a:ext cx="685800" cy="388938"/>
            </a:xfrm>
            <a:custGeom>
              <a:avLst/>
              <a:gdLst>
                <a:gd name="T0" fmla="*/ 0 w 432"/>
                <a:gd name="T1" fmla="*/ 0 h 245"/>
                <a:gd name="T2" fmla="*/ 0 w 432"/>
                <a:gd name="T3" fmla="*/ 245 h 245"/>
                <a:gd name="T4" fmla="*/ 432 w 432"/>
                <a:gd name="T5" fmla="*/ 245 h 245"/>
                <a:gd name="T6" fmla="*/ 432 w 432"/>
                <a:gd name="T7" fmla="*/ 0 h 245"/>
                <a:gd name="T8" fmla="*/ 0 w 432"/>
                <a:gd name="T9" fmla="*/ 0 h 245"/>
                <a:gd name="T10" fmla="*/ 420 w 432"/>
                <a:gd name="T11" fmla="*/ 231 h 245"/>
                <a:gd name="T12" fmla="*/ 12 w 432"/>
                <a:gd name="T13" fmla="*/ 231 h 245"/>
                <a:gd name="T14" fmla="*/ 12 w 432"/>
                <a:gd name="T15" fmla="*/ 12 h 245"/>
                <a:gd name="T16" fmla="*/ 420 w 432"/>
                <a:gd name="T17" fmla="*/ 12 h 245"/>
                <a:gd name="T18" fmla="*/ 420 w 432"/>
                <a:gd name="T19" fmla="*/ 23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2" h="245">
                  <a:moveTo>
                    <a:pt x="0" y="0"/>
                  </a:moveTo>
                  <a:lnTo>
                    <a:pt x="0" y="245"/>
                  </a:lnTo>
                  <a:lnTo>
                    <a:pt x="432" y="245"/>
                  </a:lnTo>
                  <a:lnTo>
                    <a:pt x="432" y="0"/>
                  </a:lnTo>
                  <a:lnTo>
                    <a:pt x="0" y="0"/>
                  </a:lnTo>
                  <a:close/>
                  <a:moveTo>
                    <a:pt x="420" y="231"/>
                  </a:moveTo>
                  <a:lnTo>
                    <a:pt x="12" y="231"/>
                  </a:lnTo>
                  <a:lnTo>
                    <a:pt x="12" y="12"/>
                  </a:lnTo>
                  <a:lnTo>
                    <a:pt x="420" y="12"/>
                  </a:lnTo>
                  <a:lnTo>
                    <a:pt x="420" y="231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32" name="Grupo 131">
            <a:extLst>
              <a:ext uri="{FF2B5EF4-FFF2-40B4-BE49-F238E27FC236}">
                <a16:creationId xmlns:a16="http://schemas.microsoft.com/office/drawing/2014/main" id="{93A7A11A-13D3-4406-A9BC-88E3959468B3}"/>
              </a:ext>
            </a:extLst>
          </p:cNvPr>
          <p:cNvGrpSpPr/>
          <p:nvPr/>
        </p:nvGrpSpPr>
        <p:grpSpPr>
          <a:xfrm>
            <a:off x="3694113" y="4222751"/>
            <a:ext cx="688975" cy="828675"/>
            <a:chOff x="3694113" y="4222751"/>
            <a:chExt cx="688975" cy="828675"/>
          </a:xfrm>
        </p:grpSpPr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63928658-2F7B-4911-878D-AF05C7E08A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3025" y="4225926"/>
              <a:ext cx="301625" cy="446088"/>
            </a:xfrm>
            <a:custGeom>
              <a:avLst/>
              <a:gdLst>
                <a:gd name="T0" fmla="*/ 124 w 189"/>
                <a:gd name="T1" fmla="*/ 190 h 280"/>
                <a:gd name="T2" fmla="*/ 116 w 189"/>
                <a:gd name="T3" fmla="*/ 195 h 280"/>
                <a:gd name="T4" fmla="*/ 121 w 189"/>
                <a:gd name="T5" fmla="*/ 227 h 280"/>
                <a:gd name="T6" fmla="*/ 109 w 189"/>
                <a:gd name="T7" fmla="*/ 206 h 280"/>
                <a:gd name="T8" fmla="*/ 95 w 189"/>
                <a:gd name="T9" fmla="*/ 216 h 280"/>
                <a:gd name="T10" fmla="*/ 77 w 189"/>
                <a:gd name="T11" fmla="*/ 182 h 280"/>
                <a:gd name="T12" fmla="*/ 157 w 189"/>
                <a:gd name="T13" fmla="*/ 85 h 280"/>
                <a:gd name="T14" fmla="*/ 65 w 189"/>
                <a:gd name="T15" fmla="*/ 52 h 280"/>
                <a:gd name="T16" fmla="*/ 32 w 189"/>
                <a:gd name="T17" fmla="*/ 115 h 280"/>
                <a:gd name="T18" fmla="*/ 27 w 189"/>
                <a:gd name="T19" fmla="*/ 50 h 280"/>
                <a:gd name="T20" fmla="*/ 43 w 189"/>
                <a:gd name="T21" fmla="*/ 36 h 280"/>
                <a:gd name="T22" fmla="*/ 144 w 189"/>
                <a:gd name="T23" fmla="*/ 10 h 280"/>
                <a:gd name="T24" fmla="*/ 141 w 189"/>
                <a:gd name="T25" fmla="*/ 31 h 280"/>
                <a:gd name="T26" fmla="*/ 163 w 189"/>
                <a:gd name="T27" fmla="*/ 51 h 280"/>
                <a:gd name="T28" fmla="*/ 167 w 189"/>
                <a:gd name="T29" fmla="*/ 111 h 280"/>
                <a:gd name="T30" fmla="*/ 172 w 189"/>
                <a:gd name="T31" fmla="*/ 51 h 280"/>
                <a:gd name="T32" fmla="*/ 149 w 189"/>
                <a:gd name="T33" fmla="*/ 24 h 280"/>
                <a:gd name="T34" fmla="*/ 151 w 189"/>
                <a:gd name="T35" fmla="*/ 1 h 280"/>
                <a:gd name="T36" fmla="*/ 35 w 189"/>
                <a:gd name="T37" fmla="*/ 30 h 280"/>
                <a:gd name="T38" fmla="*/ 18 w 189"/>
                <a:gd name="T39" fmla="*/ 107 h 280"/>
                <a:gd name="T40" fmla="*/ 68 w 189"/>
                <a:gd name="T41" fmla="*/ 179 h 280"/>
                <a:gd name="T42" fmla="*/ 48 w 189"/>
                <a:gd name="T43" fmla="*/ 199 h 280"/>
                <a:gd name="T44" fmla="*/ 0 w 189"/>
                <a:gd name="T45" fmla="*/ 275 h 280"/>
                <a:gd name="T46" fmla="*/ 10 w 189"/>
                <a:gd name="T47" fmla="*/ 275 h 280"/>
                <a:gd name="T48" fmla="*/ 48 w 189"/>
                <a:gd name="T49" fmla="*/ 209 h 280"/>
                <a:gd name="T50" fmla="*/ 61 w 189"/>
                <a:gd name="T51" fmla="*/ 238 h 280"/>
                <a:gd name="T52" fmla="*/ 86 w 189"/>
                <a:gd name="T53" fmla="*/ 220 h 280"/>
                <a:gd name="T54" fmla="*/ 90 w 189"/>
                <a:gd name="T55" fmla="*/ 253 h 280"/>
                <a:gd name="T56" fmla="*/ 99 w 189"/>
                <a:gd name="T57" fmla="*/ 253 h 280"/>
                <a:gd name="T58" fmla="*/ 103 w 189"/>
                <a:gd name="T59" fmla="*/ 220 h 280"/>
                <a:gd name="T60" fmla="*/ 128 w 189"/>
                <a:gd name="T61" fmla="*/ 238 h 280"/>
                <a:gd name="T62" fmla="*/ 141 w 189"/>
                <a:gd name="T63" fmla="*/ 209 h 280"/>
                <a:gd name="T64" fmla="*/ 180 w 189"/>
                <a:gd name="T65" fmla="*/ 275 h 280"/>
                <a:gd name="T66" fmla="*/ 189 w 189"/>
                <a:gd name="T67" fmla="*/ 275 h 280"/>
                <a:gd name="T68" fmla="*/ 141 w 189"/>
                <a:gd name="T69" fmla="*/ 200 h 280"/>
                <a:gd name="T70" fmla="*/ 42 w 189"/>
                <a:gd name="T71" fmla="*/ 85 h 280"/>
                <a:gd name="T72" fmla="*/ 124 w 189"/>
                <a:gd name="T73" fmla="*/ 62 h 280"/>
                <a:gd name="T74" fmla="*/ 148 w 189"/>
                <a:gd name="T75" fmla="*/ 123 h 280"/>
                <a:gd name="T76" fmla="*/ 42 w 189"/>
                <a:gd name="T77" fmla="*/ 123 h 280"/>
                <a:gd name="T78" fmla="*/ 63 w 189"/>
                <a:gd name="T79" fmla="*/ 205 h 280"/>
                <a:gd name="T80" fmla="*/ 80 w 189"/>
                <a:gd name="T81" fmla="*/ 21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280">
                  <a:moveTo>
                    <a:pt x="141" y="200"/>
                  </a:moveTo>
                  <a:cubicBezTo>
                    <a:pt x="134" y="200"/>
                    <a:pt x="128" y="196"/>
                    <a:pt x="124" y="190"/>
                  </a:cubicBezTo>
                  <a:cubicBezTo>
                    <a:pt x="123" y="188"/>
                    <a:pt x="120" y="187"/>
                    <a:pt x="118" y="189"/>
                  </a:cubicBezTo>
                  <a:cubicBezTo>
                    <a:pt x="116" y="190"/>
                    <a:pt x="115" y="193"/>
                    <a:pt x="116" y="195"/>
                  </a:cubicBezTo>
                  <a:cubicBezTo>
                    <a:pt x="119" y="199"/>
                    <a:pt x="122" y="202"/>
                    <a:pt x="126" y="205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10" y="213"/>
                    <a:pt x="110" y="213"/>
                    <a:pt x="110" y="213"/>
                  </a:cubicBezTo>
                  <a:cubicBezTo>
                    <a:pt x="112" y="211"/>
                    <a:pt x="111" y="208"/>
                    <a:pt x="109" y="206"/>
                  </a:cubicBezTo>
                  <a:cubicBezTo>
                    <a:pt x="107" y="205"/>
                    <a:pt x="104" y="205"/>
                    <a:pt x="103" y="207"/>
                  </a:cubicBezTo>
                  <a:cubicBezTo>
                    <a:pt x="95" y="216"/>
                    <a:pt x="95" y="216"/>
                    <a:pt x="95" y="216"/>
                  </a:cubicBezTo>
                  <a:cubicBezTo>
                    <a:pt x="74" y="193"/>
                    <a:pt x="74" y="193"/>
                    <a:pt x="74" y="193"/>
                  </a:cubicBezTo>
                  <a:cubicBezTo>
                    <a:pt x="76" y="190"/>
                    <a:pt x="77" y="186"/>
                    <a:pt x="77" y="182"/>
                  </a:cubicBezTo>
                  <a:cubicBezTo>
                    <a:pt x="117" y="194"/>
                    <a:pt x="157" y="164"/>
                    <a:pt x="157" y="123"/>
                  </a:cubicBezTo>
                  <a:cubicBezTo>
                    <a:pt x="157" y="121"/>
                    <a:pt x="157" y="87"/>
                    <a:pt x="157" y="85"/>
                  </a:cubicBezTo>
                  <a:cubicBezTo>
                    <a:pt x="157" y="67"/>
                    <a:pt x="142" y="52"/>
                    <a:pt x="124" y="52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47" y="52"/>
                    <a:pt x="33" y="67"/>
                    <a:pt x="32" y="85"/>
                  </a:cubicBezTo>
                  <a:cubicBezTo>
                    <a:pt x="32" y="115"/>
                    <a:pt x="32" y="115"/>
                    <a:pt x="32" y="115"/>
                  </a:cubicBezTo>
                  <a:cubicBezTo>
                    <a:pt x="29" y="113"/>
                    <a:pt x="27" y="110"/>
                    <a:pt x="27" y="107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4"/>
                    <a:pt x="32" y="39"/>
                    <a:pt x="38" y="39"/>
                  </a:cubicBezTo>
                  <a:cubicBezTo>
                    <a:pt x="40" y="39"/>
                    <a:pt x="42" y="38"/>
                    <a:pt x="43" y="36"/>
                  </a:cubicBezTo>
                  <a:cubicBezTo>
                    <a:pt x="49" y="20"/>
                    <a:pt x="64" y="10"/>
                    <a:pt x="81" y="10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7" y="28"/>
                    <a:pt x="139" y="30"/>
                    <a:pt x="141" y="31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57" y="36"/>
                    <a:pt x="163" y="43"/>
                    <a:pt x="163" y="51"/>
                  </a:cubicBezTo>
                  <a:cubicBezTo>
                    <a:pt x="163" y="107"/>
                    <a:pt x="163" y="107"/>
                    <a:pt x="163" y="107"/>
                  </a:cubicBezTo>
                  <a:cubicBezTo>
                    <a:pt x="163" y="109"/>
                    <a:pt x="165" y="111"/>
                    <a:pt x="167" y="111"/>
                  </a:cubicBezTo>
                  <a:cubicBezTo>
                    <a:pt x="170" y="111"/>
                    <a:pt x="172" y="109"/>
                    <a:pt x="172" y="107"/>
                  </a:cubicBezTo>
                  <a:cubicBezTo>
                    <a:pt x="172" y="106"/>
                    <a:pt x="172" y="52"/>
                    <a:pt x="172" y="51"/>
                  </a:cubicBezTo>
                  <a:cubicBezTo>
                    <a:pt x="172" y="39"/>
                    <a:pt x="164" y="28"/>
                    <a:pt x="152" y="25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6" y="4"/>
                    <a:pt x="154" y="1"/>
                    <a:pt x="151" y="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1" y="0"/>
                    <a:pt x="43" y="12"/>
                    <a:pt x="35" y="30"/>
                  </a:cubicBezTo>
                  <a:cubicBezTo>
                    <a:pt x="25" y="31"/>
                    <a:pt x="18" y="40"/>
                    <a:pt x="18" y="50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16"/>
                    <a:pt x="24" y="123"/>
                    <a:pt x="33" y="125"/>
                  </a:cubicBezTo>
                  <a:cubicBezTo>
                    <a:pt x="33" y="149"/>
                    <a:pt x="48" y="169"/>
                    <a:pt x="68" y="179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8" y="191"/>
                    <a:pt x="59" y="199"/>
                    <a:pt x="48" y="199"/>
                  </a:cubicBezTo>
                  <a:cubicBezTo>
                    <a:pt x="23" y="199"/>
                    <a:pt x="0" y="220"/>
                    <a:pt x="0" y="247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78"/>
                    <a:pt x="2" y="280"/>
                    <a:pt x="5" y="280"/>
                  </a:cubicBezTo>
                  <a:cubicBezTo>
                    <a:pt x="8" y="280"/>
                    <a:pt x="10" y="278"/>
                    <a:pt x="10" y="275"/>
                  </a:cubicBezTo>
                  <a:cubicBezTo>
                    <a:pt x="10" y="247"/>
                    <a:pt x="10" y="247"/>
                    <a:pt x="10" y="247"/>
                  </a:cubicBezTo>
                  <a:cubicBezTo>
                    <a:pt x="10" y="226"/>
                    <a:pt x="27" y="209"/>
                    <a:pt x="48" y="209"/>
                  </a:cubicBezTo>
                  <a:cubicBezTo>
                    <a:pt x="50" y="209"/>
                    <a:pt x="52" y="209"/>
                    <a:pt x="55" y="208"/>
                  </a:cubicBezTo>
                  <a:cubicBezTo>
                    <a:pt x="61" y="238"/>
                    <a:pt x="61" y="238"/>
                    <a:pt x="61" y="238"/>
                  </a:cubicBezTo>
                  <a:cubicBezTo>
                    <a:pt x="62" y="241"/>
                    <a:pt x="67" y="243"/>
                    <a:pt x="69" y="240"/>
                  </a:cubicBezTo>
                  <a:cubicBezTo>
                    <a:pt x="86" y="220"/>
                    <a:pt x="86" y="220"/>
                    <a:pt x="86" y="220"/>
                  </a:cubicBezTo>
                  <a:cubicBezTo>
                    <a:pt x="90" y="225"/>
                    <a:pt x="90" y="225"/>
                    <a:pt x="90" y="225"/>
                  </a:cubicBezTo>
                  <a:cubicBezTo>
                    <a:pt x="90" y="253"/>
                    <a:pt x="90" y="253"/>
                    <a:pt x="90" y="253"/>
                  </a:cubicBezTo>
                  <a:cubicBezTo>
                    <a:pt x="90" y="255"/>
                    <a:pt x="92" y="258"/>
                    <a:pt x="95" y="258"/>
                  </a:cubicBezTo>
                  <a:cubicBezTo>
                    <a:pt x="97" y="258"/>
                    <a:pt x="99" y="255"/>
                    <a:pt x="99" y="253"/>
                  </a:cubicBezTo>
                  <a:cubicBezTo>
                    <a:pt x="99" y="225"/>
                    <a:pt x="99" y="225"/>
                    <a:pt x="99" y="225"/>
                  </a:cubicBezTo>
                  <a:cubicBezTo>
                    <a:pt x="103" y="220"/>
                    <a:pt x="103" y="220"/>
                    <a:pt x="103" y="220"/>
                  </a:cubicBezTo>
                  <a:cubicBezTo>
                    <a:pt x="120" y="240"/>
                    <a:pt x="120" y="240"/>
                    <a:pt x="120" y="240"/>
                  </a:cubicBezTo>
                  <a:cubicBezTo>
                    <a:pt x="123" y="243"/>
                    <a:pt x="127" y="241"/>
                    <a:pt x="128" y="238"/>
                  </a:cubicBezTo>
                  <a:cubicBezTo>
                    <a:pt x="135" y="208"/>
                    <a:pt x="135" y="208"/>
                    <a:pt x="135" y="208"/>
                  </a:cubicBezTo>
                  <a:cubicBezTo>
                    <a:pt x="137" y="209"/>
                    <a:pt x="139" y="209"/>
                    <a:pt x="141" y="209"/>
                  </a:cubicBezTo>
                  <a:cubicBezTo>
                    <a:pt x="162" y="209"/>
                    <a:pt x="180" y="226"/>
                    <a:pt x="180" y="248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0" y="278"/>
                    <a:pt x="182" y="280"/>
                    <a:pt x="184" y="280"/>
                  </a:cubicBezTo>
                  <a:cubicBezTo>
                    <a:pt x="187" y="280"/>
                    <a:pt x="189" y="278"/>
                    <a:pt x="189" y="275"/>
                  </a:cubicBezTo>
                  <a:cubicBezTo>
                    <a:pt x="189" y="248"/>
                    <a:pt x="189" y="248"/>
                    <a:pt x="189" y="248"/>
                  </a:cubicBezTo>
                  <a:cubicBezTo>
                    <a:pt x="189" y="221"/>
                    <a:pt x="167" y="200"/>
                    <a:pt x="141" y="200"/>
                  </a:cubicBezTo>
                  <a:close/>
                  <a:moveTo>
                    <a:pt x="42" y="123"/>
                  </a:moveTo>
                  <a:cubicBezTo>
                    <a:pt x="42" y="85"/>
                    <a:pt x="42" y="85"/>
                    <a:pt x="42" y="85"/>
                  </a:cubicBezTo>
                  <a:cubicBezTo>
                    <a:pt x="42" y="72"/>
                    <a:pt x="52" y="62"/>
                    <a:pt x="65" y="62"/>
                  </a:cubicBezTo>
                  <a:cubicBezTo>
                    <a:pt x="65" y="62"/>
                    <a:pt x="124" y="62"/>
                    <a:pt x="124" y="62"/>
                  </a:cubicBezTo>
                  <a:cubicBezTo>
                    <a:pt x="137" y="62"/>
                    <a:pt x="148" y="72"/>
                    <a:pt x="148" y="85"/>
                  </a:cubicBezTo>
                  <a:cubicBezTo>
                    <a:pt x="148" y="123"/>
                    <a:pt x="148" y="123"/>
                    <a:pt x="148" y="123"/>
                  </a:cubicBezTo>
                  <a:cubicBezTo>
                    <a:pt x="148" y="152"/>
                    <a:pt x="124" y="176"/>
                    <a:pt x="95" y="176"/>
                  </a:cubicBezTo>
                  <a:cubicBezTo>
                    <a:pt x="66" y="176"/>
                    <a:pt x="42" y="152"/>
                    <a:pt x="42" y="123"/>
                  </a:cubicBezTo>
                  <a:close/>
                  <a:moveTo>
                    <a:pt x="68" y="227"/>
                  </a:moveTo>
                  <a:cubicBezTo>
                    <a:pt x="63" y="205"/>
                    <a:pt x="63" y="205"/>
                    <a:pt x="63" y="205"/>
                  </a:cubicBezTo>
                  <a:cubicBezTo>
                    <a:pt x="65" y="204"/>
                    <a:pt x="67" y="202"/>
                    <a:pt x="68" y="201"/>
                  </a:cubicBezTo>
                  <a:cubicBezTo>
                    <a:pt x="80" y="213"/>
                    <a:pt x="80" y="213"/>
                    <a:pt x="80" y="213"/>
                  </a:cubicBezTo>
                  <a:lnTo>
                    <a:pt x="68" y="227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4" name="Freeform 119">
              <a:extLst>
                <a:ext uri="{FF2B5EF4-FFF2-40B4-BE49-F238E27FC236}">
                  <a16:creationId xmlns:a16="http://schemas.microsoft.com/office/drawing/2014/main" id="{EDE77A9B-2813-4D6C-B171-79BEE6A49D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9850" y="4222751"/>
              <a:ext cx="307975" cy="452438"/>
            </a:xfrm>
            <a:custGeom>
              <a:avLst/>
              <a:gdLst>
                <a:gd name="T0" fmla="*/ 180 w 193"/>
                <a:gd name="T1" fmla="*/ 250 h 284"/>
                <a:gd name="T2" fmla="*/ 132 w 193"/>
                <a:gd name="T3" fmla="*/ 240 h 284"/>
                <a:gd name="T4" fmla="*/ 103 w 193"/>
                <a:gd name="T5" fmla="*/ 228 h 284"/>
                <a:gd name="T6" fmla="*/ 90 w 193"/>
                <a:gd name="T7" fmla="*/ 255 h 284"/>
                <a:gd name="T8" fmla="*/ 66 w 193"/>
                <a:gd name="T9" fmla="*/ 245 h 284"/>
                <a:gd name="T10" fmla="*/ 14 w 193"/>
                <a:gd name="T11" fmla="*/ 249 h 284"/>
                <a:gd name="T12" fmla="*/ 0 w 193"/>
                <a:gd name="T13" fmla="*/ 249 h 284"/>
                <a:gd name="T14" fmla="*/ 33 w 193"/>
                <a:gd name="T15" fmla="*/ 129 h 284"/>
                <a:gd name="T16" fmla="*/ 83 w 193"/>
                <a:gd name="T17" fmla="*/ 0 h 284"/>
                <a:gd name="T18" fmla="*/ 159 w 193"/>
                <a:gd name="T19" fmla="*/ 10 h 284"/>
                <a:gd name="T20" fmla="*/ 176 w 193"/>
                <a:gd name="T21" fmla="*/ 100 h 284"/>
                <a:gd name="T22" fmla="*/ 163 w 193"/>
                <a:gd name="T23" fmla="*/ 53 h 284"/>
                <a:gd name="T24" fmla="*/ 138 w 193"/>
                <a:gd name="T25" fmla="*/ 26 h 284"/>
                <a:gd name="T26" fmla="*/ 40 w 193"/>
                <a:gd name="T27" fmla="*/ 43 h 284"/>
                <a:gd name="T28" fmla="*/ 32 w 193"/>
                <a:gd name="T29" fmla="*/ 87 h 284"/>
                <a:gd name="T30" fmla="*/ 161 w 193"/>
                <a:gd name="T31" fmla="*/ 87 h 284"/>
                <a:gd name="T32" fmla="*/ 78 w 193"/>
                <a:gd name="T33" fmla="*/ 195 h 284"/>
                <a:gd name="T34" fmla="*/ 113 w 193"/>
                <a:gd name="T35" fmla="*/ 207 h 284"/>
                <a:gd name="T36" fmla="*/ 126 w 193"/>
                <a:gd name="T37" fmla="*/ 208 h 284"/>
                <a:gd name="T38" fmla="*/ 143 w 193"/>
                <a:gd name="T39" fmla="*/ 200 h 284"/>
                <a:gd name="T40" fmla="*/ 186 w 193"/>
                <a:gd name="T41" fmla="*/ 284 h 284"/>
                <a:gd name="T42" fmla="*/ 172 w 193"/>
                <a:gd name="T43" fmla="*/ 221 h 284"/>
                <a:gd name="T44" fmla="*/ 186 w 193"/>
                <a:gd name="T45" fmla="*/ 280 h 284"/>
                <a:gd name="T46" fmla="*/ 143 w 193"/>
                <a:gd name="T47" fmla="*/ 204 h 284"/>
                <a:gd name="T48" fmla="*/ 120 w 193"/>
                <a:gd name="T49" fmla="*/ 196 h 284"/>
                <a:gd name="T50" fmla="*/ 109 w 193"/>
                <a:gd name="T51" fmla="*/ 215 h 284"/>
                <a:gd name="T52" fmla="*/ 108 w 193"/>
                <a:gd name="T53" fmla="*/ 209 h 284"/>
                <a:gd name="T54" fmla="*/ 74 w 193"/>
                <a:gd name="T55" fmla="*/ 194 h 284"/>
                <a:gd name="T56" fmla="*/ 133 w 193"/>
                <a:gd name="T57" fmla="*/ 173 h 284"/>
                <a:gd name="T58" fmla="*/ 126 w 193"/>
                <a:gd name="T59" fmla="*/ 56 h 284"/>
                <a:gd name="T60" fmla="*/ 34 w 193"/>
                <a:gd name="T61" fmla="*/ 119 h 284"/>
                <a:gd name="T62" fmla="*/ 43 w 193"/>
                <a:gd name="T63" fmla="*/ 37 h 284"/>
                <a:gd name="T64" fmla="*/ 142 w 193"/>
                <a:gd name="T65" fmla="*/ 30 h 284"/>
                <a:gd name="T66" fmla="*/ 167 w 193"/>
                <a:gd name="T67" fmla="*/ 109 h 284"/>
                <a:gd name="T68" fmla="*/ 172 w 193"/>
                <a:gd name="T69" fmla="*/ 53 h 284"/>
                <a:gd name="T70" fmla="*/ 155 w 193"/>
                <a:gd name="T71" fmla="*/ 6 h 284"/>
                <a:gd name="T72" fmla="*/ 39 w 193"/>
                <a:gd name="T73" fmla="*/ 33 h 284"/>
                <a:gd name="T74" fmla="*/ 22 w 193"/>
                <a:gd name="T75" fmla="*/ 109 h 284"/>
                <a:gd name="T76" fmla="*/ 71 w 193"/>
                <a:gd name="T77" fmla="*/ 179 h 284"/>
                <a:gd name="T78" fmla="*/ 18 w 193"/>
                <a:gd name="T79" fmla="*/ 217 h 284"/>
                <a:gd name="T80" fmla="*/ 10 w 193"/>
                <a:gd name="T81" fmla="*/ 277 h 284"/>
                <a:gd name="T82" fmla="*/ 58 w 193"/>
                <a:gd name="T83" fmla="*/ 208 h 284"/>
                <a:gd name="T84" fmla="*/ 88 w 193"/>
                <a:gd name="T85" fmla="*/ 219 h 284"/>
                <a:gd name="T86" fmla="*/ 97 w 193"/>
                <a:gd name="T87" fmla="*/ 258 h 284"/>
                <a:gd name="T88" fmla="*/ 124 w 193"/>
                <a:gd name="T89" fmla="*/ 240 h 284"/>
                <a:gd name="T90" fmla="*/ 69 w 193"/>
                <a:gd name="T91" fmla="*/ 233 h 284"/>
                <a:gd name="T92" fmla="*/ 70 w 193"/>
                <a:gd name="T93" fmla="*/ 200 h 284"/>
                <a:gd name="T94" fmla="*/ 71 w 193"/>
                <a:gd name="T95" fmla="*/ 224 h 284"/>
                <a:gd name="T96" fmla="*/ 97 w 193"/>
                <a:gd name="T97" fmla="*/ 180 h 284"/>
                <a:gd name="T98" fmla="*/ 126 w 193"/>
                <a:gd name="T99" fmla="*/ 62 h 284"/>
                <a:gd name="T100" fmla="*/ 46 w 193"/>
                <a:gd name="T101" fmla="*/ 125 h 284"/>
                <a:gd name="T102" fmla="*/ 141 w 193"/>
                <a:gd name="T103" fmla="*/ 72 h 284"/>
                <a:gd name="T104" fmla="*/ 46 w 193"/>
                <a:gd name="T105" fmla="*/ 125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3" h="284">
                  <a:moveTo>
                    <a:pt x="186" y="284"/>
                  </a:moveTo>
                  <a:cubicBezTo>
                    <a:pt x="184" y="284"/>
                    <a:pt x="183" y="283"/>
                    <a:pt x="181" y="282"/>
                  </a:cubicBezTo>
                  <a:cubicBezTo>
                    <a:pt x="180" y="281"/>
                    <a:pt x="180" y="279"/>
                    <a:pt x="180" y="277"/>
                  </a:cubicBezTo>
                  <a:cubicBezTo>
                    <a:pt x="180" y="250"/>
                    <a:pt x="180" y="250"/>
                    <a:pt x="180" y="250"/>
                  </a:cubicBezTo>
                  <a:cubicBezTo>
                    <a:pt x="180" y="240"/>
                    <a:pt x="176" y="231"/>
                    <a:pt x="169" y="224"/>
                  </a:cubicBezTo>
                  <a:cubicBezTo>
                    <a:pt x="162" y="217"/>
                    <a:pt x="153" y="213"/>
                    <a:pt x="143" y="213"/>
                  </a:cubicBezTo>
                  <a:cubicBezTo>
                    <a:pt x="141" y="213"/>
                    <a:pt x="140" y="213"/>
                    <a:pt x="138" y="213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3"/>
                    <a:pt x="130" y="244"/>
                    <a:pt x="127" y="245"/>
                  </a:cubicBezTo>
                  <a:cubicBezTo>
                    <a:pt x="125" y="246"/>
                    <a:pt x="122" y="245"/>
                    <a:pt x="121" y="243"/>
                  </a:cubicBezTo>
                  <a:cubicBezTo>
                    <a:pt x="105" y="225"/>
                    <a:pt x="105" y="225"/>
                    <a:pt x="105" y="225"/>
                  </a:cubicBezTo>
                  <a:cubicBezTo>
                    <a:pt x="103" y="228"/>
                    <a:pt x="103" y="228"/>
                    <a:pt x="103" y="228"/>
                  </a:cubicBezTo>
                  <a:cubicBezTo>
                    <a:pt x="103" y="255"/>
                    <a:pt x="103" y="255"/>
                    <a:pt x="103" y="255"/>
                  </a:cubicBezTo>
                  <a:cubicBezTo>
                    <a:pt x="103" y="259"/>
                    <a:pt x="100" y="262"/>
                    <a:pt x="97" y="262"/>
                  </a:cubicBezTo>
                  <a:cubicBezTo>
                    <a:pt x="95" y="262"/>
                    <a:pt x="93" y="261"/>
                    <a:pt x="92" y="260"/>
                  </a:cubicBezTo>
                  <a:cubicBezTo>
                    <a:pt x="91" y="258"/>
                    <a:pt x="90" y="257"/>
                    <a:pt x="90" y="255"/>
                  </a:cubicBezTo>
                  <a:cubicBezTo>
                    <a:pt x="90" y="228"/>
                    <a:pt x="90" y="228"/>
                    <a:pt x="90" y="228"/>
                  </a:cubicBezTo>
                  <a:cubicBezTo>
                    <a:pt x="88" y="225"/>
                    <a:pt x="88" y="225"/>
                    <a:pt x="88" y="225"/>
                  </a:cubicBezTo>
                  <a:cubicBezTo>
                    <a:pt x="73" y="243"/>
                    <a:pt x="73" y="243"/>
                    <a:pt x="73" y="243"/>
                  </a:cubicBezTo>
                  <a:cubicBezTo>
                    <a:pt x="71" y="245"/>
                    <a:pt x="68" y="246"/>
                    <a:pt x="66" y="245"/>
                  </a:cubicBezTo>
                  <a:cubicBezTo>
                    <a:pt x="63" y="244"/>
                    <a:pt x="62" y="243"/>
                    <a:pt x="61" y="240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53" y="213"/>
                    <a:pt x="52" y="213"/>
                    <a:pt x="50" y="213"/>
                  </a:cubicBezTo>
                  <a:cubicBezTo>
                    <a:pt x="30" y="213"/>
                    <a:pt x="14" y="229"/>
                    <a:pt x="14" y="249"/>
                  </a:cubicBezTo>
                  <a:cubicBezTo>
                    <a:pt x="14" y="277"/>
                    <a:pt x="14" y="277"/>
                    <a:pt x="14" y="277"/>
                  </a:cubicBezTo>
                  <a:cubicBezTo>
                    <a:pt x="14" y="281"/>
                    <a:pt x="11" y="284"/>
                    <a:pt x="7" y="284"/>
                  </a:cubicBezTo>
                  <a:cubicBezTo>
                    <a:pt x="3" y="284"/>
                    <a:pt x="0" y="281"/>
                    <a:pt x="0" y="277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36"/>
                    <a:pt x="6" y="223"/>
                    <a:pt x="15" y="214"/>
                  </a:cubicBezTo>
                  <a:cubicBezTo>
                    <a:pt x="25" y="204"/>
                    <a:pt x="38" y="199"/>
                    <a:pt x="51" y="199"/>
                  </a:cubicBezTo>
                  <a:cubicBezTo>
                    <a:pt x="60" y="199"/>
                    <a:pt x="68" y="192"/>
                    <a:pt x="68" y="182"/>
                  </a:cubicBezTo>
                  <a:cubicBezTo>
                    <a:pt x="47" y="172"/>
                    <a:pt x="34" y="151"/>
                    <a:pt x="33" y="129"/>
                  </a:cubicBezTo>
                  <a:cubicBezTo>
                    <a:pt x="24" y="126"/>
                    <a:pt x="18" y="118"/>
                    <a:pt x="18" y="109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41"/>
                    <a:pt x="26" y="32"/>
                    <a:pt x="36" y="30"/>
                  </a:cubicBezTo>
                  <a:cubicBezTo>
                    <a:pt x="45" y="12"/>
                    <a:pt x="6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5" y="1"/>
                    <a:pt x="157" y="2"/>
                    <a:pt x="158" y="3"/>
                  </a:cubicBezTo>
                  <a:cubicBezTo>
                    <a:pt x="159" y="5"/>
                    <a:pt x="160" y="7"/>
                    <a:pt x="159" y="10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54" y="25"/>
                    <a:pt x="154" y="25"/>
                    <a:pt x="154" y="25"/>
                  </a:cubicBezTo>
                  <a:cubicBezTo>
                    <a:pt x="167" y="28"/>
                    <a:pt x="176" y="40"/>
                    <a:pt x="176" y="53"/>
                  </a:cubicBezTo>
                  <a:cubicBezTo>
                    <a:pt x="176" y="53"/>
                    <a:pt x="176" y="84"/>
                    <a:pt x="176" y="100"/>
                  </a:cubicBezTo>
                  <a:cubicBezTo>
                    <a:pt x="176" y="109"/>
                    <a:pt x="176" y="109"/>
                    <a:pt x="176" y="109"/>
                  </a:cubicBezTo>
                  <a:cubicBezTo>
                    <a:pt x="176" y="112"/>
                    <a:pt x="173" y="115"/>
                    <a:pt x="169" y="115"/>
                  </a:cubicBezTo>
                  <a:cubicBezTo>
                    <a:pt x="166" y="115"/>
                    <a:pt x="163" y="112"/>
                    <a:pt x="163" y="109"/>
                  </a:cubicBezTo>
                  <a:cubicBezTo>
                    <a:pt x="163" y="53"/>
                    <a:pt x="163" y="53"/>
                    <a:pt x="163" y="53"/>
                  </a:cubicBezTo>
                  <a:cubicBezTo>
                    <a:pt x="163" y="46"/>
                    <a:pt x="158" y="40"/>
                    <a:pt x="151" y="37"/>
                  </a:cubicBezTo>
                  <a:cubicBezTo>
                    <a:pt x="143" y="35"/>
                    <a:pt x="143" y="35"/>
                    <a:pt x="143" y="35"/>
                  </a:cubicBezTo>
                  <a:cubicBezTo>
                    <a:pt x="141" y="35"/>
                    <a:pt x="139" y="33"/>
                    <a:pt x="139" y="32"/>
                  </a:cubicBezTo>
                  <a:cubicBezTo>
                    <a:pt x="138" y="30"/>
                    <a:pt x="138" y="28"/>
                    <a:pt x="138" y="26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83" y="14"/>
                    <a:pt x="83" y="14"/>
                    <a:pt x="83" y="14"/>
                  </a:cubicBezTo>
                  <a:cubicBezTo>
                    <a:pt x="67" y="14"/>
                    <a:pt x="53" y="24"/>
                    <a:pt x="47" y="39"/>
                  </a:cubicBezTo>
                  <a:cubicBezTo>
                    <a:pt x="46" y="41"/>
                    <a:pt x="43" y="43"/>
                    <a:pt x="40" y="43"/>
                  </a:cubicBezTo>
                  <a:cubicBezTo>
                    <a:pt x="35" y="43"/>
                    <a:pt x="31" y="47"/>
                    <a:pt x="31" y="52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10"/>
                    <a:pt x="32" y="111"/>
                    <a:pt x="32" y="113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68"/>
                    <a:pt x="48" y="52"/>
                    <a:pt x="67" y="52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36" y="52"/>
                    <a:pt x="144" y="56"/>
                    <a:pt x="151" y="63"/>
                  </a:cubicBezTo>
                  <a:cubicBezTo>
                    <a:pt x="157" y="69"/>
                    <a:pt x="161" y="78"/>
                    <a:pt x="161" y="87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45"/>
                    <a:pt x="151" y="164"/>
                    <a:pt x="135" y="176"/>
                  </a:cubicBezTo>
                  <a:cubicBezTo>
                    <a:pt x="119" y="188"/>
                    <a:pt x="100" y="192"/>
                    <a:pt x="81" y="187"/>
                  </a:cubicBezTo>
                  <a:cubicBezTo>
                    <a:pt x="80" y="190"/>
                    <a:pt x="80" y="192"/>
                    <a:pt x="78" y="195"/>
                  </a:cubicBezTo>
                  <a:cubicBezTo>
                    <a:pt x="97" y="215"/>
                    <a:pt x="97" y="215"/>
                    <a:pt x="97" y="215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4" y="206"/>
                    <a:pt x="106" y="205"/>
                    <a:pt x="108" y="205"/>
                  </a:cubicBezTo>
                  <a:cubicBezTo>
                    <a:pt x="110" y="205"/>
                    <a:pt x="111" y="206"/>
                    <a:pt x="113" y="207"/>
                  </a:cubicBezTo>
                  <a:cubicBezTo>
                    <a:pt x="114" y="208"/>
                    <a:pt x="115" y="210"/>
                    <a:pt x="115" y="211"/>
                  </a:cubicBezTo>
                  <a:cubicBezTo>
                    <a:pt x="115" y="212"/>
                    <a:pt x="115" y="214"/>
                    <a:pt x="114" y="215"/>
                  </a:cubicBezTo>
                  <a:cubicBezTo>
                    <a:pt x="122" y="224"/>
                    <a:pt x="122" y="224"/>
                    <a:pt x="122" y="224"/>
                  </a:cubicBezTo>
                  <a:cubicBezTo>
                    <a:pt x="126" y="208"/>
                    <a:pt x="126" y="208"/>
                    <a:pt x="126" y="208"/>
                  </a:cubicBezTo>
                  <a:cubicBezTo>
                    <a:pt x="122" y="205"/>
                    <a:pt x="119" y="202"/>
                    <a:pt x="117" y="198"/>
                  </a:cubicBezTo>
                  <a:cubicBezTo>
                    <a:pt x="115" y="195"/>
                    <a:pt x="116" y="191"/>
                    <a:pt x="119" y="189"/>
                  </a:cubicBezTo>
                  <a:cubicBezTo>
                    <a:pt x="122" y="187"/>
                    <a:pt x="126" y="188"/>
                    <a:pt x="128" y="191"/>
                  </a:cubicBezTo>
                  <a:cubicBezTo>
                    <a:pt x="131" y="196"/>
                    <a:pt x="137" y="200"/>
                    <a:pt x="143" y="200"/>
                  </a:cubicBezTo>
                  <a:cubicBezTo>
                    <a:pt x="156" y="200"/>
                    <a:pt x="169" y="205"/>
                    <a:pt x="178" y="214"/>
                  </a:cubicBezTo>
                  <a:cubicBezTo>
                    <a:pt x="188" y="224"/>
                    <a:pt x="193" y="236"/>
                    <a:pt x="193" y="250"/>
                  </a:cubicBezTo>
                  <a:cubicBezTo>
                    <a:pt x="193" y="277"/>
                    <a:pt x="193" y="277"/>
                    <a:pt x="193" y="277"/>
                  </a:cubicBezTo>
                  <a:cubicBezTo>
                    <a:pt x="193" y="281"/>
                    <a:pt x="190" y="284"/>
                    <a:pt x="186" y="284"/>
                  </a:cubicBezTo>
                  <a:close/>
                  <a:moveTo>
                    <a:pt x="135" y="208"/>
                  </a:moveTo>
                  <a:cubicBezTo>
                    <a:pt x="137" y="208"/>
                    <a:pt x="137" y="208"/>
                    <a:pt x="137" y="208"/>
                  </a:cubicBezTo>
                  <a:cubicBezTo>
                    <a:pt x="139" y="209"/>
                    <a:pt x="141" y="209"/>
                    <a:pt x="143" y="209"/>
                  </a:cubicBezTo>
                  <a:cubicBezTo>
                    <a:pt x="154" y="209"/>
                    <a:pt x="164" y="213"/>
                    <a:pt x="172" y="221"/>
                  </a:cubicBezTo>
                  <a:cubicBezTo>
                    <a:pt x="179" y="228"/>
                    <a:pt x="184" y="239"/>
                    <a:pt x="184" y="250"/>
                  </a:cubicBezTo>
                  <a:cubicBezTo>
                    <a:pt x="184" y="277"/>
                    <a:pt x="184" y="277"/>
                    <a:pt x="184" y="277"/>
                  </a:cubicBezTo>
                  <a:cubicBezTo>
                    <a:pt x="184" y="278"/>
                    <a:pt x="184" y="278"/>
                    <a:pt x="184" y="279"/>
                  </a:cubicBezTo>
                  <a:cubicBezTo>
                    <a:pt x="185" y="279"/>
                    <a:pt x="185" y="280"/>
                    <a:pt x="186" y="280"/>
                  </a:cubicBezTo>
                  <a:cubicBezTo>
                    <a:pt x="188" y="280"/>
                    <a:pt x="189" y="279"/>
                    <a:pt x="189" y="277"/>
                  </a:cubicBezTo>
                  <a:cubicBezTo>
                    <a:pt x="189" y="250"/>
                    <a:pt x="189" y="250"/>
                    <a:pt x="189" y="250"/>
                  </a:cubicBezTo>
                  <a:cubicBezTo>
                    <a:pt x="189" y="237"/>
                    <a:pt x="184" y="226"/>
                    <a:pt x="175" y="217"/>
                  </a:cubicBezTo>
                  <a:cubicBezTo>
                    <a:pt x="167" y="208"/>
                    <a:pt x="155" y="204"/>
                    <a:pt x="143" y="204"/>
                  </a:cubicBezTo>
                  <a:cubicBezTo>
                    <a:pt x="143" y="204"/>
                    <a:pt x="143" y="204"/>
                    <a:pt x="143" y="204"/>
                  </a:cubicBezTo>
                  <a:cubicBezTo>
                    <a:pt x="135" y="204"/>
                    <a:pt x="128" y="200"/>
                    <a:pt x="125" y="193"/>
                  </a:cubicBezTo>
                  <a:cubicBezTo>
                    <a:pt x="124" y="192"/>
                    <a:pt x="122" y="192"/>
                    <a:pt x="121" y="192"/>
                  </a:cubicBezTo>
                  <a:cubicBezTo>
                    <a:pt x="120" y="193"/>
                    <a:pt x="119" y="195"/>
                    <a:pt x="120" y="196"/>
                  </a:cubicBezTo>
                  <a:cubicBezTo>
                    <a:pt x="122" y="200"/>
                    <a:pt x="125" y="203"/>
                    <a:pt x="129" y="205"/>
                  </a:cubicBezTo>
                  <a:cubicBezTo>
                    <a:pt x="130" y="206"/>
                    <a:pt x="130" y="206"/>
                    <a:pt x="130" y="206"/>
                  </a:cubicBezTo>
                  <a:cubicBezTo>
                    <a:pt x="124" y="233"/>
                    <a:pt x="124" y="233"/>
                    <a:pt x="124" y="233"/>
                  </a:cubicBezTo>
                  <a:cubicBezTo>
                    <a:pt x="109" y="215"/>
                    <a:pt x="109" y="215"/>
                    <a:pt x="109" y="215"/>
                  </a:cubicBezTo>
                  <a:cubicBezTo>
                    <a:pt x="110" y="214"/>
                    <a:pt x="110" y="214"/>
                    <a:pt x="110" y="214"/>
                  </a:cubicBezTo>
                  <a:cubicBezTo>
                    <a:pt x="111" y="213"/>
                    <a:pt x="111" y="212"/>
                    <a:pt x="111" y="212"/>
                  </a:cubicBezTo>
                  <a:cubicBezTo>
                    <a:pt x="111" y="211"/>
                    <a:pt x="111" y="210"/>
                    <a:pt x="110" y="210"/>
                  </a:cubicBezTo>
                  <a:cubicBezTo>
                    <a:pt x="109" y="209"/>
                    <a:pt x="109" y="209"/>
                    <a:pt x="108" y="209"/>
                  </a:cubicBezTo>
                  <a:cubicBezTo>
                    <a:pt x="107" y="209"/>
                    <a:pt x="107" y="210"/>
                    <a:pt x="106" y="210"/>
                  </a:cubicBezTo>
                  <a:cubicBezTo>
                    <a:pt x="97" y="221"/>
                    <a:pt x="97" y="221"/>
                    <a:pt x="97" y="221"/>
                  </a:cubicBezTo>
                  <a:cubicBezTo>
                    <a:pt x="74" y="196"/>
                    <a:pt x="74" y="196"/>
                    <a:pt x="74" y="196"/>
                  </a:cubicBezTo>
                  <a:cubicBezTo>
                    <a:pt x="74" y="194"/>
                    <a:pt x="74" y="194"/>
                    <a:pt x="74" y="194"/>
                  </a:cubicBezTo>
                  <a:cubicBezTo>
                    <a:pt x="76" y="191"/>
                    <a:pt x="77" y="188"/>
                    <a:pt x="77" y="184"/>
                  </a:cubicBezTo>
                  <a:cubicBezTo>
                    <a:pt x="77" y="182"/>
                    <a:pt x="77" y="182"/>
                    <a:pt x="77" y="182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98" y="188"/>
                    <a:pt x="117" y="184"/>
                    <a:pt x="133" y="173"/>
                  </a:cubicBezTo>
                  <a:cubicBezTo>
                    <a:pt x="148" y="162"/>
                    <a:pt x="157" y="144"/>
                    <a:pt x="157" y="125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57" y="79"/>
                    <a:pt x="154" y="71"/>
                    <a:pt x="148" y="65"/>
                  </a:cubicBezTo>
                  <a:cubicBezTo>
                    <a:pt x="142" y="60"/>
                    <a:pt x="135" y="56"/>
                    <a:pt x="12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50" y="56"/>
                    <a:pt x="37" y="70"/>
                    <a:pt x="36" y="87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30" y="117"/>
                    <a:pt x="27" y="113"/>
                    <a:pt x="27" y="109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45"/>
                    <a:pt x="33" y="39"/>
                    <a:pt x="40" y="39"/>
                  </a:cubicBezTo>
                  <a:cubicBezTo>
                    <a:pt x="41" y="39"/>
                    <a:pt x="42" y="38"/>
                    <a:pt x="43" y="37"/>
                  </a:cubicBezTo>
                  <a:cubicBezTo>
                    <a:pt x="49" y="21"/>
                    <a:pt x="65" y="10"/>
                    <a:pt x="83" y="1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28"/>
                    <a:pt x="142" y="29"/>
                    <a:pt x="142" y="30"/>
                  </a:cubicBezTo>
                  <a:cubicBezTo>
                    <a:pt x="142" y="31"/>
                    <a:pt x="143" y="31"/>
                    <a:pt x="144" y="31"/>
                  </a:cubicBezTo>
                  <a:cubicBezTo>
                    <a:pt x="152" y="34"/>
                    <a:pt x="152" y="34"/>
                    <a:pt x="152" y="34"/>
                  </a:cubicBezTo>
                  <a:cubicBezTo>
                    <a:pt x="161" y="36"/>
                    <a:pt x="167" y="44"/>
                    <a:pt x="167" y="53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10"/>
                    <a:pt x="168" y="111"/>
                    <a:pt x="169" y="111"/>
                  </a:cubicBezTo>
                  <a:cubicBezTo>
                    <a:pt x="171" y="111"/>
                    <a:pt x="172" y="110"/>
                    <a:pt x="172" y="109"/>
                  </a:cubicBezTo>
                  <a:cubicBezTo>
                    <a:pt x="172" y="100"/>
                    <a:pt x="172" y="100"/>
                    <a:pt x="172" y="100"/>
                  </a:cubicBezTo>
                  <a:cubicBezTo>
                    <a:pt x="172" y="84"/>
                    <a:pt x="172" y="54"/>
                    <a:pt x="172" y="53"/>
                  </a:cubicBezTo>
                  <a:cubicBezTo>
                    <a:pt x="172" y="42"/>
                    <a:pt x="164" y="32"/>
                    <a:pt x="153" y="28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55" y="8"/>
                    <a:pt x="155" y="8"/>
                    <a:pt x="155" y="8"/>
                  </a:cubicBezTo>
                  <a:cubicBezTo>
                    <a:pt x="155" y="7"/>
                    <a:pt x="155" y="6"/>
                    <a:pt x="155" y="6"/>
                  </a:cubicBezTo>
                  <a:cubicBezTo>
                    <a:pt x="154" y="5"/>
                    <a:pt x="154" y="5"/>
                    <a:pt x="153" y="5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83" y="4"/>
                    <a:pt x="83" y="4"/>
                    <a:pt x="83" y="4"/>
                  </a:cubicBezTo>
                  <a:cubicBezTo>
                    <a:pt x="64" y="4"/>
                    <a:pt x="47" y="16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29" y="35"/>
                    <a:pt x="22" y="43"/>
                    <a:pt x="22" y="52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16"/>
                    <a:pt x="27" y="123"/>
                    <a:pt x="35" y="125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7" y="149"/>
                    <a:pt x="50" y="169"/>
                    <a:pt x="71" y="179"/>
                  </a:cubicBezTo>
                  <a:cubicBezTo>
                    <a:pt x="72" y="180"/>
                    <a:pt x="72" y="180"/>
                    <a:pt x="72" y="180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72" y="194"/>
                    <a:pt x="62" y="203"/>
                    <a:pt x="50" y="203"/>
                  </a:cubicBezTo>
                  <a:cubicBezTo>
                    <a:pt x="39" y="203"/>
                    <a:pt x="27" y="208"/>
                    <a:pt x="18" y="217"/>
                  </a:cubicBezTo>
                  <a:cubicBezTo>
                    <a:pt x="9" y="225"/>
                    <a:pt x="4" y="237"/>
                    <a:pt x="4" y="249"/>
                  </a:cubicBezTo>
                  <a:cubicBezTo>
                    <a:pt x="4" y="277"/>
                    <a:pt x="4" y="277"/>
                    <a:pt x="4" y="277"/>
                  </a:cubicBezTo>
                  <a:cubicBezTo>
                    <a:pt x="4" y="278"/>
                    <a:pt x="6" y="280"/>
                    <a:pt x="7" y="280"/>
                  </a:cubicBezTo>
                  <a:cubicBezTo>
                    <a:pt x="8" y="280"/>
                    <a:pt x="10" y="278"/>
                    <a:pt x="10" y="277"/>
                  </a:cubicBezTo>
                  <a:cubicBezTo>
                    <a:pt x="10" y="249"/>
                    <a:pt x="10" y="249"/>
                    <a:pt x="10" y="249"/>
                  </a:cubicBezTo>
                  <a:cubicBezTo>
                    <a:pt x="10" y="227"/>
                    <a:pt x="28" y="209"/>
                    <a:pt x="50" y="209"/>
                  </a:cubicBezTo>
                  <a:cubicBezTo>
                    <a:pt x="52" y="209"/>
                    <a:pt x="54" y="209"/>
                    <a:pt x="56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65" y="239"/>
                    <a:pt x="65" y="239"/>
                    <a:pt x="65" y="239"/>
                  </a:cubicBezTo>
                  <a:cubicBezTo>
                    <a:pt x="65" y="240"/>
                    <a:pt x="66" y="241"/>
                    <a:pt x="67" y="241"/>
                  </a:cubicBezTo>
                  <a:cubicBezTo>
                    <a:pt x="68" y="241"/>
                    <a:pt x="69" y="241"/>
                    <a:pt x="70" y="240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94" y="226"/>
                    <a:pt x="94" y="226"/>
                    <a:pt x="94" y="226"/>
                  </a:cubicBezTo>
                  <a:cubicBezTo>
                    <a:pt x="94" y="255"/>
                    <a:pt x="94" y="255"/>
                    <a:pt x="94" y="255"/>
                  </a:cubicBezTo>
                  <a:cubicBezTo>
                    <a:pt x="94" y="256"/>
                    <a:pt x="94" y="256"/>
                    <a:pt x="95" y="257"/>
                  </a:cubicBezTo>
                  <a:cubicBezTo>
                    <a:pt x="95" y="257"/>
                    <a:pt x="96" y="258"/>
                    <a:pt x="97" y="258"/>
                  </a:cubicBezTo>
                  <a:cubicBezTo>
                    <a:pt x="98" y="258"/>
                    <a:pt x="99" y="256"/>
                    <a:pt x="99" y="255"/>
                  </a:cubicBezTo>
                  <a:cubicBezTo>
                    <a:pt x="99" y="226"/>
                    <a:pt x="99" y="226"/>
                    <a:pt x="99" y="226"/>
                  </a:cubicBezTo>
                  <a:cubicBezTo>
                    <a:pt x="105" y="219"/>
                    <a:pt x="105" y="219"/>
                    <a:pt x="105" y="219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4" y="241"/>
                    <a:pt x="125" y="241"/>
                    <a:pt x="126" y="241"/>
                  </a:cubicBezTo>
                  <a:cubicBezTo>
                    <a:pt x="127" y="241"/>
                    <a:pt x="128" y="240"/>
                    <a:pt x="128" y="239"/>
                  </a:cubicBezTo>
                  <a:lnTo>
                    <a:pt x="135" y="208"/>
                  </a:lnTo>
                  <a:close/>
                  <a:moveTo>
                    <a:pt x="69" y="233"/>
                  </a:moveTo>
                  <a:cubicBezTo>
                    <a:pt x="63" y="206"/>
                    <a:pt x="63" y="206"/>
                    <a:pt x="63" y="206"/>
                  </a:cubicBezTo>
                  <a:cubicBezTo>
                    <a:pt x="64" y="205"/>
                    <a:pt x="64" y="205"/>
                    <a:pt x="64" y="205"/>
                  </a:cubicBezTo>
                  <a:cubicBezTo>
                    <a:pt x="66" y="204"/>
                    <a:pt x="67" y="203"/>
                    <a:pt x="69" y="201"/>
                  </a:cubicBezTo>
                  <a:cubicBezTo>
                    <a:pt x="70" y="200"/>
                    <a:pt x="70" y="200"/>
                    <a:pt x="70" y="200"/>
                  </a:cubicBezTo>
                  <a:cubicBezTo>
                    <a:pt x="84" y="215"/>
                    <a:pt x="84" y="215"/>
                    <a:pt x="84" y="215"/>
                  </a:cubicBezTo>
                  <a:lnTo>
                    <a:pt x="69" y="233"/>
                  </a:lnTo>
                  <a:close/>
                  <a:moveTo>
                    <a:pt x="68" y="208"/>
                  </a:moveTo>
                  <a:cubicBezTo>
                    <a:pt x="71" y="224"/>
                    <a:pt x="71" y="224"/>
                    <a:pt x="71" y="224"/>
                  </a:cubicBezTo>
                  <a:cubicBezTo>
                    <a:pt x="79" y="215"/>
                    <a:pt x="79" y="215"/>
                    <a:pt x="79" y="215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69" y="206"/>
                    <a:pt x="68" y="207"/>
                    <a:pt x="68" y="208"/>
                  </a:cubicBezTo>
                  <a:close/>
                  <a:moveTo>
                    <a:pt x="97" y="180"/>
                  </a:moveTo>
                  <a:cubicBezTo>
                    <a:pt x="66" y="180"/>
                    <a:pt x="42" y="155"/>
                    <a:pt x="42" y="12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2" y="73"/>
                    <a:pt x="53" y="62"/>
                    <a:pt x="67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40" y="62"/>
                    <a:pt x="152" y="73"/>
                    <a:pt x="152" y="87"/>
                  </a:cubicBezTo>
                  <a:cubicBezTo>
                    <a:pt x="152" y="125"/>
                    <a:pt x="152" y="125"/>
                    <a:pt x="152" y="125"/>
                  </a:cubicBezTo>
                  <a:cubicBezTo>
                    <a:pt x="152" y="155"/>
                    <a:pt x="127" y="180"/>
                    <a:pt x="97" y="180"/>
                  </a:cubicBezTo>
                  <a:close/>
                  <a:moveTo>
                    <a:pt x="46" y="125"/>
                  </a:moveTo>
                  <a:cubicBezTo>
                    <a:pt x="46" y="153"/>
                    <a:pt x="69" y="176"/>
                    <a:pt x="97" y="176"/>
                  </a:cubicBezTo>
                  <a:cubicBezTo>
                    <a:pt x="125" y="176"/>
                    <a:pt x="148" y="153"/>
                    <a:pt x="148" y="125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48" y="81"/>
                    <a:pt x="145" y="76"/>
                    <a:pt x="141" y="72"/>
                  </a:cubicBezTo>
                  <a:cubicBezTo>
                    <a:pt x="137" y="68"/>
                    <a:pt x="132" y="66"/>
                    <a:pt x="126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55" y="66"/>
                    <a:pt x="46" y="75"/>
                    <a:pt x="46" y="87"/>
                  </a:cubicBezTo>
                  <a:lnTo>
                    <a:pt x="46" y="125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5" name="Freeform 120">
              <a:extLst>
                <a:ext uri="{FF2B5EF4-FFF2-40B4-BE49-F238E27FC236}">
                  <a16:creationId xmlns:a16="http://schemas.microsoft.com/office/drawing/2014/main" id="{DE3465DB-3E40-405A-9FD6-2912B97EF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8563" y="4713288"/>
              <a:ext cx="603250" cy="288925"/>
            </a:xfrm>
            <a:custGeom>
              <a:avLst/>
              <a:gdLst>
                <a:gd name="T0" fmla="*/ 8 w 378"/>
                <a:gd name="T1" fmla="*/ 151 h 181"/>
                <a:gd name="T2" fmla="*/ 30 w 378"/>
                <a:gd name="T3" fmla="*/ 174 h 181"/>
                <a:gd name="T4" fmla="*/ 38 w 378"/>
                <a:gd name="T5" fmla="*/ 181 h 181"/>
                <a:gd name="T6" fmla="*/ 340 w 378"/>
                <a:gd name="T7" fmla="*/ 181 h 181"/>
                <a:gd name="T8" fmla="*/ 347 w 378"/>
                <a:gd name="T9" fmla="*/ 174 h 181"/>
                <a:gd name="T10" fmla="*/ 370 w 378"/>
                <a:gd name="T11" fmla="*/ 151 h 181"/>
                <a:gd name="T12" fmla="*/ 378 w 378"/>
                <a:gd name="T13" fmla="*/ 143 h 181"/>
                <a:gd name="T14" fmla="*/ 378 w 378"/>
                <a:gd name="T15" fmla="*/ 38 h 181"/>
                <a:gd name="T16" fmla="*/ 370 w 378"/>
                <a:gd name="T17" fmla="*/ 30 h 181"/>
                <a:gd name="T18" fmla="*/ 347 w 378"/>
                <a:gd name="T19" fmla="*/ 7 h 181"/>
                <a:gd name="T20" fmla="*/ 340 w 378"/>
                <a:gd name="T21" fmla="*/ 0 h 181"/>
                <a:gd name="T22" fmla="*/ 38 w 378"/>
                <a:gd name="T23" fmla="*/ 0 h 181"/>
                <a:gd name="T24" fmla="*/ 30 w 378"/>
                <a:gd name="T25" fmla="*/ 7 h 181"/>
                <a:gd name="T26" fmla="*/ 8 w 378"/>
                <a:gd name="T27" fmla="*/ 30 h 181"/>
                <a:gd name="T28" fmla="*/ 0 w 378"/>
                <a:gd name="T29" fmla="*/ 38 h 181"/>
                <a:gd name="T30" fmla="*/ 0 w 378"/>
                <a:gd name="T31" fmla="*/ 143 h 181"/>
                <a:gd name="T32" fmla="*/ 8 w 378"/>
                <a:gd name="T33" fmla="*/ 151 h 181"/>
                <a:gd name="T34" fmla="*/ 333 w 378"/>
                <a:gd name="T35" fmla="*/ 15 h 181"/>
                <a:gd name="T36" fmla="*/ 362 w 378"/>
                <a:gd name="T37" fmla="*/ 44 h 181"/>
                <a:gd name="T38" fmla="*/ 362 w 378"/>
                <a:gd name="T39" fmla="*/ 137 h 181"/>
                <a:gd name="T40" fmla="*/ 333 w 378"/>
                <a:gd name="T41" fmla="*/ 166 h 181"/>
                <a:gd name="T42" fmla="*/ 239 w 378"/>
                <a:gd name="T43" fmla="*/ 166 h 181"/>
                <a:gd name="T44" fmla="*/ 264 w 378"/>
                <a:gd name="T45" fmla="*/ 41 h 181"/>
                <a:gd name="T46" fmla="*/ 239 w 378"/>
                <a:gd name="T47" fmla="*/ 15 h 181"/>
                <a:gd name="T48" fmla="*/ 333 w 378"/>
                <a:gd name="T49" fmla="*/ 15 h 181"/>
                <a:gd name="T50" fmla="*/ 264 w 378"/>
                <a:gd name="T51" fmla="*/ 91 h 181"/>
                <a:gd name="T52" fmla="*/ 189 w 378"/>
                <a:gd name="T53" fmla="*/ 166 h 181"/>
                <a:gd name="T54" fmla="*/ 113 w 378"/>
                <a:gd name="T55" fmla="*/ 91 h 181"/>
                <a:gd name="T56" fmla="*/ 189 w 378"/>
                <a:gd name="T57" fmla="*/ 15 h 181"/>
                <a:gd name="T58" fmla="*/ 264 w 378"/>
                <a:gd name="T59" fmla="*/ 91 h 181"/>
                <a:gd name="T60" fmla="*/ 15 w 378"/>
                <a:gd name="T61" fmla="*/ 44 h 181"/>
                <a:gd name="T62" fmla="*/ 45 w 378"/>
                <a:gd name="T63" fmla="*/ 15 h 181"/>
                <a:gd name="T64" fmla="*/ 139 w 378"/>
                <a:gd name="T65" fmla="*/ 15 h 181"/>
                <a:gd name="T66" fmla="*/ 113 w 378"/>
                <a:gd name="T67" fmla="*/ 140 h 181"/>
                <a:gd name="T68" fmla="*/ 139 w 378"/>
                <a:gd name="T69" fmla="*/ 166 h 181"/>
                <a:gd name="T70" fmla="*/ 45 w 378"/>
                <a:gd name="T71" fmla="*/ 166 h 181"/>
                <a:gd name="T72" fmla="*/ 15 w 378"/>
                <a:gd name="T73" fmla="*/ 137 h 181"/>
                <a:gd name="T74" fmla="*/ 15 w 378"/>
                <a:gd name="T75" fmla="*/ 4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8" h="181">
                  <a:moveTo>
                    <a:pt x="8" y="151"/>
                  </a:moveTo>
                  <a:cubicBezTo>
                    <a:pt x="20" y="151"/>
                    <a:pt x="30" y="161"/>
                    <a:pt x="30" y="174"/>
                  </a:cubicBezTo>
                  <a:cubicBezTo>
                    <a:pt x="30" y="178"/>
                    <a:pt x="34" y="181"/>
                    <a:pt x="38" y="181"/>
                  </a:cubicBezTo>
                  <a:cubicBezTo>
                    <a:pt x="340" y="181"/>
                    <a:pt x="340" y="181"/>
                    <a:pt x="340" y="181"/>
                  </a:cubicBezTo>
                  <a:cubicBezTo>
                    <a:pt x="344" y="181"/>
                    <a:pt x="347" y="178"/>
                    <a:pt x="347" y="174"/>
                  </a:cubicBezTo>
                  <a:cubicBezTo>
                    <a:pt x="347" y="161"/>
                    <a:pt x="358" y="151"/>
                    <a:pt x="370" y="151"/>
                  </a:cubicBezTo>
                  <a:cubicBezTo>
                    <a:pt x="374" y="151"/>
                    <a:pt x="378" y="148"/>
                    <a:pt x="378" y="143"/>
                  </a:cubicBezTo>
                  <a:cubicBezTo>
                    <a:pt x="378" y="38"/>
                    <a:pt x="378" y="38"/>
                    <a:pt x="378" y="38"/>
                  </a:cubicBezTo>
                  <a:cubicBezTo>
                    <a:pt x="378" y="34"/>
                    <a:pt x="374" y="30"/>
                    <a:pt x="370" y="30"/>
                  </a:cubicBezTo>
                  <a:cubicBezTo>
                    <a:pt x="358" y="30"/>
                    <a:pt x="347" y="20"/>
                    <a:pt x="347" y="7"/>
                  </a:cubicBezTo>
                  <a:cubicBezTo>
                    <a:pt x="347" y="3"/>
                    <a:pt x="344" y="0"/>
                    <a:pt x="34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0" y="3"/>
                    <a:pt x="30" y="7"/>
                  </a:cubicBezTo>
                  <a:cubicBezTo>
                    <a:pt x="30" y="20"/>
                    <a:pt x="20" y="30"/>
                    <a:pt x="8" y="30"/>
                  </a:cubicBezTo>
                  <a:cubicBezTo>
                    <a:pt x="4" y="30"/>
                    <a:pt x="0" y="34"/>
                    <a:pt x="0" y="3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48"/>
                    <a:pt x="4" y="151"/>
                    <a:pt x="8" y="151"/>
                  </a:cubicBezTo>
                  <a:close/>
                  <a:moveTo>
                    <a:pt x="333" y="15"/>
                  </a:moveTo>
                  <a:cubicBezTo>
                    <a:pt x="336" y="30"/>
                    <a:pt x="348" y="41"/>
                    <a:pt x="362" y="44"/>
                  </a:cubicBezTo>
                  <a:cubicBezTo>
                    <a:pt x="362" y="137"/>
                    <a:pt x="362" y="137"/>
                    <a:pt x="362" y="137"/>
                  </a:cubicBezTo>
                  <a:cubicBezTo>
                    <a:pt x="348" y="140"/>
                    <a:pt x="336" y="151"/>
                    <a:pt x="333" y="166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81" y="138"/>
                    <a:pt x="292" y="82"/>
                    <a:pt x="264" y="41"/>
                  </a:cubicBezTo>
                  <a:cubicBezTo>
                    <a:pt x="258" y="31"/>
                    <a:pt x="249" y="22"/>
                    <a:pt x="239" y="15"/>
                  </a:cubicBezTo>
                  <a:lnTo>
                    <a:pt x="333" y="15"/>
                  </a:lnTo>
                  <a:close/>
                  <a:moveTo>
                    <a:pt x="264" y="91"/>
                  </a:moveTo>
                  <a:cubicBezTo>
                    <a:pt x="264" y="132"/>
                    <a:pt x="231" y="166"/>
                    <a:pt x="189" y="166"/>
                  </a:cubicBezTo>
                  <a:cubicBezTo>
                    <a:pt x="147" y="166"/>
                    <a:pt x="113" y="132"/>
                    <a:pt x="113" y="91"/>
                  </a:cubicBezTo>
                  <a:cubicBezTo>
                    <a:pt x="113" y="49"/>
                    <a:pt x="147" y="15"/>
                    <a:pt x="189" y="15"/>
                  </a:cubicBezTo>
                  <a:cubicBezTo>
                    <a:pt x="231" y="15"/>
                    <a:pt x="264" y="49"/>
                    <a:pt x="264" y="91"/>
                  </a:cubicBezTo>
                  <a:close/>
                  <a:moveTo>
                    <a:pt x="15" y="44"/>
                  </a:moveTo>
                  <a:cubicBezTo>
                    <a:pt x="30" y="41"/>
                    <a:pt x="42" y="30"/>
                    <a:pt x="45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97" y="43"/>
                    <a:pt x="86" y="99"/>
                    <a:pt x="113" y="140"/>
                  </a:cubicBezTo>
                  <a:cubicBezTo>
                    <a:pt x="120" y="151"/>
                    <a:pt x="129" y="159"/>
                    <a:pt x="139" y="166"/>
                  </a:cubicBezTo>
                  <a:cubicBezTo>
                    <a:pt x="45" y="166"/>
                    <a:pt x="45" y="166"/>
                    <a:pt x="45" y="166"/>
                  </a:cubicBezTo>
                  <a:cubicBezTo>
                    <a:pt x="42" y="151"/>
                    <a:pt x="30" y="140"/>
                    <a:pt x="15" y="137"/>
                  </a:cubicBezTo>
                  <a:lnTo>
                    <a:pt x="15" y="44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6" name="Freeform 121">
              <a:extLst>
                <a:ext uri="{FF2B5EF4-FFF2-40B4-BE49-F238E27FC236}">
                  <a16:creationId xmlns:a16="http://schemas.microsoft.com/office/drawing/2014/main" id="{B8A87B43-2415-429C-8A15-66B61C880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0" y="4791076"/>
              <a:ext cx="77787" cy="131763"/>
            </a:xfrm>
            <a:custGeom>
              <a:avLst/>
              <a:gdLst>
                <a:gd name="T0" fmla="*/ 3 w 49"/>
                <a:gd name="T1" fmla="*/ 69 h 83"/>
                <a:gd name="T2" fmla="*/ 21 w 49"/>
                <a:gd name="T3" fmla="*/ 74 h 83"/>
                <a:gd name="T4" fmla="*/ 38 w 49"/>
                <a:gd name="T5" fmla="*/ 61 h 83"/>
                <a:gd name="T6" fmla="*/ 23 w 49"/>
                <a:gd name="T7" fmla="*/ 44 h 83"/>
                <a:gd name="T8" fmla="*/ 2 w 49"/>
                <a:gd name="T9" fmla="*/ 22 h 83"/>
                <a:gd name="T10" fmla="*/ 28 w 49"/>
                <a:gd name="T11" fmla="*/ 0 h 83"/>
                <a:gd name="T12" fmla="*/ 46 w 49"/>
                <a:gd name="T13" fmla="*/ 4 h 83"/>
                <a:gd name="T14" fmla="*/ 43 w 49"/>
                <a:gd name="T15" fmla="*/ 12 h 83"/>
                <a:gd name="T16" fmla="*/ 27 w 49"/>
                <a:gd name="T17" fmla="*/ 8 h 83"/>
                <a:gd name="T18" fmla="*/ 12 w 49"/>
                <a:gd name="T19" fmla="*/ 20 h 83"/>
                <a:gd name="T20" fmla="*/ 28 w 49"/>
                <a:gd name="T21" fmla="*/ 36 h 83"/>
                <a:gd name="T22" fmla="*/ 49 w 49"/>
                <a:gd name="T23" fmla="*/ 60 h 83"/>
                <a:gd name="T24" fmla="*/ 21 w 49"/>
                <a:gd name="T25" fmla="*/ 83 h 83"/>
                <a:gd name="T26" fmla="*/ 0 w 49"/>
                <a:gd name="T27" fmla="*/ 78 h 83"/>
                <a:gd name="T28" fmla="*/ 3 w 49"/>
                <a:gd name="T2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83">
                  <a:moveTo>
                    <a:pt x="3" y="69"/>
                  </a:moveTo>
                  <a:cubicBezTo>
                    <a:pt x="7" y="72"/>
                    <a:pt x="14" y="74"/>
                    <a:pt x="21" y="74"/>
                  </a:cubicBezTo>
                  <a:cubicBezTo>
                    <a:pt x="32" y="74"/>
                    <a:pt x="38" y="69"/>
                    <a:pt x="38" y="61"/>
                  </a:cubicBezTo>
                  <a:cubicBezTo>
                    <a:pt x="38" y="53"/>
                    <a:pt x="34" y="49"/>
                    <a:pt x="23" y="44"/>
                  </a:cubicBezTo>
                  <a:cubicBezTo>
                    <a:pt x="10" y="40"/>
                    <a:pt x="2" y="33"/>
                    <a:pt x="2" y="22"/>
                  </a:cubicBezTo>
                  <a:cubicBezTo>
                    <a:pt x="2" y="9"/>
                    <a:pt x="12" y="0"/>
                    <a:pt x="28" y="0"/>
                  </a:cubicBezTo>
                  <a:cubicBezTo>
                    <a:pt x="36" y="0"/>
                    <a:pt x="42" y="2"/>
                    <a:pt x="46" y="4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0" y="11"/>
                    <a:pt x="35" y="8"/>
                    <a:pt x="27" y="8"/>
                  </a:cubicBezTo>
                  <a:cubicBezTo>
                    <a:pt x="16" y="8"/>
                    <a:pt x="12" y="15"/>
                    <a:pt x="12" y="20"/>
                  </a:cubicBezTo>
                  <a:cubicBezTo>
                    <a:pt x="12" y="28"/>
                    <a:pt x="17" y="32"/>
                    <a:pt x="28" y="36"/>
                  </a:cubicBezTo>
                  <a:cubicBezTo>
                    <a:pt x="42" y="41"/>
                    <a:pt x="49" y="48"/>
                    <a:pt x="49" y="60"/>
                  </a:cubicBezTo>
                  <a:cubicBezTo>
                    <a:pt x="49" y="72"/>
                    <a:pt x="40" y="83"/>
                    <a:pt x="21" y="83"/>
                  </a:cubicBezTo>
                  <a:cubicBezTo>
                    <a:pt x="13" y="83"/>
                    <a:pt x="4" y="81"/>
                    <a:pt x="0" y="78"/>
                  </a:cubicBezTo>
                  <a:lnTo>
                    <a:pt x="3" y="69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7" name="Freeform 122">
              <a:extLst>
                <a:ext uri="{FF2B5EF4-FFF2-40B4-BE49-F238E27FC236}">
                  <a16:creationId xmlns:a16="http://schemas.microsoft.com/office/drawing/2014/main" id="{E72454E7-72DA-4DDC-867B-28407DAC3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4791076"/>
              <a:ext cx="66675" cy="138113"/>
            </a:xfrm>
            <a:custGeom>
              <a:avLst/>
              <a:gdLst>
                <a:gd name="T0" fmla="*/ 0 w 42"/>
                <a:gd name="T1" fmla="*/ 87 h 87"/>
                <a:gd name="T2" fmla="*/ 34 w 42"/>
                <a:gd name="T3" fmla="*/ 0 h 87"/>
                <a:gd name="T4" fmla="*/ 42 w 42"/>
                <a:gd name="T5" fmla="*/ 0 h 87"/>
                <a:gd name="T6" fmla="*/ 8 w 42"/>
                <a:gd name="T7" fmla="*/ 87 h 87"/>
                <a:gd name="T8" fmla="*/ 0 w 42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7">
                  <a:moveTo>
                    <a:pt x="0" y="87"/>
                  </a:moveTo>
                  <a:lnTo>
                    <a:pt x="34" y="0"/>
                  </a:lnTo>
                  <a:lnTo>
                    <a:pt x="42" y="0"/>
                  </a:lnTo>
                  <a:lnTo>
                    <a:pt x="8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8" name="Freeform 123">
              <a:extLst>
                <a:ext uri="{FF2B5EF4-FFF2-40B4-BE49-F238E27FC236}">
                  <a16:creationId xmlns:a16="http://schemas.microsoft.com/office/drawing/2014/main" id="{BBE902B0-6056-4BE1-9642-E8C36AB0D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113" y="4662488"/>
              <a:ext cx="688975" cy="388938"/>
            </a:xfrm>
            <a:custGeom>
              <a:avLst/>
              <a:gdLst>
                <a:gd name="T0" fmla="*/ 0 w 434"/>
                <a:gd name="T1" fmla="*/ 0 h 245"/>
                <a:gd name="T2" fmla="*/ 0 w 434"/>
                <a:gd name="T3" fmla="*/ 245 h 245"/>
                <a:gd name="T4" fmla="*/ 434 w 434"/>
                <a:gd name="T5" fmla="*/ 245 h 245"/>
                <a:gd name="T6" fmla="*/ 434 w 434"/>
                <a:gd name="T7" fmla="*/ 0 h 245"/>
                <a:gd name="T8" fmla="*/ 0 w 434"/>
                <a:gd name="T9" fmla="*/ 0 h 245"/>
                <a:gd name="T10" fmla="*/ 421 w 434"/>
                <a:gd name="T11" fmla="*/ 231 h 245"/>
                <a:gd name="T12" fmla="*/ 13 w 434"/>
                <a:gd name="T13" fmla="*/ 231 h 245"/>
                <a:gd name="T14" fmla="*/ 13 w 434"/>
                <a:gd name="T15" fmla="*/ 12 h 245"/>
                <a:gd name="T16" fmla="*/ 421 w 434"/>
                <a:gd name="T17" fmla="*/ 12 h 245"/>
                <a:gd name="T18" fmla="*/ 421 w 434"/>
                <a:gd name="T19" fmla="*/ 23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4" h="245">
                  <a:moveTo>
                    <a:pt x="0" y="0"/>
                  </a:moveTo>
                  <a:lnTo>
                    <a:pt x="0" y="245"/>
                  </a:lnTo>
                  <a:lnTo>
                    <a:pt x="434" y="245"/>
                  </a:lnTo>
                  <a:lnTo>
                    <a:pt x="434" y="0"/>
                  </a:lnTo>
                  <a:lnTo>
                    <a:pt x="0" y="0"/>
                  </a:lnTo>
                  <a:close/>
                  <a:moveTo>
                    <a:pt x="421" y="231"/>
                  </a:moveTo>
                  <a:lnTo>
                    <a:pt x="13" y="231"/>
                  </a:lnTo>
                  <a:lnTo>
                    <a:pt x="13" y="12"/>
                  </a:lnTo>
                  <a:lnTo>
                    <a:pt x="421" y="12"/>
                  </a:lnTo>
                  <a:lnTo>
                    <a:pt x="421" y="231"/>
                  </a:lnTo>
                  <a:close/>
                </a:path>
              </a:pathLst>
            </a:custGeom>
            <a:solidFill>
              <a:srgbClr val="AFC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39" name="Elipse 138">
            <a:extLst>
              <a:ext uri="{FF2B5EF4-FFF2-40B4-BE49-F238E27FC236}">
                <a16:creationId xmlns:a16="http://schemas.microsoft.com/office/drawing/2014/main" id="{C58187AD-30E3-4C16-9D2F-C8B453361FB1}"/>
              </a:ext>
            </a:extLst>
          </p:cNvPr>
          <p:cNvSpPr/>
          <p:nvPr/>
        </p:nvSpPr>
        <p:spPr>
          <a:xfrm>
            <a:off x="733203" y="1881319"/>
            <a:ext cx="521109" cy="521109"/>
          </a:xfrm>
          <a:prstGeom prst="ellipse">
            <a:avLst/>
          </a:prstGeom>
          <a:solidFill>
            <a:srgbClr val="004F8F"/>
          </a:solidFill>
          <a:ln w="28575">
            <a:solidFill>
              <a:srgbClr val="AFC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ectángulo 139">
            <a:extLst>
              <a:ext uri="{FF2B5EF4-FFF2-40B4-BE49-F238E27FC236}">
                <a16:creationId xmlns:a16="http://schemas.microsoft.com/office/drawing/2014/main" id="{A4268520-576B-4752-87EB-744B022EDBB8}"/>
              </a:ext>
            </a:extLst>
          </p:cNvPr>
          <p:cNvSpPr/>
          <p:nvPr/>
        </p:nvSpPr>
        <p:spPr>
          <a:xfrm>
            <a:off x="5928189" y="3244276"/>
            <a:ext cx="1970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generan aportes a través de acciones (mínimo una acción)</a:t>
            </a:r>
          </a:p>
        </p:txBody>
      </p:sp>
      <p:sp>
        <p:nvSpPr>
          <p:cNvPr id="141" name="Elipse 140">
            <a:extLst>
              <a:ext uri="{FF2B5EF4-FFF2-40B4-BE49-F238E27FC236}">
                <a16:creationId xmlns:a16="http://schemas.microsoft.com/office/drawing/2014/main" id="{44DC5BE2-FDEC-4253-8426-2A9694A62D64}"/>
              </a:ext>
            </a:extLst>
          </p:cNvPr>
          <p:cNvSpPr/>
          <p:nvPr/>
        </p:nvSpPr>
        <p:spPr>
          <a:xfrm>
            <a:off x="5667634" y="1881319"/>
            <a:ext cx="521109" cy="52110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Rectángulo 141">
            <a:extLst>
              <a:ext uri="{FF2B5EF4-FFF2-40B4-BE49-F238E27FC236}">
                <a16:creationId xmlns:a16="http://schemas.microsoft.com/office/drawing/2014/main" id="{F60DA145-5B17-4B61-9887-D97790D8E891}"/>
              </a:ext>
            </a:extLst>
          </p:cNvPr>
          <p:cNvSpPr/>
          <p:nvPr/>
        </p:nvSpPr>
        <p:spPr>
          <a:xfrm>
            <a:off x="8827637" y="3244276"/>
            <a:ext cx="1970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fondo generado sale en préstamos a uno o más socios de la </a:t>
            </a:r>
            <a:r>
              <a:rPr lang="es-PE" sz="1200" b="1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UNICA.</a:t>
            </a:r>
          </a:p>
        </p:txBody>
      </p:sp>
      <p:sp>
        <p:nvSpPr>
          <p:cNvPr id="143" name="Elipse 142">
            <a:extLst>
              <a:ext uri="{FF2B5EF4-FFF2-40B4-BE49-F238E27FC236}">
                <a16:creationId xmlns:a16="http://schemas.microsoft.com/office/drawing/2014/main" id="{754D037E-E771-41CC-B508-D702B96FB2F9}"/>
              </a:ext>
            </a:extLst>
          </p:cNvPr>
          <p:cNvSpPr/>
          <p:nvPr/>
        </p:nvSpPr>
        <p:spPr>
          <a:xfrm>
            <a:off x="8567082" y="1881319"/>
            <a:ext cx="521109" cy="521109"/>
          </a:xfrm>
          <a:prstGeom prst="ellipse">
            <a:avLst/>
          </a:prstGeom>
          <a:solidFill>
            <a:srgbClr val="AFCA0B"/>
          </a:solidFill>
          <a:ln w="28575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tángulo 143">
            <a:extLst>
              <a:ext uri="{FF2B5EF4-FFF2-40B4-BE49-F238E27FC236}">
                <a16:creationId xmlns:a16="http://schemas.microsoft.com/office/drawing/2014/main" id="{0C0B983F-80B3-4D2F-8F2E-2BA882BFFCC3}"/>
              </a:ext>
            </a:extLst>
          </p:cNvPr>
          <p:cNvSpPr/>
          <p:nvPr/>
        </p:nvSpPr>
        <p:spPr>
          <a:xfrm>
            <a:off x="5821987" y="5415234"/>
            <a:ext cx="2182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ganancias de los intereses se distribuyen entre los socios de la </a:t>
            </a:r>
            <a:r>
              <a:rPr lang="es-PE" sz="1200" b="1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UNICA.</a:t>
            </a:r>
          </a:p>
        </p:txBody>
      </p:sp>
      <p:sp>
        <p:nvSpPr>
          <p:cNvPr id="145" name="Elipse 144">
            <a:extLst>
              <a:ext uri="{FF2B5EF4-FFF2-40B4-BE49-F238E27FC236}">
                <a16:creationId xmlns:a16="http://schemas.microsoft.com/office/drawing/2014/main" id="{B767D01D-35DD-4B3D-86EB-2CCE5E31666C}"/>
              </a:ext>
            </a:extLst>
          </p:cNvPr>
          <p:cNvSpPr/>
          <p:nvPr/>
        </p:nvSpPr>
        <p:spPr>
          <a:xfrm>
            <a:off x="5667634" y="4052277"/>
            <a:ext cx="521109" cy="521109"/>
          </a:xfrm>
          <a:prstGeom prst="ellipse">
            <a:avLst/>
          </a:prstGeom>
          <a:solidFill>
            <a:srgbClr val="004F8F"/>
          </a:solidFill>
          <a:ln w="28575">
            <a:solidFill>
              <a:srgbClr val="AFCA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Rectángulo 145">
            <a:extLst>
              <a:ext uri="{FF2B5EF4-FFF2-40B4-BE49-F238E27FC236}">
                <a16:creationId xmlns:a16="http://schemas.microsoft.com/office/drawing/2014/main" id="{16039734-3F81-425C-9DDF-2BD3C300CBBD}"/>
              </a:ext>
            </a:extLst>
          </p:cNvPr>
          <p:cNvSpPr/>
          <p:nvPr/>
        </p:nvSpPr>
        <p:spPr>
          <a:xfrm>
            <a:off x="8827637" y="5415234"/>
            <a:ext cx="1970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pagan los préstamos y los intereses acordados.</a:t>
            </a:r>
          </a:p>
        </p:txBody>
      </p:sp>
      <p:sp>
        <p:nvSpPr>
          <p:cNvPr id="147" name="Elipse 146">
            <a:extLst>
              <a:ext uri="{FF2B5EF4-FFF2-40B4-BE49-F238E27FC236}">
                <a16:creationId xmlns:a16="http://schemas.microsoft.com/office/drawing/2014/main" id="{373AC339-DE4A-4C72-BA4F-87464B6FBC4F}"/>
              </a:ext>
            </a:extLst>
          </p:cNvPr>
          <p:cNvSpPr/>
          <p:nvPr/>
        </p:nvSpPr>
        <p:spPr>
          <a:xfrm>
            <a:off x="8567082" y="4052277"/>
            <a:ext cx="521109" cy="521109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4F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P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3E06813-0A38-469E-A57E-46E19B29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2686" y="2124372"/>
            <a:ext cx="1056682" cy="105668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43C88FE-FC5C-4286-9206-6E55B1D2AD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65961" y="2083190"/>
            <a:ext cx="1661287" cy="108802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9966EBDE-494B-479F-A439-B7A721429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09650" y="4020577"/>
            <a:ext cx="1593571" cy="1355725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163DB89F-02A9-4A1C-8866-7A5A1E10C7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89094" y="4347036"/>
            <a:ext cx="1197890" cy="98956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E4204B0-D2DB-E338-2FF8-2354B04B06BE}"/>
              </a:ext>
            </a:extLst>
          </p:cNvPr>
          <p:cNvSpPr/>
          <p:nvPr/>
        </p:nvSpPr>
        <p:spPr>
          <a:xfrm>
            <a:off x="1658939" y="5784225"/>
            <a:ext cx="2283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10 a 30 personas</a:t>
            </a:r>
          </a:p>
        </p:txBody>
      </p:sp>
    </p:spTree>
    <p:extLst>
      <p:ext uri="{BB962C8B-B14F-4D97-AF65-F5344CB8AC3E}">
        <p14:creationId xmlns:p14="http://schemas.microsoft.com/office/powerpoint/2010/main" val="12868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ítulo 1">
            <a:extLst>
              <a:ext uri="{FF2B5EF4-FFF2-40B4-BE49-F238E27FC236}">
                <a16:creationId xmlns:a16="http://schemas.microsoft.com/office/drawing/2014/main" id="{C9989C7C-B6F0-474E-95B6-614F98C2F70C}"/>
              </a:ext>
            </a:extLst>
          </p:cNvPr>
          <p:cNvSpPr txBox="1">
            <a:spLocks/>
          </p:cNvSpPr>
          <p:nvPr/>
        </p:nvSpPr>
        <p:spPr>
          <a:xfrm>
            <a:off x="307457" y="589505"/>
            <a:ext cx="10349339" cy="580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MX" sz="32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financiera adaptada a la realidad local</a:t>
            </a:r>
            <a:endParaRPr lang="es-PE" sz="32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F0F105AF-FF56-4F7C-BDB8-258ACB715C25}"/>
              </a:ext>
            </a:extLst>
          </p:cNvPr>
          <p:cNvCxnSpPr>
            <a:cxnSpLocks/>
          </p:cNvCxnSpPr>
          <p:nvPr/>
        </p:nvCxnSpPr>
        <p:spPr>
          <a:xfrm>
            <a:off x="377397" y="1166770"/>
            <a:ext cx="10178256" cy="0"/>
          </a:xfrm>
          <a:prstGeom prst="line">
            <a:avLst/>
          </a:prstGeom>
          <a:ln w="19050">
            <a:solidFill>
              <a:srgbClr val="004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Freeform 7">
            <a:extLst>
              <a:ext uri="{FF2B5EF4-FFF2-40B4-BE49-F238E27FC236}">
                <a16:creationId xmlns:a16="http://schemas.microsoft.com/office/drawing/2014/main" id="{18E8BCB2-8EBE-4FFA-9384-E914938B5629}"/>
              </a:ext>
            </a:extLst>
          </p:cNvPr>
          <p:cNvSpPr>
            <a:spLocks/>
          </p:cNvSpPr>
          <p:nvPr/>
        </p:nvSpPr>
        <p:spPr bwMode="auto">
          <a:xfrm>
            <a:off x="10578306" y="294600"/>
            <a:ext cx="320675" cy="320675"/>
          </a:xfrm>
          <a:custGeom>
            <a:avLst/>
            <a:gdLst>
              <a:gd name="T0" fmla="*/ 56 w 113"/>
              <a:gd name="T1" fmla="*/ 107 h 113"/>
              <a:gd name="T2" fmla="*/ 23 w 113"/>
              <a:gd name="T3" fmla="*/ 94 h 113"/>
              <a:gd name="T4" fmla="*/ 7 w 113"/>
              <a:gd name="T5" fmla="*/ 55 h 113"/>
              <a:gd name="T6" fmla="*/ 20 w 113"/>
              <a:gd name="T7" fmla="*/ 23 h 113"/>
              <a:gd name="T8" fmla="*/ 58 w 113"/>
              <a:gd name="T9" fmla="*/ 6 h 113"/>
              <a:gd name="T10" fmla="*/ 91 w 113"/>
              <a:gd name="T11" fmla="*/ 19 h 113"/>
              <a:gd name="T12" fmla="*/ 107 w 113"/>
              <a:gd name="T13" fmla="*/ 58 h 113"/>
              <a:gd name="T14" fmla="*/ 94 w 113"/>
              <a:gd name="T15" fmla="*/ 91 h 113"/>
              <a:gd name="T16" fmla="*/ 56 w 113"/>
              <a:gd name="T17" fmla="*/ 10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3">
                <a:moveTo>
                  <a:pt x="56" y="107"/>
                </a:moveTo>
                <a:cubicBezTo>
                  <a:pt x="23" y="94"/>
                  <a:pt x="23" y="94"/>
                  <a:pt x="23" y="94"/>
                </a:cubicBezTo>
                <a:cubicBezTo>
                  <a:pt x="8" y="88"/>
                  <a:pt x="0" y="70"/>
                  <a:pt x="7" y="55"/>
                </a:cubicBezTo>
                <a:cubicBezTo>
                  <a:pt x="20" y="23"/>
                  <a:pt x="20" y="23"/>
                  <a:pt x="20" y="23"/>
                </a:cubicBezTo>
                <a:cubicBezTo>
                  <a:pt x="26" y="8"/>
                  <a:pt x="43" y="0"/>
                  <a:pt x="58" y="6"/>
                </a:cubicBezTo>
                <a:cubicBezTo>
                  <a:pt x="91" y="19"/>
                  <a:pt x="91" y="19"/>
                  <a:pt x="91" y="19"/>
                </a:cubicBezTo>
                <a:cubicBezTo>
                  <a:pt x="106" y="26"/>
                  <a:pt x="113" y="43"/>
                  <a:pt x="107" y="58"/>
                </a:cubicBezTo>
                <a:cubicBezTo>
                  <a:pt x="94" y="91"/>
                  <a:pt x="94" y="91"/>
                  <a:pt x="94" y="91"/>
                </a:cubicBezTo>
                <a:cubicBezTo>
                  <a:pt x="88" y="106"/>
                  <a:pt x="71" y="113"/>
                  <a:pt x="56" y="107"/>
                </a:cubicBezTo>
                <a:close/>
              </a:path>
            </a:pathLst>
          </a:custGeom>
          <a:solidFill>
            <a:srgbClr val="AFCA0B"/>
          </a:solidFill>
          <a:ln>
            <a:solidFill>
              <a:srgbClr val="AFCA0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Freeform 11">
            <a:extLst>
              <a:ext uri="{FF2B5EF4-FFF2-40B4-BE49-F238E27FC236}">
                <a16:creationId xmlns:a16="http://schemas.microsoft.com/office/drawing/2014/main" id="{BF20A3A5-4B85-4DEC-AE1F-6156D117060A}"/>
              </a:ext>
            </a:extLst>
          </p:cNvPr>
          <p:cNvSpPr>
            <a:spLocks/>
          </p:cNvSpPr>
          <p:nvPr/>
        </p:nvSpPr>
        <p:spPr bwMode="auto">
          <a:xfrm>
            <a:off x="10964253" y="-25400"/>
            <a:ext cx="1248386" cy="1332992"/>
          </a:xfrm>
          <a:custGeom>
            <a:avLst/>
            <a:gdLst>
              <a:gd name="T0" fmla="*/ 582 w 582"/>
              <a:gd name="T1" fmla="*/ 0 h 622"/>
              <a:gd name="T2" fmla="*/ 122 w 582"/>
              <a:gd name="T3" fmla="*/ 0 h 622"/>
              <a:gd name="T4" fmla="*/ 37 w 582"/>
              <a:gd name="T5" fmla="*/ 211 h 622"/>
              <a:gd name="T6" fmla="*/ 135 w 582"/>
              <a:gd name="T7" fmla="*/ 442 h 622"/>
              <a:gd name="T8" fmla="*/ 564 w 582"/>
              <a:gd name="T9" fmla="*/ 616 h 622"/>
              <a:gd name="T10" fmla="*/ 582 w 582"/>
              <a:gd name="T11" fmla="*/ 622 h 622"/>
              <a:gd name="T12" fmla="*/ 582 w 582"/>
              <a:gd name="T1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622">
                <a:moveTo>
                  <a:pt x="582" y="0"/>
                </a:moveTo>
                <a:cubicBezTo>
                  <a:pt x="122" y="0"/>
                  <a:pt x="122" y="0"/>
                  <a:pt x="122" y="0"/>
                </a:cubicBezTo>
                <a:cubicBezTo>
                  <a:pt x="37" y="211"/>
                  <a:pt x="37" y="211"/>
                  <a:pt x="37" y="211"/>
                </a:cubicBezTo>
                <a:cubicBezTo>
                  <a:pt x="0" y="302"/>
                  <a:pt x="44" y="405"/>
                  <a:pt x="135" y="442"/>
                </a:cubicBezTo>
                <a:cubicBezTo>
                  <a:pt x="564" y="616"/>
                  <a:pt x="564" y="616"/>
                  <a:pt x="564" y="616"/>
                </a:cubicBezTo>
                <a:cubicBezTo>
                  <a:pt x="570" y="618"/>
                  <a:pt x="576" y="620"/>
                  <a:pt x="582" y="622"/>
                </a:cubicBezTo>
                <a:lnTo>
                  <a:pt x="582" y="0"/>
                </a:lnTo>
                <a:close/>
              </a:path>
            </a:pathLst>
          </a:custGeom>
          <a:solidFill>
            <a:srgbClr val="1D49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Arco 214">
            <a:extLst>
              <a:ext uri="{FF2B5EF4-FFF2-40B4-BE49-F238E27FC236}">
                <a16:creationId xmlns:a16="http://schemas.microsoft.com/office/drawing/2014/main" id="{B762EFB3-D94F-4208-9034-C09F70343D3E}"/>
              </a:ext>
            </a:extLst>
          </p:cNvPr>
          <p:cNvSpPr/>
          <p:nvPr/>
        </p:nvSpPr>
        <p:spPr>
          <a:xfrm>
            <a:off x="-743761" y="761688"/>
            <a:ext cx="6333264" cy="6333264"/>
          </a:xfrm>
          <a:prstGeom prst="arc">
            <a:avLst>
              <a:gd name="adj1" fmla="val 19274140"/>
              <a:gd name="adj2" fmla="val 2491679"/>
            </a:avLst>
          </a:prstGeom>
          <a:ln w="57150">
            <a:solidFill>
              <a:srgbClr val="AFCA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6" name="Rectángulo 215">
            <a:extLst>
              <a:ext uri="{FF2B5EF4-FFF2-40B4-BE49-F238E27FC236}">
                <a16:creationId xmlns:a16="http://schemas.microsoft.com/office/drawing/2014/main" id="{6223736E-6062-44BC-B31F-20C2B2C10D5D}"/>
              </a:ext>
            </a:extLst>
          </p:cNvPr>
          <p:cNvSpPr/>
          <p:nvPr/>
        </p:nvSpPr>
        <p:spPr>
          <a:xfrm>
            <a:off x="5857588" y="2325289"/>
            <a:ext cx="5080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 alternativas de financiamiento y</a:t>
            </a:r>
          </a:p>
          <a:p>
            <a:r>
              <a:rPr lang="es-MX" sz="1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ahorro a través de acciones.</a:t>
            </a:r>
            <a:endParaRPr lang="es-PE" sz="16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Rectángulo 216">
            <a:extLst>
              <a:ext uri="{FF2B5EF4-FFF2-40B4-BE49-F238E27FC236}">
                <a16:creationId xmlns:a16="http://schemas.microsoft.com/office/drawing/2014/main" id="{88AF5818-BE22-4E5C-ACEB-D4C61FC0B1AC}"/>
              </a:ext>
            </a:extLst>
          </p:cNvPr>
          <p:cNvSpPr/>
          <p:nvPr/>
        </p:nvSpPr>
        <p:spPr>
          <a:xfrm>
            <a:off x="5857588" y="3284048"/>
            <a:ext cx="5080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fortalecen las relaciones y la cooperación entre las personas de la comunidad.</a:t>
            </a:r>
          </a:p>
        </p:txBody>
      </p:sp>
      <p:sp>
        <p:nvSpPr>
          <p:cNvPr id="218" name="Rectángulo 217">
            <a:extLst>
              <a:ext uri="{FF2B5EF4-FFF2-40B4-BE49-F238E27FC236}">
                <a16:creationId xmlns:a16="http://schemas.microsoft.com/office/drawing/2014/main" id="{F3007896-40EB-4BE4-85AA-9E196D03ABA3}"/>
              </a:ext>
            </a:extLst>
          </p:cNvPr>
          <p:cNvSpPr/>
          <p:nvPr/>
        </p:nvSpPr>
        <p:spPr>
          <a:xfrm>
            <a:off x="5857588" y="4171749"/>
            <a:ext cx="5080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 a la mujer.</a:t>
            </a:r>
          </a:p>
          <a:p>
            <a:r>
              <a:rPr lang="es-MX" sz="16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(independencia económica)</a:t>
            </a:r>
            <a:endParaRPr lang="es-PE" sz="16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Rectángulo 218">
            <a:extLst>
              <a:ext uri="{FF2B5EF4-FFF2-40B4-BE49-F238E27FC236}">
                <a16:creationId xmlns:a16="http://schemas.microsoft.com/office/drawing/2014/main" id="{FE0E20B9-A3E4-4B4F-B7EA-7C206E40960D}"/>
              </a:ext>
            </a:extLst>
          </p:cNvPr>
          <p:cNvSpPr/>
          <p:nvPr/>
        </p:nvSpPr>
        <p:spPr>
          <a:xfrm>
            <a:off x="5857588" y="5135073"/>
            <a:ext cx="5080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Desarrollan capacidades financieras permanentes</a:t>
            </a:r>
          </a:p>
          <a:p>
            <a:r>
              <a:rPr lang="es-MX" sz="16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través del aprender haciendo)</a:t>
            </a:r>
          </a:p>
        </p:txBody>
      </p:sp>
      <p:sp>
        <p:nvSpPr>
          <p:cNvPr id="220" name="Elipse 219">
            <a:extLst>
              <a:ext uri="{FF2B5EF4-FFF2-40B4-BE49-F238E27FC236}">
                <a16:creationId xmlns:a16="http://schemas.microsoft.com/office/drawing/2014/main" id="{3FCA6FE5-F13F-44B9-A2CD-02FFB1FC2E3A}"/>
              </a:ext>
            </a:extLst>
          </p:cNvPr>
          <p:cNvSpPr/>
          <p:nvPr/>
        </p:nvSpPr>
        <p:spPr>
          <a:xfrm>
            <a:off x="5044492" y="2363788"/>
            <a:ext cx="521109" cy="5211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1" name="Elipse 220">
            <a:extLst>
              <a:ext uri="{FF2B5EF4-FFF2-40B4-BE49-F238E27FC236}">
                <a16:creationId xmlns:a16="http://schemas.microsoft.com/office/drawing/2014/main" id="{46D17708-E0BF-44AC-BE2C-EE9E748E02A5}"/>
              </a:ext>
            </a:extLst>
          </p:cNvPr>
          <p:cNvSpPr/>
          <p:nvPr/>
        </p:nvSpPr>
        <p:spPr>
          <a:xfrm>
            <a:off x="5264246" y="3315880"/>
            <a:ext cx="521109" cy="5211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2" name="Elipse 221">
            <a:extLst>
              <a:ext uri="{FF2B5EF4-FFF2-40B4-BE49-F238E27FC236}">
                <a16:creationId xmlns:a16="http://schemas.microsoft.com/office/drawing/2014/main" id="{E9484CD8-B526-472D-A525-185A02688B25}"/>
              </a:ext>
            </a:extLst>
          </p:cNvPr>
          <p:cNvSpPr/>
          <p:nvPr/>
        </p:nvSpPr>
        <p:spPr>
          <a:xfrm>
            <a:off x="5264246" y="4203581"/>
            <a:ext cx="521109" cy="5211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3" name="Elipse 222">
            <a:extLst>
              <a:ext uri="{FF2B5EF4-FFF2-40B4-BE49-F238E27FC236}">
                <a16:creationId xmlns:a16="http://schemas.microsoft.com/office/drawing/2014/main" id="{910A75ED-3457-438F-ADD4-B94E665A7DA0}"/>
              </a:ext>
            </a:extLst>
          </p:cNvPr>
          <p:cNvSpPr/>
          <p:nvPr/>
        </p:nvSpPr>
        <p:spPr>
          <a:xfrm>
            <a:off x="4951714" y="5166905"/>
            <a:ext cx="521109" cy="5211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1D4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75" name="Grupo 74">
            <a:extLst>
              <a:ext uri="{FF2B5EF4-FFF2-40B4-BE49-F238E27FC236}">
                <a16:creationId xmlns:a16="http://schemas.microsoft.com/office/drawing/2014/main" id="{AB447822-AE56-2766-85EE-9AD6E3CFDED3}"/>
              </a:ext>
            </a:extLst>
          </p:cNvPr>
          <p:cNvGrpSpPr/>
          <p:nvPr/>
        </p:nvGrpSpPr>
        <p:grpSpPr>
          <a:xfrm>
            <a:off x="717551" y="1873251"/>
            <a:ext cx="4078287" cy="3857625"/>
            <a:chOff x="717551" y="1873251"/>
            <a:chExt cx="4078287" cy="3857625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4CC22ACB-4A2C-6039-FAB3-078D388244F6}"/>
                </a:ext>
              </a:extLst>
            </p:cNvPr>
            <p:cNvGrpSpPr/>
            <p:nvPr/>
          </p:nvGrpSpPr>
          <p:grpSpPr>
            <a:xfrm>
              <a:off x="1230313" y="2414588"/>
              <a:ext cx="3141662" cy="3086100"/>
              <a:chOff x="1230313" y="2414588"/>
              <a:chExt cx="3141662" cy="3086100"/>
            </a:xfrm>
          </p:grpSpPr>
          <p:sp>
            <p:nvSpPr>
              <p:cNvPr id="3" name="Freeform 61">
                <a:extLst>
                  <a:ext uri="{FF2B5EF4-FFF2-40B4-BE49-F238E27FC236}">
                    <a16:creationId xmlns:a16="http://schemas.microsoft.com/office/drawing/2014/main" id="{FCC9CD4B-8CCB-C775-EB11-E62B6F6D4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813" y="2414588"/>
                <a:ext cx="681037" cy="369888"/>
              </a:xfrm>
              <a:custGeom>
                <a:avLst/>
                <a:gdLst>
                  <a:gd name="T0" fmla="*/ 427 w 427"/>
                  <a:gd name="T1" fmla="*/ 0 h 232"/>
                  <a:gd name="T2" fmla="*/ 0 w 427"/>
                  <a:gd name="T3" fmla="*/ 203 h 232"/>
                  <a:gd name="T4" fmla="*/ 16 w 427"/>
                  <a:gd name="T5" fmla="*/ 232 h 232"/>
                  <a:gd name="T6" fmla="*/ 425 w 427"/>
                  <a:gd name="T7" fmla="*/ 33 h 232"/>
                  <a:gd name="T8" fmla="*/ 424 w 427"/>
                  <a:gd name="T9" fmla="*/ 23 h 232"/>
                  <a:gd name="T10" fmla="*/ 427 w 427"/>
                  <a:gd name="T1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7" h="232">
                    <a:moveTo>
                      <a:pt x="427" y="0"/>
                    </a:moveTo>
                    <a:cubicBezTo>
                      <a:pt x="270" y="32"/>
                      <a:pt x="125" y="101"/>
                      <a:pt x="0" y="203"/>
                    </a:cubicBezTo>
                    <a:cubicBezTo>
                      <a:pt x="12" y="209"/>
                      <a:pt x="17" y="221"/>
                      <a:pt x="16" y="232"/>
                    </a:cubicBezTo>
                    <a:cubicBezTo>
                      <a:pt x="133" y="136"/>
                      <a:pt x="272" y="66"/>
                      <a:pt x="425" y="33"/>
                    </a:cubicBezTo>
                    <a:cubicBezTo>
                      <a:pt x="425" y="30"/>
                      <a:pt x="424" y="26"/>
                      <a:pt x="424" y="23"/>
                    </a:cubicBezTo>
                    <a:cubicBezTo>
                      <a:pt x="424" y="15"/>
                      <a:pt x="425" y="7"/>
                      <a:pt x="427" y="0"/>
                    </a:cubicBezTo>
                    <a:close/>
                  </a:path>
                </a:pathLst>
              </a:custGeom>
              <a:solidFill>
                <a:srgbClr val="575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" name="Freeform 62">
                <a:extLst>
                  <a:ext uri="{FF2B5EF4-FFF2-40B4-BE49-F238E27FC236}">
                    <a16:creationId xmlns:a16="http://schemas.microsoft.com/office/drawing/2014/main" id="{01BED470-0A27-F700-91A0-12F9BAD37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350" y="3103563"/>
                <a:ext cx="268287" cy="608013"/>
              </a:xfrm>
              <a:custGeom>
                <a:avLst/>
                <a:gdLst>
                  <a:gd name="T0" fmla="*/ 154 w 169"/>
                  <a:gd name="T1" fmla="*/ 364 h 381"/>
                  <a:gd name="T2" fmla="*/ 154 w 169"/>
                  <a:gd name="T3" fmla="*/ 346 h 381"/>
                  <a:gd name="T4" fmla="*/ 169 w 169"/>
                  <a:gd name="T5" fmla="*/ 320 h 381"/>
                  <a:gd name="T6" fmla="*/ 36 w 169"/>
                  <a:gd name="T7" fmla="*/ 0 h 381"/>
                  <a:gd name="T8" fmla="*/ 9 w 169"/>
                  <a:gd name="T9" fmla="*/ 5 h 381"/>
                  <a:gd name="T10" fmla="*/ 1 w 169"/>
                  <a:gd name="T11" fmla="*/ 4 h 381"/>
                  <a:gd name="T12" fmla="*/ 0 w 169"/>
                  <a:gd name="T13" fmla="*/ 5 h 381"/>
                  <a:gd name="T14" fmla="*/ 148 w 169"/>
                  <a:gd name="T15" fmla="*/ 381 h 381"/>
                  <a:gd name="T16" fmla="*/ 158 w 169"/>
                  <a:gd name="T17" fmla="*/ 379 h 381"/>
                  <a:gd name="T18" fmla="*/ 154 w 169"/>
                  <a:gd name="T19" fmla="*/ 364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381">
                    <a:moveTo>
                      <a:pt x="154" y="364"/>
                    </a:moveTo>
                    <a:cubicBezTo>
                      <a:pt x="154" y="346"/>
                      <a:pt x="154" y="346"/>
                      <a:pt x="154" y="346"/>
                    </a:cubicBezTo>
                    <a:cubicBezTo>
                      <a:pt x="154" y="335"/>
                      <a:pt x="160" y="325"/>
                      <a:pt x="169" y="320"/>
                    </a:cubicBezTo>
                    <a:cubicBezTo>
                      <a:pt x="144" y="206"/>
                      <a:pt x="99" y="98"/>
                      <a:pt x="36" y="0"/>
                    </a:cubicBezTo>
                    <a:cubicBezTo>
                      <a:pt x="27" y="3"/>
                      <a:pt x="18" y="5"/>
                      <a:pt x="9" y="5"/>
                    </a:cubicBezTo>
                    <a:cubicBezTo>
                      <a:pt x="6" y="5"/>
                      <a:pt x="4" y="4"/>
                      <a:pt x="1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74" y="116"/>
                      <a:pt x="126" y="244"/>
                      <a:pt x="148" y="381"/>
                    </a:cubicBezTo>
                    <a:cubicBezTo>
                      <a:pt x="151" y="380"/>
                      <a:pt x="155" y="380"/>
                      <a:pt x="158" y="379"/>
                    </a:cubicBezTo>
                    <a:cubicBezTo>
                      <a:pt x="155" y="375"/>
                      <a:pt x="154" y="369"/>
                      <a:pt x="154" y="364"/>
                    </a:cubicBezTo>
                    <a:close/>
                  </a:path>
                </a:pathLst>
              </a:custGeom>
              <a:solidFill>
                <a:srgbClr val="575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" name="Freeform 63">
                <a:extLst>
                  <a:ext uri="{FF2B5EF4-FFF2-40B4-BE49-F238E27FC236}">
                    <a16:creationId xmlns:a16="http://schemas.microsoft.com/office/drawing/2014/main" id="{C3AF9EB4-BFE1-4763-8DBA-33BFDB9FF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363" y="4078288"/>
                <a:ext cx="201612" cy="603250"/>
              </a:xfrm>
              <a:custGeom>
                <a:avLst/>
                <a:gdLst>
                  <a:gd name="T0" fmla="*/ 0 w 126"/>
                  <a:gd name="T1" fmla="*/ 374 h 378"/>
                  <a:gd name="T2" fmla="*/ 20 w 126"/>
                  <a:gd name="T3" fmla="*/ 378 h 378"/>
                  <a:gd name="T4" fmla="*/ 126 w 126"/>
                  <a:gd name="T5" fmla="*/ 3 h 378"/>
                  <a:gd name="T6" fmla="*/ 119 w 126"/>
                  <a:gd name="T7" fmla="*/ 4 h 378"/>
                  <a:gd name="T8" fmla="*/ 95 w 126"/>
                  <a:gd name="T9" fmla="*/ 0 h 378"/>
                  <a:gd name="T10" fmla="*/ 0 w 126"/>
                  <a:gd name="T11" fmla="*/ 344 h 378"/>
                  <a:gd name="T12" fmla="*/ 0 w 126"/>
                  <a:gd name="T13" fmla="*/ 374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78">
                    <a:moveTo>
                      <a:pt x="0" y="374"/>
                    </a:moveTo>
                    <a:cubicBezTo>
                      <a:pt x="7" y="373"/>
                      <a:pt x="14" y="375"/>
                      <a:pt x="20" y="378"/>
                    </a:cubicBezTo>
                    <a:cubicBezTo>
                      <a:pt x="80" y="262"/>
                      <a:pt x="116" y="135"/>
                      <a:pt x="126" y="3"/>
                    </a:cubicBezTo>
                    <a:cubicBezTo>
                      <a:pt x="124" y="3"/>
                      <a:pt x="121" y="4"/>
                      <a:pt x="119" y="4"/>
                    </a:cubicBezTo>
                    <a:cubicBezTo>
                      <a:pt x="110" y="4"/>
                      <a:pt x="102" y="2"/>
                      <a:pt x="95" y="0"/>
                    </a:cubicBezTo>
                    <a:cubicBezTo>
                      <a:pt x="85" y="123"/>
                      <a:pt x="52" y="239"/>
                      <a:pt x="0" y="344"/>
                    </a:cubicBezTo>
                    <a:cubicBezTo>
                      <a:pt x="5" y="353"/>
                      <a:pt x="5" y="365"/>
                      <a:pt x="0" y="374"/>
                    </a:cubicBezTo>
                    <a:close/>
                  </a:path>
                </a:pathLst>
              </a:custGeom>
              <a:solidFill>
                <a:srgbClr val="575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219FD98-99E7-6E9C-D96F-C0F112B12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313" y="4065588"/>
                <a:ext cx="169862" cy="527050"/>
              </a:xfrm>
              <a:custGeom>
                <a:avLst/>
                <a:gdLst>
                  <a:gd name="T0" fmla="*/ 107 w 107"/>
                  <a:gd name="T1" fmla="*/ 308 h 330"/>
                  <a:gd name="T2" fmla="*/ 32 w 107"/>
                  <a:gd name="T3" fmla="*/ 0 h 330"/>
                  <a:gd name="T4" fmla="*/ 0 w 107"/>
                  <a:gd name="T5" fmla="*/ 2 h 330"/>
                  <a:gd name="T6" fmla="*/ 80 w 107"/>
                  <a:gd name="T7" fmla="*/ 330 h 330"/>
                  <a:gd name="T8" fmla="*/ 107 w 107"/>
                  <a:gd name="T9" fmla="*/ 308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30">
                    <a:moveTo>
                      <a:pt x="107" y="308"/>
                    </a:moveTo>
                    <a:cubicBezTo>
                      <a:pt x="65" y="213"/>
                      <a:pt x="39" y="109"/>
                      <a:pt x="32" y="0"/>
                    </a:cubicBezTo>
                    <a:cubicBezTo>
                      <a:pt x="22" y="7"/>
                      <a:pt x="9" y="9"/>
                      <a:pt x="0" y="2"/>
                    </a:cubicBezTo>
                    <a:cubicBezTo>
                      <a:pt x="8" y="116"/>
                      <a:pt x="35" y="227"/>
                      <a:pt x="80" y="330"/>
                    </a:cubicBezTo>
                    <a:cubicBezTo>
                      <a:pt x="84" y="318"/>
                      <a:pt x="94" y="309"/>
                      <a:pt x="107" y="308"/>
                    </a:cubicBezTo>
                    <a:close/>
                  </a:path>
                </a:pathLst>
              </a:custGeom>
              <a:solidFill>
                <a:srgbClr val="575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25C62F79-1FAF-7A73-7820-E53B4EF1D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013" y="3092451"/>
                <a:ext cx="301625" cy="623888"/>
              </a:xfrm>
              <a:custGeom>
                <a:avLst/>
                <a:gdLst>
                  <a:gd name="T0" fmla="*/ 150 w 189"/>
                  <a:gd name="T1" fmla="*/ 1 h 391"/>
                  <a:gd name="T2" fmla="*/ 150 w 189"/>
                  <a:gd name="T3" fmla="*/ 1 h 391"/>
                  <a:gd name="T4" fmla="*/ 0 w 189"/>
                  <a:gd name="T5" fmla="*/ 391 h 391"/>
                  <a:gd name="T6" fmla="*/ 27 w 189"/>
                  <a:gd name="T7" fmla="*/ 386 h 391"/>
                  <a:gd name="T8" fmla="*/ 34 w 189"/>
                  <a:gd name="T9" fmla="*/ 387 h 391"/>
                  <a:gd name="T10" fmla="*/ 189 w 189"/>
                  <a:gd name="T11" fmla="*/ 2 h 391"/>
                  <a:gd name="T12" fmla="*/ 150 w 189"/>
                  <a:gd name="T13" fmla="*/ 1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9" h="391">
                    <a:moveTo>
                      <a:pt x="150" y="1"/>
                    </a:moveTo>
                    <a:cubicBezTo>
                      <a:pt x="150" y="1"/>
                      <a:pt x="150" y="1"/>
                      <a:pt x="150" y="1"/>
                    </a:cubicBezTo>
                    <a:cubicBezTo>
                      <a:pt x="73" y="119"/>
                      <a:pt x="22" y="251"/>
                      <a:pt x="0" y="391"/>
                    </a:cubicBezTo>
                    <a:cubicBezTo>
                      <a:pt x="8" y="387"/>
                      <a:pt x="17" y="385"/>
                      <a:pt x="27" y="386"/>
                    </a:cubicBezTo>
                    <a:cubicBezTo>
                      <a:pt x="29" y="386"/>
                      <a:pt x="31" y="386"/>
                      <a:pt x="34" y="387"/>
                    </a:cubicBezTo>
                    <a:cubicBezTo>
                      <a:pt x="57" y="246"/>
                      <a:pt x="111" y="115"/>
                      <a:pt x="189" y="2"/>
                    </a:cubicBezTo>
                    <a:cubicBezTo>
                      <a:pt x="176" y="2"/>
                      <a:pt x="163" y="0"/>
                      <a:pt x="150" y="1"/>
                    </a:cubicBezTo>
                    <a:close/>
                  </a:path>
                </a:pathLst>
              </a:custGeom>
              <a:solidFill>
                <a:srgbClr val="575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1A08D7BA-18A4-182D-DDC3-E009E42BA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8938" y="5043488"/>
                <a:ext cx="820737" cy="457200"/>
              </a:xfrm>
              <a:custGeom>
                <a:avLst/>
                <a:gdLst>
                  <a:gd name="T0" fmla="*/ 514 w 514"/>
                  <a:gd name="T1" fmla="*/ 254 h 287"/>
                  <a:gd name="T2" fmla="*/ 47 w 514"/>
                  <a:gd name="T3" fmla="*/ 1 h 287"/>
                  <a:gd name="T4" fmla="*/ 0 w 514"/>
                  <a:gd name="T5" fmla="*/ 0 h 287"/>
                  <a:gd name="T6" fmla="*/ 17 w 514"/>
                  <a:gd name="T7" fmla="*/ 18 h 287"/>
                  <a:gd name="T8" fmla="*/ 513 w 514"/>
                  <a:gd name="T9" fmla="*/ 287 h 287"/>
                  <a:gd name="T10" fmla="*/ 514 w 514"/>
                  <a:gd name="T11" fmla="*/ 25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4" h="287">
                    <a:moveTo>
                      <a:pt x="514" y="254"/>
                    </a:moveTo>
                    <a:cubicBezTo>
                      <a:pt x="334" y="215"/>
                      <a:pt x="173" y="126"/>
                      <a:pt x="47" y="1"/>
                    </a:cubicBezTo>
                    <a:cubicBezTo>
                      <a:pt x="31" y="3"/>
                      <a:pt x="15" y="2"/>
                      <a:pt x="0" y="0"/>
                    </a:cubicBezTo>
                    <a:cubicBezTo>
                      <a:pt x="6" y="6"/>
                      <a:pt x="11" y="12"/>
                      <a:pt x="17" y="18"/>
                    </a:cubicBezTo>
                    <a:cubicBezTo>
                      <a:pt x="155" y="156"/>
                      <a:pt x="327" y="248"/>
                      <a:pt x="513" y="287"/>
                    </a:cubicBezTo>
                    <a:cubicBezTo>
                      <a:pt x="507" y="276"/>
                      <a:pt x="508" y="264"/>
                      <a:pt x="514" y="254"/>
                    </a:cubicBezTo>
                    <a:close/>
                  </a:path>
                </a:pathLst>
              </a:custGeom>
              <a:solidFill>
                <a:srgbClr val="575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1BCE229A-085E-7D0E-A857-A57FB9272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663" y="5041901"/>
                <a:ext cx="801687" cy="454025"/>
              </a:xfrm>
              <a:custGeom>
                <a:avLst/>
                <a:gdLst>
                  <a:gd name="T0" fmla="*/ 462 w 502"/>
                  <a:gd name="T1" fmla="*/ 1 h 285"/>
                  <a:gd name="T2" fmla="*/ 457 w 502"/>
                  <a:gd name="T3" fmla="*/ 0 h 285"/>
                  <a:gd name="T4" fmla="*/ 0 w 502"/>
                  <a:gd name="T5" fmla="*/ 252 h 285"/>
                  <a:gd name="T6" fmla="*/ 2 w 502"/>
                  <a:gd name="T7" fmla="*/ 271 h 285"/>
                  <a:gd name="T8" fmla="*/ 0 w 502"/>
                  <a:gd name="T9" fmla="*/ 285 h 285"/>
                  <a:gd name="T10" fmla="*/ 484 w 502"/>
                  <a:gd name="T11" fmla="*/ 19 h 285"/>
                  <a:gd name="T12" fmla="*/ 502 w 502"/>
                  <a:gd name="T13" fmla="*/ 1 h 285"/>
                  <a:gd name="T14" fmla="*/ 462 w 502"/>
                  <a:gd name="T15" fmla="*/ 1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2" h="285">
                    <a:moveTo>
                      <a:pt x="462" y="1"/>
                    </a:moveTo>
                    <a:cubicBezTo>
                      <a:pt x="461" y="1"/>
                      <a:pt x="459" y="1"/>
                      <a:pt x="457" y="0"/>
                    </a:cubicBezTo>
                    <a:cubicBezTo>
                      <a:pt x="333" y="123"/>
                      <a:pt x="176" y="212"/>
                      <a:pt x="0" y="252"/>
                    </a:cubicBezTo>
                    <a:cubicBezTo>
                      <a:pt x="2" y="259"/>
                      <a:pt x="3" y="266"/>
                      <a:pt x="2" y="271"/>
                    </a:cubicBezTo>
                    <a:cubicBezTo>
                      <a:pt x="2" y="276"/>
                      <a:pt x="2" y="281"/>
                      <a:pt x="0" y="285"/>
                    </a:cubicBezTo>
                    <a:cubicBezTo>
                      <a:pt x="182" y="245"/>
                      <a:pt x="349" y="154"/>
                      <a:pt x="484" y="19"/>
                    </a:cubicBezTo>
                    <a:cubicBezTo>
                      <a:pt x="490" y="13"/>
                      <a:pt x="496" y="7"/>
                      <a:pt x="502" y="1"/>
                    </a:cubicBezTo>
                    <a:cubicBezTo>
                      <a:pt x="489" y="1"/>
                      <a:pt x="476" y="2"/>
                      <a:pt x="462" y="1"/>
                    </a:cubicBezTo>
                    <a:close/>
                  </a:path>
                </a:pathLst>
              </a:custGeom>
              <a:solidFill>
                <a:srgbClr val="575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F93843A2-BD6D-2967-7F98-5E6B7FA5D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838" y="2420938"/>
                <a:ext cx="668337" cy="328613"/>
              </a:xfrm>
              <a:custGeom>
                <a:avLst/>
                <a:gdLst>
                  <a:gd name="T0" fmla="*/ 388 w 418"/>
                  <a:gd name="T1" fmla="*/ 201 h 206"/>
                  <a:gd name="T2" fmla="*/ 418 w 418"/>
                  <a:gd name="T3" fmla="*/ 206 h 206"/>
                  <a:gd name="T4" fmla="*/ 3 w 418"/>
                  <a:gd name="T5" fmla="*/ 0 h 206"/>
                  <a:gd name="T6" fmla="*/ 1 w 418"/>
                  <a:gd name="T7" fmla="*/ 31 h 206"/>
                  <a:gd name="T8" fmla="*/ 0 w 418"/>
                  <a:gd name="T9" fmla="*/ 32 h 206"/>
                  <a:gd name="T10" fmla="*/ 364 w 418"/>
                  <a:gd name="T11" fmla="*/ 204 h 206"/>
                  <a:gd name="T12" fmla="*/ 388 w 418"/>
                  <a:gd name="T13" fmla="*/ 20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8" h="206">
                    <a:moveTo>
                      <a:pt x="388" y="201"/>
                    </a:moveTo>
                    <a:cubicBezTo>
                      <a:pt x="399" y="201"/>
                      <a:pt x="409" y="203"/>
                      <a:pt x="418" y="206"/>
                    </a:cubicBezTo>
                    <a:cubicBezTo>
                      <a:pt x="297" y="104"/>
                      <a:pt x="155" y="34"/>
                      <a:pt x="3" y="0"/>
                    </a:cubicBezTo>
                    <a:cubicBezTo>
                      <a:pt x="4" y="10"/>
                      <a:pt x="3" y="20"/>
                      <a:pt x="1" y="31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135" y="63"/>
                      <a:pt x="258" y="123"/>
                      <a:pt x="364" y="204"/>
                    </a:cubicBezTo>
                    <a:cubicBezTo>
                      <a:pt x="372" y="202"/>
                      <a:pt x="380" y="201"/>
                      <a:pt x="388" y="201"/>
                    </a:cubicBezTo>
                    <a:close/>
                  </a:path>
                </a:pathLst>
              </a:custGeom>
              <a:solidFill>
                <a:srgbClr val="5755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2FCAE522-EB5D-AD1F-B7D6-240760AFB0E0}"/>
                </a:ext>
              </a:extLst>
            </p:cNvPr>
            <p:cNvGrpSpPr/>
            <p:nvPr/>
          </p:nvGrpSpPr>
          <p:grpSpPr>
            <a:xfrm>
              <a:off x="2139950" y="3409970"/>
              <a:ext cx="1323976" cy="1095336"/>
              <a:chOff x="2406650" y="3630613"/>
              <a:chExt cx="790575" cy="654050"/>
            </a:xfrm>
          </p:grpSpPr>
          <p:sp>
            <p:nvSpPr>
              <p:cNvPr id="12" name="Freeform 71">
                <a:extLst>
                  <a:ext uri="{FF2B5EF4-FFF2-40B4-BE49-F238E27FC236}">
                    <a16:creationId xmlns:a16="http://schemas.microsoft.com/office/drawing/2014/main" id="{F29EB280-AD28-59C1-4054-17CD55273A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0625" y="3684588"/>
                <a:ext cx="681037" cy="327025"/>
              </a:xfrm>
              <a:custGeom>
                <a:avLst/>
                <a:gdLst>
                  <a:gd name="T0" fmla="*/ 8 w 427"/>
                  <a:gd name="T1" fmla="*/ 171 h 205"/>
                  <a:gd name="T2" fmla="*/ 34 w 427"/>
                  <a:gd name="T3" fmla="*/ 197 h 205"/>
                  <a:gd name="T4" fmla="*/ 43 w 427"/>
                  <a:gd name="T5" fmla="*/ 205 h 205"/>
                  <a:gd name="T6" fmla="*/ 384 w 427"/>
                  <a:gd name="T7" fmla="*/ 205 h 205"/>
                  <a:gd name="T8" fmla="*/ 393 w 427"/>
                  <a:gd name="T9" fmla="*/ 197 h 205"/>
                  <a:gd name="T10" fmla="*/ 418 w 427"/>
                  <a:gd name="T11" fmla="*/ 171 h 205"/>
                  <a:gd name="T12" fmla="*/ 427 w 427"/>
                  <a:gd name="T13" fmla="*/ 162 h 205"/>
                  <a:gd name="T14" fmla="*/ 427 w 427"/>
                  <a:gd name="T15" fmla="*/ 43 h 205"/>
                  <a:gd name="T16" fmla="*/ 418 w 427"/>
                  <a:gd name="T17" fmla="*/ 34 h 205"/>
                  <a:gd name="T18" fmla="*/ 393 w 427"/>
                  <a:gd name="T19" fmla="*/ 9 h 205"/>
                  <a:gd name="T20" fmla="*/ 384 w 427"/>
                  <a:gd name="T21" fmla="*/ 0 h 205"/>
                  <a:gd name="T22" fmla="*/ 43 w 427"/>
                  <a:gd name="T23" fmla="*/ 0 h 205"/>
                  <a:gd name="T24" fmla="*/ 34 w 427"/>
                  <a:gd name="T25" fmla="*/ 9 h 205"/>
                  <a:gd name="T26" fmla="*/ 8 w 427"/>
                  <a:gd name="T27" fmla="*/ 34 h 205"/>
                  <a:gd name="T28" fmla="*/ 0 w 427"/>
                  <a:gd name="T29" fmla="*/ 43 h 205"/>
                  <a:gd name="T30" fmla="*/ 0 w 427"/>
                  <a:gd name="T31" fmla="*/ 162 h 205"/>
                  <a:gd name="T32" fmla="*/ 8 w 427"/>
                  <a:gd name="T33" fmla="*/ 171 h 205"/>
                  <a:gd name="T34" fmla="*/ 376 w 427"/>
                  <a:gd name="T35" fmla="*/ 17 h 205"/>
                  <a:gd name="T36" fmla="*/ 410 w 427"/>
                  <a:gd name="T37" fmla="*/ 51 h 205"/>
                  <a:gd name="T38" fmla="*/ 410 w 427"/>
                  <a:gd name="T39" fmla="*/ 155 h 205"/>
                  <a:gd name="T40" fmla="*/ 376 w 427"/>
                  <a:gd name="T41" fmla="*/ 188 h 205"/>
                  <a:gd name="T42" fmla="*/ 270 w 427"/>
                  <a:gd name="T43" fmla="*/ 188 h 205"/>
                  <a:gd name="T44" fmla="*/ 299 w 427"/>
                  <a:gd name="T45" fmla="*/ 46 h 205"/>
                  <a:gd name="T46" fmla="*/ 270 w 427"/>
                  <a:gd name="T47" fmla="*/ 17 h 205"/>
                  <a:gd name="T48" fmla="*/ 376 w 427"/>
                  <a:gd name="T49" fmla="*/ 17 h 205"/>
                  <a:gd name="T50" fmla="*/ 299 w 427"/>
                  <a:gd name="T51" fmla="*/ 103 h 205"/>
                  <a:gd name="T52" fmla="*/ 213 w 427"/>
                  <a:gd name="T53" fmla="*/ 188 h 205"/>
                  <a:gd name="T54" fmla="*/ 128 w 427"/>
                  <a:gd name="T55" fmla="*/ 103 h 205"/>
                  <a:gd name="T56" fmla="*/ 213 w 427"/>
                  <a:gd name="T57" fmla="*/ 17 h 205"/>
                  <a:gd name="T58" fmla="*/ 299 w 427"/>
                  <a:gd name="T59" fmla="*/ 103 h 205"/>
                  <a:gd name="T60" fmla="*/ 17 w 427"/>
                  <a:gd name="T61" fmla="*/ 51 h 205"/>
                  <a:gd name="T62" fmla="*/ 50 w 427"/>
                  <a:gd name="T63" fmla="*/ 17 h 205"/>
                  <a:gd name="T64" fmla="*/ 157 w 427"/>
                  <a:gd name="T65" fmla="*/ 17 h 205"/>
                  <a:gd name="T66" fmla="*/ 128 w 427"/>
                  <a:gd name="T67" fmla="*/ 159 h 205"/>
                  <a:gd name="T68" fmla="*/ 157 w 427"/>
                  <a:gd name="T69" fmla="*/ 188 h 205"/>
                  <a:gd name="T70" fmla="*/ 50 w 427"/>
                  <a:gd name="T71" fmla="*/ 188 h 205"/>
                  <a:gd name="T72" fmla="*/ 17 w 427"/>
                  <a:gd name="T73" fmla="*/ 155 h 205"/>
                  <a:gd name="T74" fmla="*/ 17 w 427"/>
                  <a:gd name="T75" fmla="*/ 5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7" h="205">
                    <a:moveTo>
                      <a:pt x="8" y="171"/>
                    </a:moveTo>
                    <a:cubicBezTo>
                      <a:pt x="23" y="171"/>
                      <a:pt x="34" y="182"/>
                      <a:pt x="34" y="197"/>
                    </a:cubicBezTo>
                    <a:cubicBezTo>
                      <a:pt x="34" y="201"/>
                      <a:pt x="38" y="205"/>
                      <a:pt x="43" y="205"/>
                    </a:cubicBezTo>
                    <a:cubicBezTo>
                      <a:pt x="384" y="205"/>
                      <a:pt x="384" y="205"/>
                      <a:pt x="384" y="205"/>
                    </a:cubicBezTo>
                    <a:cubicBezTo>
                      <a:pt x="389" y="205"/>
                      <a:pt x="393" y="201"/>
                      <a:pt x="393" y="197"/>
                    </a:cubicBezTo>
                    <a:cubicBezTo>
                      <a:pt x="393" y="182"/>
                      <a:pt x="404" y="171"/>
                      <a:pt x="418" y="171"/>
                    </a:cubicBezTo>
                    <a:cubicBezTo>
                      <a:pt x="423" y="171"/>
                      <a:pt x="427" y="167"/>
                      <a:pt x="427" y="162"/>
                    </a:cubicBezTo>
                    <a:cubicBezTo>
                      <a:pt x="427" y="43"/>
                      <a:pt x="427" y="43"/>
                      <a:pt x="427" y="43"/>
                    </a:cubicBezTo>
                    <a:cubicBezTo>
                      <a:pt x="427" y="38"/>
                      <a:pt x="423" y="34"/>
                      <a:pt x="418" y="34"/>
                    </a:cubicBezTo>
                    <a:cubicBezTo>
                      <a:pt x="404" y="34"/>
                      <a:pt x="393" y="23"/>
                      <a:pt x="393" y="9"/>
                    </a:cubicBezTo>
                    <a:cubicBezTo>
                      <a:pt x="393" y="4"/>
                      <a:pt x="389" y="0"/>
                      <a:pt x="384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34" y="4"/>
                      <a:pt x="34" y="9"/>
                    </a:cubicBezTo>
                    <a:cubicBezTo>
                      <a:pt x="34" y="23"/>
                      <a:pt x="23" y="34"/>
                      <a:pt x="8" y="34"/>
                    </a:cubicBezTo>
                    <a:cubicBezTo>
                      <a:pt x="4" y="34"/>
                      <a:pt x="0" y="38"/>
                      <a:pt x="0" y="43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0" y="167"/>
                      <a:pt x="4" y="171"/>
                      <a:pt x="8" y="171"/>
                    </a:cubicBezTo>
                    <a:close/>
                    <a:moveTo>
                      <a:pt x="376" y="17"/>
                    </a:moveTo>
                    <a:cubicBezTo>
                      <a:pt x="380" y="34"/>
                      <a:pt x="393" y="47"/>
                      <a:pt x="410" y="51"/>
                    </a:cubicBezTo>
                    <a:cubicBezTo>
                      <a:pt x="410" y="155"/>
                      <a:pt x="410" y="155"/>
                      <a:pt x="410" y="155"/>
                    </a:cubicBezTo>
                    <a:cubicBezTo>
                      <a:pt x="393" y="158"/>
                      <a:pt x="380" y="171"/>
                      <a:pt x="376" y="188"/>
                    </a:cubicBezTo>
                    <a:cubicBezTo>
                      <a:pt x="270" y="188"/>
                      <a:pt x="270" y="188"/>
                      <a:pt x="270" y="188"/>
                    </a:cubicBezTo>
                    <a:cubicBezTo>
                      <a:pt x="317" y="157"/>
                      <a:pt x="330" y="93"/>
                      <a:pt x="299" y="46"/>
                    </a:cubicBezTo>
                    <a:cubicBezTo>
                      <a:pt x="291" y="35"/>
                      <a:pt x="281" y="25"/>
                      <a:pt x="270" y="17"/>
                    </a:cubicBezTo>
                    <a:lnTo>
                      <a:pt x="376" y="17"/>
                    </a:lnTo>
                    <a:close/>
                    <a:moveTo>
                      <a:pt x="299" y="103"/>
                    </a:moveTo>
                    <a:cubicBezTo>
                      <a:pt x="299" y="150"/>
                      <a:pt x="261" y="188"/>
                      <a:pt x="213" y="188"/>
                    </a:cubicBezTo>
                    <a:cubicBezTo>
                      <a:pt x="166" y="188"/>
                      <a:pt x="128" y="150"/>
                      <a:pt x="128" y="103"/>
                    </a:cubicBezTo>
                    <a:cubicBezTo>
                      <a:pt x="128" y="56"/>
                      <a:pt x="166" y="17"/>
                      <a:pt x="213" y="17"/>
                    </a:cubicBezTo>
                    <a:cubicBezTo>
                      <a:pt x="260" y="17"/>
                      <a:pt x="299" y="56"/>
                      <a:pt x="299" y="103"/>
                    </a:cubicBezTo>
                    <a:close/>
                    <a:moveTo>
                      <a:pt x="17" y="51"/>
                    </a:moveTo>
                    <a:cubicBezTo>
                      <a:pt x="34" y="47"/>
                      <a:pt x="47" y="34"/>
                      <a:pt x="50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10" y="48"/>
                      <a:pt x="97" y="112"/>
                      <a:pt x="128" y="159"/>
                    </a:cubicBezTo>
                    <a:cubicBezTo>
                      <a:pt x="135" y="171"/>
                      <a:pt x="145" y="180"/>
                      <a:pt x="157" y="188"/>
                    </a:cubicBezTo>
                    <a:cubicBezTo>
                      <a:pt x="50" y="188"/>
                      <a:pt x="50" y="188"/>
                      <a:pt x="50" y="188"/>
                    </a:cubicBezTo>
                    <a:cubicBezTo>
                      <a:pt x="47" y="171"/>
                      <a:pt x="34" y="158"/>
                      <a:pt x="17" y="155"/>
                    </a:cubicBezTo>
                    <a:lnTo>
                      <a:pt x="17" y="51"/>
                    </a:lnTo>
                    <a:close/>
                  </a:path>
                </a:pathLst>
              </a:custGeom>
              <a:solidFill>
                <a:srgbClr val="004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3" name="Freeform 72">
                <a:extLst>
                  <a:ext uri="{FF2B5EF4-FFF2-40B4-BE49-F238E27FC236}">
                    <a16:creationId xmlns:a16="http://schemas.microsoft.com/office/drawing/2014/main" id="{CC35BFEE-4587-0139-7276-A5D9141D9A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06650" y="3630613"/>
                <a:ext cx="790575" cy="654050"/>
              </a:xfrm>
              <a:custGeom>
                <a:avLst/>
                <a:gdLst>
                  <a:gd name="T0" fmla="*/ 486 w 495"/>
                  <a:gd name="T1" fmla="*/ 0 h 410"/>
                  <a:gd name="T2" fmla="*/ 8 w 495"/>
                  <a:gd name="T3" fmla="*/ 0 h 410"/>
                  <a:gd name="T4" fmla="*/ 0 w 495"/>
                  <a:gd name="T5" fmla="*/ 9 h 410"/>
                  <a:gd name="T6" fmla="*/ 0 w 495"/>
                  <a:gd name="T7" fmla="*/ 401 h 410"/>
                  <a:gd name="T8" fmla="*/ 8 w 495"/>
                  <a:gd name="T9" fmla="*/ 410 h 410"/>
                  <a:gd name="T10" fmla="*/ 486 w 495"/>
                  <a:gd name="T11" fmla="*/ 410 h 410"/>
                  <a:gd name="T12" fmla="*/ 495 w 495"/>
                  <a:gd name="T13" fmla="*/ 401 h 410"/>
                  <a:gd name="T14" fmla="*/ 495 w 495"/>
                  <a:gd name="T15" fmla="*/ 9 h 410"/>
                  <a:gd name="T16" fmla="*/ 486 w 495"/>
                  <a:gd name="T17" fmla="*/ 0 h 410"/>
                  <a:gd name="T18" fmla="*/ 478 w 495"/>
                  <a:gd name="T19" fmla="*/ 393 h 410"/>
                  <a:gd name="T20" fmla="*/ 17 w 495"/>
                  <a:gd name="T21" fmla="*/ 393 h 410"/>
                  <a:gd name="T22" fmla="*/ 17 w 495"/>
                  <a:gd name="T23" fmla="*/ 376 h 410"/>
                  <a:gd name="T24" fmla="*/ 478 w 495"/>
                  <a:gd name="T25" fmla="*/ 376 h 410"/>
                  <a:gd name="T26" fmla="*/ 478 w 495"/>
                  <a:gd name="T27" fmla="*/ 393 h 410"/>
                  <a:gd name="T28" fmla="*/ 478 w 495"/>
                  <a:gd name="T29" fmla="*/ 359 h 410"/>
                  <a:gd name="T30" fmla="*/ 17 w 495"/>
                  <a:gd name="T31" fmla="*/ 359 h 410"/>
                  <a:gd name="T32" fmla="*/ 17 w 495"/>
                  <a:gd name="T33" fmla="*/ 342 h 410"/>
                  <a:gd name="T34" fmla="*/ 478 w 495"/>
                  <a:gd name="T35" fmla="*/ 342 h 410"/>
                  <a:gd name="T36" fmla="*/ 478 w 495"/>
                  <a:gd name="T37" fmla="*/ 359 h 410"/>
                  <a:gd name="T38" fmla="*/ 478 w 495"/>
                  <a:gd name="T39" fmla="*/ 324 h 410"/>
                  <a:gd name="T40" fmla="*/ 17 w 495"/>
                  <a:gd name="T41" fmla="*/ 324 h 410"/>
                  <a:gd name="T42" fmla="*/ 17 w 495"/>
                  <a:gd name="T43" fmla="*/ 307 h 410"/>
                  <a:gd name="T44" fmla="*/ 478 w 495"/>
                  <a:gd name="T45" fmla="*/ 307 h 410"/>
                  <a:gd name="T46" fmla="*/ 478 w 495"/>
                  <a:gd name="T47" fmla="*/ 324 h 410"/>
                  <a:gd name="T48" fmla="*/ 478 w 495"/>
                  <a:gd name="T49" fmla="*/ 290 h 410"/>
                  <a:gd name="T50" fmla="*/ 17 w 495"/>
                  <a:gd name="T51" fmla="*/ 290 h 410"/>
                  <a:gd name="T52" fmla="*/ 17 w 495"/>
                  <a:gd name="T53" fmla="*/ 273 h 410"/>
                  <a:gd name="T54" fmla="*/ 478 w 495"/>
                  <a:gd name="T55" fmla="*/ 273 h 410"/>
                  <a:gd name="T56" fmla="*/ 478 w 495"/>
                  <a:gd name="T57" fmla="*/ 290 h 410"/>
                  <a:gd name="T58" fmla="*/ 478 w 495"/>
                  <a:gd name="T59" fmla="*/ 256 h 410"/>
                  <a:gd name="T60" fmla="*/ 17 w 495"/>
                  <a:gd name="T61" fmla="*/ 256 h 410"/>
                  <a:gd name="T62" fmla="*/ 17 w 495"/>
                  <a:gd name="T63" fmla="*/ 17 h 410"/>
                  <a:gd name="T64" fmla="*/ 478 w 495"/>
                  <a:gd name="T65" fmla="*/ 17 h 410"/>
                  <a:gd name="T66" fmla="*/ 478 w 495"/>
                  <a:gd name="T67" fmla="*/ 25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5" h="410">
                    <a:moveTo>
                      <a:pt x="486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401"/>
                      <a:pt x="0" y="401"/>
                      <a:pt x="0" y="401"/>
                    </a:cubicBezTo>
                    <a:cubicBezTo>
                      <a:pt x="0" y="406"/>
                      <a:pt x="4" y="410"/>
                      <a:pt x="8" y="410"/>
                    </a:cubicBezTo>
                    <a:cubicBezTo>
                      <a:pt x="486" y="410"/>
                      <a:pt x="486" y="410"/>
                      <a:pt x="486" y="410"/>
                    </a:cubicBezTo>
                    <a:cubicBezTo>
                      <a:pt x="491" y="410"/>
                      <a:pt x="495" y="406"/>
                      <a:pt x="495" y="401"/>
                    </a:cubicBezTo>
                    <a:cubicBezTo>
                      <a:pt x="495" y="9"/>
                      <a:pt x="495" y="9"/>
                      <a:pt x="495" y="9"/>
                    </a:cubicBezTo>
                    <a:cubicBezTo>
                      <a:pt x="495" y="4"/>
                      <a:pt x="491" y="0"/>
                      <a:pt x="486" y="0"/>
                    </a:cubicBezTo>
                    <a:close/>
                    <a:moveTo>
                      <a:pt x="478" y="393"/>
                    </a:moveTo>
                    <a:cubicBezTo>
                      <a:pt x="17" y="393"/>
                      <a:pt x="17" y="393"/>
                      <a:pt x="17" y="393"/>
                    </a:cubicBezTo>
                    <a:cubicBezTo>
                      <a:pt x="17" y="376"/>
                      <a:pt x="17" y="376"/>
                      <a:pt x="17" y="376"/>
                    </a:cubicBezTo>
                    <a:cubicBezTo>
                      <a:pt x="478" y="376"/>
                      <a:pt x="478" y="376"/>
                      <a:pt x="478" y="376"/>
                    </a:cubicBezTo>
                    <a:lnTo>
                      <a:pt x="478" y="393"/>
                    </a:lnTo>
                    <a:close/>
                    <a:moveTo>
                      <a:pt x="478" y="359"/>
                    </a:moveTo>
                    <a:cubicBezTo>
                      <a:pt x="17" y="359"/>
                      <a:pt x="17" y="359"/>
                      <a:pt x="17" y="359"/>
                    </a:cubicBezTo>
                    <a:cubicBezTo>
                      <a:pt x="17" y="342"/>
                      <a:pt x="17" y="342"/>
                      <a:pt x="17" y="342"/>
                    </a:cubicBezTo>
                    <a:cubicBezTo>
                      <a:pt x="478" y="342"/>
                      <a:pt x="478" y="342"/>
                      <a:pt x="478" y="342"/>
                    </a:cubicBezTo>
                    <a:lnTo>
                      <a:pt x="478" y="359"/>
                    </a:lnTo>
                    <a:close/>
                    <a:moveTo>
                      <a:pt x="478" y="324"/>
                    </a:moveTo>
                    <a:cubicBezTo>
                      <a:pt x="17" y="324"/>
                      <a:pt x="17" y="324"/>
                      <a:pt x="17" y="324"/>
                    </a:cubicBezTo>
                    <a:cubicBezTo>
                      <a:pt x="17" y="307"/>
                      <a:pt x="17" y="307"/>
                      <a:pt x="17" y="307"/>
                    </a:cubicBezTo>
                    <a:cubicBezTo>
                      <a:pt x="478" y="307"/>
                      <a:pt x="478" y="307"/>
                      <a:pt x="478" y="307"/>
                    </a:cubicBezTo>
                    <a:lnTo>
                      <a:pt x="478" y="324"/>
                    </a:lnTo>
                    <a:close/>
                    <a:moveTo>
                      <a:pt x="478" y="290"/>
                    </a:moveTo>
                    <a:cubicBezTo>
                      <a:pt x="17" y="290"/>
                      <a:pt x="17" y="290"/>
                      <a:pt x="17" y="290"/>
                    </a:cubicBezTo>
                    <a:cubicBezTo>
                      <a:pt x="17" y="273"/>
                      <a:pt x="17" y="273"/>
                      <a:pt x="17" y="273"/>
                    </a:cubicBezTo>
                    <a:cubicBezTo>
                      <a:pt x="478" y="273"/>
                      <a:pt x="478" y="273"/>
                      <a:pt x="478" y="273"/>
                    </a:cubicBezTo>
                    <a:lnTo>
                      <a:pt x="478" y="290"/>
                    </a:lnTo>
                    <a:close/>
                    <a:moveTo>
                      <a:pt x="478" y="256"/>
                    </a:moveTo>
                    <a:cubicBezTo>
                      <a:pt x="17" y="256"/>
                      <a:pt x="17" y="256"/>
                      <a:pt x="17" y="256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478" y="17"/>
                      <a:pt x="478" y="17"/>
                      <a:pt x="478" y="17"/>
                    </a:cubicBezTo>
                    <a:lnTo>
                      <a:pt x="478" y="256"/>
                    </a:lnTo>
                    <a:close/>
                  </a:path>
                </a:pathLst>
              </a:custGeom>
              <a:solidFill>
                <a:srgbClr val="004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4" name="Freeform 73">
                <a:extLst>
                  <a:ext uri="{FF2B5EF4-FFF2-40B4-BE49-F238E27FC236}">
                    <a16:creationId xmlns:a16="http://schemas.microsoft.com/office/drawing/2014/main" id="{F8096B0C-6904-5D58-44B2-DD9DB34B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8" y="3770313"/>
                <a:ext cx="88900" cy="152400"/>
              </a:xfrm>
              <a:custGeom>
                <a:avLst/>
                <a:gdLst>
                  <a:gd name="T0" fmla="*/ 3 w 56"/>
                  <a:gd name="T1" fmla="*/ 79 h 95"/>
                  <a:gd name="T2" fmla="*/ 24 w 56"/>
                  <a:gd name="T3" fmla="*/ 85 h 95"/>
                  <a:gd name="T4" fmla="*/ 43 w 56"/>
                  <a:gd name="T5" fmla="*/ 69 h 95"/>
                  <a:gd name="T6" fmla="*/ 26 w 56"/>
                  <a:gd name="T7" fmla="*/ 51 h 95"/>
                  <a:gd name="T8" fmla="*/ 2 w 56"/>
                  <a:gd name="T9" fmla="*/ 25 h 95"/>
                  <a:gd name="T10" fmla="*/ 32 w 56"/>
                  <a:gd name="T11" fmla="*/ 0 h 95"/>
                  <a:gd name="T12" fmla="*/ 52 w 56"/>
                  <a:gd name="T13" fmla="*/ 5 h 95"/>
                  <a:gd name="T14" fmla="*/ 49 w 56"/>
                  <a:gd name="T15" fmla="*/ 14 h 95"/>
                  <a:gd name="T16" fmla="*/ 31 w 56"/>
                  <a:gd name="T17" fmla="*/ 10 h 95"/>
                  <a:gd name="T18" fmla="*/ 14 w 56"/>
                  <a:gd name="T19" fmla="*/ 24 h 95"/>
                  <a:gd name="T20" fmla="*/ 32 w 56"/>
                  <a:gd name="T21" fmla="*/ 41 h 95"/>
                  <a:gd name="T22" fmla="*/ 56 w 56"/>
                  <a:gd name="T23" fmla="*/ 68 h 95"/>
                  <a:gd name="T24" fmla="*/ 24 w 56"/>
                  <a:gd name="T25" fmla="*/ 95 h 95"/>
                  <a:gd name="T26" fmla="*/ 0 w 56"/>
                  <a:gd name="T27" fmla="*/ 89 h 95"/>
                  <a:gd name="T28" fmla="*/ 3 w 56"/>
                  <a:gd name="T29" fmla="*/ 7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" h="95">
                    <a:moveTo>
                      <a:pt x="3" y="79"/>
                    </a:moveTo>
                    <a:cubicBezTo>
                      <a:pt x="9" y="82"/>
                      <a:pt x="16" y="85"/>
                      <a:pt x="24" y="85"/>
                    </a:cubicBezTo>
                    <a:cubicBezTo>
                      <a:pt x="36" y="85"/>
                      <a:pt x="43" y="78"/>
                      <a:pt x="43" y="69"/>
                    </a:cubicBezTo>
                    <a:cubicBezTo>
                      <a:pt x="43" y="61"/>
                      <a:pt x="39" y="56"/>
                      <a:pt x="26" y="51"/>
                    </a:cubicBezTo>
                    <a:cubicBezTo>
                      <a:pt x="11" y="46"/>
                      <a:pt x="2" y="38"/>
                      <a:pt x="2" y="25"/>
                    </a:cubicBezTo>
                    <a:cubicBezTo>
                      <a:pt x="2" y="11"/>
                      <a:pt x="14" y="0"/>
                      <a:pt x="32" y="0"/>
                    </a:cubicBezTo>
                    <a:cubicBezTo>
                      <a:pt x="41" y="0"/>
                      <a:pt x="48" y="3"/>
                      <a:pt x="52" y="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6" y="13"/>
                      <a:pt x="40" y="10"/>
                      <a:pt x="31" y="10"/>
                    </a:cubicBezTo>
                    <a:cubicBezTo>
                      <a:pt x="19" y="10"/>
                      <a:pt x="14" y="18"/>
                      <a:pt x="14" y="24"/>
                    </a:cubicBezTo>
                    <a:cubicBezTo>
                      <a:pt x="14" y="32"/>
                      <a:pt x="20" y="37"/>
                      <a:pt x="32" y="41"/>
                    </a:cubicBezTo>
                    <a:cubicBezTo>
                      <a:pt x="48" y="47"/>
                      <a:pt x="56" y="55"/>
                      <a:pt x="56" y="68"/>
                    </a:cubicBezTo>
                    <a:cubicBezTo>
                      <a:pt x="56" y="82"/>
                      <a:pt x="45" y="95"/>
                      <a:pt x="24" y="95"/>
                    </a:cubicBezTo>
                    <a:cubicBezTo>
                      <a:pt x="15" y="95"/>
                      <a:pt x="5" y="92"/>
                      <a:pt x="0" y="89"/>
                    </a:cubicBezTo>
                    <a:lnTo>
                      <a:pt x="3" y="79"/>
                    </a:lnTo>
                    <a:close/>
                  </a:path>
                </a:pathLst>
              </a:custGeom>
              <a:solidFill>
                <a:srgbClr val="004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5" name="Freeform 74">
                <a:extLst>
                  <a:ext uri="{FF2B5EF4-FFF2-40B4-BE49-F238E27FC236}">
                    <a16:creationId xmlns:a16="http://schemas.microsoft.com/office/drawing/2014/main" id="{A3D24799-3CC6-A649-426F-0D44364E0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875" y="3770313"/>
                <a:ext cx="74612" cy="158750"/>
              </a:xfrm>
              <a:custGeom>
                <a:avLst/>
                <a:gdLst>
                  <a:gd name="T0" fmla="*/ 0 w 47"/>
                  <a:gd name="T1" fmla="*/ 100 h 100"/>
                  <a:gd name="T2" fmla="*/ 38 w 47"/>
                  <a:gd name="T3" fmla="*/ 0 h 100"/>
                  <a:gd name="T4" fmla="*/ 47 w 47"/>
                  <a:gd name="T5" fmla="*/ 0 h 100"/>
                  <a:gd name="T6" fmla="*/ 9 w 47"/>
                  <a:gd name="T7" fmla="*/ 100 h 100"/>
                  <a:gd name="T8" fmla="*/ 0 w 47"/>
                  <a:gd name="T9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00">
                    <a:moveTo>
                      <a:pt x="0" y="100"/>
                    </a:moveTo>
                    <a:lnTo>
                      <a:pt x="38" y="0"/>
                    </a:lnTo>
                    <a:lnTo>
                      <a:pt x="47" y="0"/>
                    </a:lnTo>
                    <a:lnTo>
                      <a:pt x="9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4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6DC07D4F-9C5B-CDC0-5264-8BFC6BDD15DD}"/>
                </a:ext>
              </a:extLst>
            </p:cNvPr>
            <p:cNvGrpSpPr/>
            <p:nvPr/>
          </p:nvGrpSpPr>
          <p:grpSpPr>
            <a:xfrm>
              <a:off x="2468563" y="4902201"/>
              <a:ext cx="685800" cy="828675"/>
              <a:chOff x="2468563" y="4902201"/>
              <a:chExt cx="685800" cy="828675"/>
            </a:xfrm>
          </p:grpSpPr>
          <p:sp>
            <p:nvSpPr>
              <p:cNvPr id="17" name="Freeform 79">
                <a:extLst>
                  <a:ext uri="{FF2B5EF4-FFF2-40B4-BE49-F238E27FC236}">
                    <a16:creationId xmlns:a16="http://schemas.microsoft.com/office/drawing/2014/main" id="{940AB4A6-A98F-7E88-1EE7-86EEB01B9D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4775" y="4905376"/>
                <a:ext cx="328612" cy="446088"/>
              </a:xfrm>
              <a:custGeom>
                <a:avLst/>
                <a:gdLst>
                  <a:gd name="T0" fmla="*/ 199 w 206"/>
                  <a:gd name="T1" fmla="*/ 274 h 279"/>
                  <a:gd name="T2" fmla="*/ 190 w 206"/>
                  <a:gd name="T3" fmla="*/ 274 h 279"/>
                  <a:gd name="T4" fmla="*/ 151 w 206"/>
                  <a:gd name="T5" fmla="*/ 208 h 279"/>
                  <a:gd name="T6" fmla="*/ 128 w 206"/>
                  <a:gd name="T7" fmla="*/ 188 h 279"/>
                  <a:gd name="T8" fmla="*/ 151 w 206"/>
                  <a:gd name="T9" fmla="*/ 199 h 279"/>
                  <a:gd name="T10" fmla="*/ 122 w 206"/>
                  <a:gd name="T11" fmla="*/ 211 h 279"/>
                  <a:gd name="T12" fmla="*/ 77 w 206"/>
                  <a:gd name="T13" fmla="*/ 202 h 279"/>
                  <a:gd name="T14" fmla="*/ 105 w 206"/>
                  <a:gd name="T15" fmla="*/ 184 h 279"/>
                  <a:gd name="T16" fmla="*/ 167 w 206"/>
                  <a:gd name="T17" fmla="*/ 89 h 279"/>
                  <a:gd name="T18" fmla="*/ 150 w 206"/>
                  <a:gd name="T19" fmla="*/ 82 h 279"/>
                  <a:gd name="T20" fmla="*/ 134 w 206"/>
                  <a:gd name="T21" fmla="*/ 62 h 279"/>
                  <a:gd name="T22" fmla="*/ 64 w 206"/>
                  <a:gd name="T23" fmla="*/ 93 h 279"/>
                  <a:gd name="T24" fmla="*/ 102 w 206"/>
                  <a:gd name="T25" fmla="*/ 89 h 279"/>
                  <a:gd name="T26" fmla="*/ 158 w 206"/>
                  <a:gd name="T27" fmla="*/ 94 h 279"/>
                  <a:gd name="T28" fmla="*/ 105 w 206"/>
                  <a:gd name="T29" fmla="*/ 175 h 279"/>
                  <a:gd name="T30" fmla="*/ 52 w 206"/>
                  <a:gd name="T31" fmla="*/ 89 h 279"/>
                  <a:gd name="T32" fmla="*/ 43 w 206"/>
                  <a:gd name="T33" fmla="*/ 89 h 279"/>
                  <a:gd name="T34" fmla="*/ 78 w 206"/>
                  <a:gd name="T35" fmla="*/ 178 h 279"/>
                  <a:gd name="T36" fmla="*/ 59 w 206"/>
                  <a:gd name="T37" fmla="*/ 199 h 279"/>
                  <a:gd name="T38" fmla="*/ 39 w 206"/>
                  <a:gd name="T39" fmla="*/ 199 h 279"/>
                  <a:gd name="T40" fmla="*/ 38 w 206"/>
                  <a:gd name="T41" fmla="*/ 88 h 279"/>
                  <a:gd name="T42" fmla="*/ 91 w 206"/>
                  <a:gd name="T43" fmla="*/ 9 h 279"/>
                  <a:gd name="T44" fmla="*/ 172 w 206"/>
                  <a:gd name="T45" fmla="*/ 62 h 279"/>
                  <a:gd name="T46" fmla="*/ 183 w 206"/>
                  <a:gd name="T47" fmla="*/ 123 h 279"/>
                  <a:gd name="T48" fmla="*/ 184 w 206"/>
                  <a:gd name="T49" fmla="*/ 194 h 279"/>
                  <a:gd name="T50" fmla="*/ 191 w 206"/>
                  <a:gd name="T51" fmla="*/ 118 h 279"/>
                  <a:gd name="T52" fmla="*/ 182 w 206"/>
                  <a:gd name="T53" fmla="*/ 62 h 279"/>
                  <a:gd name="T54" fmla="*/ 91 w 206"/>
                  <a:gd name="T55" fmla="*/ 0 h 279"/>
                  <a:gd name="T56" fmla="*/ 28 w 206"/>
                  <a:gd name="T57" fmla="*/ 88 h 279"/>
                  <a:gd name="T58" fmla="*/ 33 w 206"/>
                  <a:gd name="T59" fmla="*/ 207 h 279"/>
                  <a:gd name="T60" fmla="*/ 11 w 206"/>
                  <a:gd name="T61" fmla="*/ 274 h 279"/>
                  <a:gd name="T62" fmla="*/ 20 w 206"/>
                  <a:gd name="T63" fmla="*/ 274 h 279"/>
                  <a:gd name="T64" fmla="*/ 59 w 206"/>
                  <a:gd name="T65" fmla="*/ 208 h 279"/>
                  <a:gd name="T66" fmla="*/ 102 w 206"/>
                  <a:gd name="T67" fmla="*/ 233 h 279"/>
                  <a:gd name="T68" fmla="*/ 127 w 206"/>
                  <a:gd name="T69" fmla="*/ 218 h 279"/>
                  <a:gd name="T70" fmla="*/ 122 w 206"/>
                  <a:gd name="T71" fmla="*/ 21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6" h="279">
                    <a:moveTo>
                      <a:pt x="199" y="247"/>
                    </a:moveTo>
                    <a:cubicBezTo>
                      <a:pt x="199" y="274"/>
                      <a:pt x="199" y="274"/>
                      <a:pt x="199" y="274"/>
                    </a:cubicBezTo>
                    <a:cubicBezTo>
                      <a:pt x="199" y="277"/>
                      <a:pt x="197" y="279"/>
                      <a:pt x="195" y="279"/>
                    </a:cubicBezTo>
                    <a:cubicBezTo>
                      <a:pt x="192" y="279"/>
                      <a:pt x="190" y="277"/>
                      <a:pt x="190" y="274"/>
                    </a:cubicBezTo>
                    <a:cubicBezTo>
                      <a:pt x="190" y="247"/>
                      <a:pt x="190" y="247"/>
                      <a:pt x="190" y="247"/>
                    </a:cubicBezTo>
                    <a:cubicBezTo>
                      <a:pt x="190" y="225"/>
                      <a:pt x="173" y="208"/>
                      <a:pt x="151" y="208"/>
                    </a:cubicBezTo>
                    <a:cubicBezTo>
                      <a:pt x="141" y="208"/>
                      <a:pt x="132" y="203"/>
                      <a:pt x="127" y="194"/>
                    </a:cubicBezTo>
                    <a:cubicBezTo>
                      <a:pt x="125" y="192"/>
                      <a:pt x="126" y="189"/>
                      <a:pt x="128" y="188"/>
                    </a:cubicBezTo>
                    <a:cubicBezTo>
                      <a:pt x="130" y="186"/>
                      <a:pt x="133" y="187"/>
                      <a:pt x="135" y="189"/>
                    </a:cubicBezTo>
                    <a:cubicBezTo>
                      <a:pt x="138" y="195"/>
                      <a:pt x="144" y="199"/>
                      <a:pt x="151" y="199"/>
                    </a:cubicBezTo>
                    <a:cubicBezTo>
                      <a:pt x="178" y="199"/>
                      <a:pt x="199" y="220"/>
                      <a:pt x="199" y="247"/>
                    </a:cubicBezTo>
                    <a:close/>
                    <a:moveTo>
                      <a:pt x="122" y="211"/>
                    </a:moveTo>
                    <a:cubicBezTo>
                      <a:pt x="105" y="224"/>
                      <a:pt x="105" y="224"/>
                      <a:pt x="105" y="224"/>
                    </a:cubicBezTo>
                    <a:cubicBezTo>
                      <a:pt x="77" y="202"/>
                      <a:pt x="77" y="202"/>
                      <a:pt x="77" y="202"/>
                    </a:cubicBezTo>
                    <a:cubicBezTo>
                      <a:pt x="83" y="197"/>
                      <a:pt x="87" y="190"/>
                      <a:pt x="87" y="182"/>
                    </a:cubicBezTo>
                    <a:cubicBezTo>
                      <a:pt x="93" y="183"/>
                      <a:pt x="99" y="184"/>
                      <a:pt x="105" y="184"/>
                    </a:cubicBezTo>
                    <a:cubicBezTo>
                      <a:pt x="139" y="184"/>
                      <a:pt x="167" y="156"/>
                      <a:pt x="167" y="122"/>
                    </a:cubicBezTo>
                    <a:cubicBezTo>
                      <a:pt x="167" y="122"/>
                      <a:pt x="167" y="89"/>
                      <a:pt x="167" y="89"/>
                    </a:cubicBezTo>
                    <a:cubicBezTo>
                      <a:pt x="167" y="86"/>
                      <a:pt x="165" y="85"/>
                      <a:pt x="163" y="85"/>
                    </a:cubicBezTo>
                    <a:cubicBezTo>
                      <a:pt x="162" y="85"/>
                      <a:pt x="156" y="86"/>
                      <a:pt x="150" y="82"/>
                    </a:cubicBezTo>
                    <a:cubicBezTo>
                      <a:pt x="142" y="77"/>
                      <a:pt x="142" y="66"/>
                      <a:pt x="142" y="65"/>
                    </a:cubicBezTo>
                    <a:cubicBezTo>
                      <a:pt x="142" y="62"/>
                      <a:pt x="137" y="59"/>
                      <a:pt x="134" y="62"/>
                    </a:cubicBezTo>
                    <a:cubicBezTo>
                      <a:pt x="115" y="75"/>
                      <a:pt x="93" y="84"/>
                      <a:pt x="68" y="88"/>
                    </a:cubicBezTo>
                    <a:cubicBezTo>
                      <a:pt x="66" y="88"/>
                      <a:pt x="64" y="90"/>
                      <a:pt x="64" y="93"/>
                    </a:cubicBezTo>
                    <a:cubicBezTo>
                      <a:pt x="65" y="95"/>
                      <a:pt x="67" y="97"/>
                      <a:pt x="69" y="97"/>
                    </a:cubicBezTo>
                    <a:cubicBezTo>
                      <a:pt x="70" y="97"/>
                      <a:pt x="85" y="95"/>
                      <a:pt x="102" y="89"/>
                    </a:cubicBezTo>
                    <a:cubicBezTo>
                      <a:pt x="113" y="85"/>
                      <a:pt x="124" y="80"/>
                      <a:pt x="134" y="73"/>
                    </a:cubicBezTo>
                    <a:cubicBezTo>
                      <a:pt x="137" y="86"/>
                      <a:pt x="147" y="93"/>
                      <a:pt x="158" y="94"/>
                    </a:cubicBezTo>
                    <a:cubicBezTo>
                      <a:pt x="158" y="122"/>
                      <a:pt x="158" y="122"/>
                      <a:pt x="158" y="122"/>
                    </a:cubicBezTo>
                    <a:cubicBezTo>
                      <a:pt x="158" y="151"/>
                      <a:pt x="134" y="175"/>
                      <a:pt x="105" y="175"/>
                    </a:cubicBezTo>
                    <a:cubicBezTo>
                      <a:pt x="76" y="175"/>
                      <a:pt x="52" y="151"/>
                      <a:pt x="52" y="122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7"/>
                      <a:pt x="50" y="85"/>
                      <a:pt x="47" y="85"/>
                    </a:cubicBezTo>
                    <a:cubicBezTo>
                      <a:pt x="45" y="85"/>
                      <a:pt x="43" y="87"/>
                      <a:pt x="43" y="89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3" y="147"/>
                      <a:pt x="57" y="168"/>
                      <a:pt x="78" y="178"/>
                    </a:cubicBezTo>
                    <a:cubicBezTo>
                      <a:pt x="78" y="179"/>
                      <a:pt x="78" y="179"/>
                      <a:pt x="78" y="179"/>
                    </a:cubicBezTo>
                    <a:cubicBezTo>
                      <a:pt x="78" y="190"/>
                      <a:pt x="70" y="199"/>
                      <a:pt x="59" y="199"/>
                    </a:cubicBezTo>
                    <a:cubicBezTo>
                      <a:pt x="53" y="199"/>
                      <a:pt x="47" y="200"/>
                      <a:pt x="42" y="202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15" y="181"/>
                      <a:pt x="11" y="148"/>
                      <a:pt x="27" y="123"/>
                    </a:cubicBezTo>
                    <a:cubicBezTo>
                      <a:pt x="34" y="113"/>
                      <a:pt x="38" y="101"/>
                      <a:pt x="38" y="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33"/>
                      <a:pt x="62" y="9"/>
                      <a:pt x="91" y="9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48" y="9"/>
                      <a:pt x="172" y="33"/>
                      <a:pt x="172" y="62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100"/>
                      <a:pt x="176" y="113"/>
                      <a:pt x="183" y="123"/>
                    </a:cubicBezTo>
                    <a:cubicBezTo>
                      <a:pt x="196" y="143"/>
                      <a:pt x="196" y="168"/>
                      <a:pt x="183" y="187"/>
                    </a:cubicBezTo>
                    <a:cubicBezTo>
                      <a:pt x="181" y="189"/>
                      <a:pt x="182" y="192"/>
                      <a:pt x="184" y="194"/>
                    </a:cubicBezTo>
                    <a:cubicBezTo>
                      <a:pt x="186" y="195"/>
                      <a:pt x="189" y="195"/>
                      <a:pt x="190" y="193"/>
                    </a:cubicBezTo>
                    <a:cubicBezTo>
                      <a:pt x="206" y="170"/>
                      <a:pt x="206" y="141"/>
                      <a:pt x="191" y="118"/>
                    </a:cubicBezTo>
                    <a:cubicBezTo>
                      <a:pt x="185" y="109"/>
                      <a:pt x="182" y="99"/>
                      <a:pt x="182" y="88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28"/>
                      <a:pt x="154" y="0"/>
                      <a:pt x="119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6" y="0"/>
                      <a:pt x="28" y="28"/>
                      <a:pt x="28" y="62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99"/>
                      <a:pt x="25" y="109"/>
                      <a:pt x="19" y="118"/>
                    </a:cubicBezTo>
                    <a:cubicBezTo>
                      <a:pt x="0" y="146"/>
                      <a:pt x="6" y="185"/>
                      <a:pt x="33" y="207"/>
                    </a:cubicBezTo>
                    <a:cubicBezTo>
                      <a:pt x="19" y="215"/>
                      <a:pt x="11" y="230"/>
                      <a:pt x="11" y="247"/>
                    </a:cubicBezTo>
                    <a:cubicBezTo>
                      <a:pt x="11" y="274"/>
                      <a:pt x="11" y="274"/>
                      <a:pt x="11" y="274"/>
                    </a:cubicBezTo>
                    <a:cubicBezTo>
                      <a:pt x="11" y="277"/>
                      <a:pt x="13" y="279"/>
                      <a:pt x="15" y="279"/>
                    </a:cubicBezTo>
                    <a:cubicBezTo>
                      <a:pt x="18" y="279"/>
                      <a:pt x="20" y="277"/>
                      <a:pt x="20" y="274"/>
                    </a:cubicBezTo>
                    <a:cubicBezTo>
                      <a:pt x="20" y="247"/>
                      <a:pt x="20" y="247"/>
                      <a:pt x="20" y="247"/>
                    </a:cubicBezTo>
                    <a:cubicBezTo>
                      <a:pt x="20" y="225"/>
                      <a:pt x="37" y="208"/>
                      <a:pt x="59" y="208"/>
                    </a:cubicBezTo>
                    <a:cubicBezTo>
                      <a:pt x="62" y="208"/>
                      <a:pt x="65" y="208"/>
                      <a:pt x="68" y="207"/>
                    </a:cubicBezTo>
                    <a:cubicBezTo>
                      <a:pt x="102" y="233"/>
                      <a:pt x="102" y="233"/>
                      <a:pt x="102" y="233"/>
                    </a:cubicBezTo>
                    <a:cubicBezTo>
                      <a:pt x="104" y="234"/>
                      <a:pt x="106" y="234"/>
                      <a:pt x="108" y="233"/>
                    </a:cubicBezTo>
                    <a:cubicBezTo>
                      <a:pt x="127" y="218"/>
                      <a:pt x="127" y="218"/>
                      <a:pt x="127" y="218"/>
                    </a:cubicBezTo>
                    <a:cubicBezTo>
                      <a:pt x="129" y="216"/>
                      <a:pt x="130" y="214"/>
                      <a:pt x="128" y="212"/>
                    </a:cubicBezTo>
                    <a:cubicBezTo>
                      <a:pt x="127" y="209"/>
                      <a:pt x="124" y="209"/>
                      <a:pt x="122" y="211"/>
                    </a:cubicBez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8" name="Freeform 80">
                <a:extLst>
                  <a:ext uri="{FF2B5EF4-FFF2-40B4-BE49-F238E27FC236}">
                    <a16:creationId xmlns:a16="http://schemas.microsoft.com/office/drawing/2014/main" id="{9F521EC2-C5AE-D2FD-365C-67806DEF07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1600" y="4902201"/>
                <a:ext cx="334962" cy="452438"/>
              </a:xfrm>
              <a:custGeom>
                <a:avLst/>
                <a:gdLst>
                  <a:gd name="T0" fmla="*/ 190 w 210"/>
                  <a:gd name="T1" fmla="*/ 249 h 283"/>
                  <a:gd name="T2" fmla="*/ 153 w 210"/>
                  <a:gd name="T3" fmla="*/ 212 h 283"/>
                  <a:gd name="T4" fmla="*/ 129 w 210"/>
                  <a:gd name="T5" fmla="*/ 188 h 283"/>
                  <a:gd name="T6" fmla="*/ 153 w 210"/>
                  <a:gd name="T7" fmla="*/ 199 h 283"/>
                  <a:gd name="T8" fmla="*/ 197 w 210"/>
                  <a:gd name="T9" fmla="*/ 283 h 283"/>
                  <a:gd name="T10" fmla="*/ 194 w 210"/>
                  <a:gd name="T11" fmla="*/ 249 h 283"/>
                  <a:gd name="T12" fmla="*/ 199 w 210"/>
                  <a:gd name="T13" fmla="*/ 276 h 283"/>
                  <a:gd name="T14" fmla="*/ 135 w 210"/>
                  <a:gd name="T15" fmla="*/ 192 h 283"/>
                  <a:gd name="T16" fmla="*/ 130 w 210"/>
                  <a:gd name="T17" fmla="*/ 193 h 283"/>
                  <a:gd name="T18" fmla="*/ 153 w 210"/>
                  <a:gd name="T19" fmla="*/ 208 h 283"/>
                  <a:gd name="T20" fmla="*/ 11 w 210"/>
                  <a:gd name="T21" fmla="*/ 249 h 283"/>
                  <a:gd name="T22" fmla="*/ 28 w 210"/>
                  <a:gd name="T23" fmla="*/ 90 h 283"/>
                  <a:gd name="T24" fmla="*/ 121 w 210"/>
                  <a:gd name="T25" fmla="*/ 0 h 283"/>
                  <a:gd name="T26" fmla="*/ 195 w 210"/>
                  <a:gd name="T27" fmla="*/ 119 h 283"/>
                  <a:gd name="T28" fmla="*/ 185 w 210"/>
                  <a:gd name="T29" fmla="*/ 197 h 283"/>
                  <a:gd name="T30" fmla="*/ 184 w 210"/>
                  <a:gd name="T31" fmla="*/ 126 h 283"/>
                  <a:gd name="T32" fmla="*/ 121 w 210"/>
                  <a:gd name="T33" fmla="*/ 13 h 283"/>
                  <a:gd name="T34" fmla="*/ 42 w 210"/>
                  <a:gd name="T35" fmla="*/ 90 h 283"/>
                  <a:gd name="T36" fmla="*/ 44 w 210"/>
                  <a:gd name="T37" fmla="*/ 202 h 283"/>
                  <a:gd name="T38" fmla="*/ 43 w 210"/>
                  <a:gd name="T39" fmla="*/ 124 h 283"/>
                  <a:gd name="T40" fmla="*/ 56 w 210"/>
                  <a:gd name="T41" fmla="*/ 91 h 283"/>
                  <a:gd name="T42" fmla="*/ 158 w 210"/>
                  <a:gd name="T43" fmla="*/ 124 h 283"/>
                  <a:gd name="T44" fmla="*/ 105 w 210"/>
                  <a:gd name="T45" fmla="*/ 93 h 283"/>
                  <a:gd name="T46" fmla="*/ 70 w 210"/>
                  <a:gd name="T47" fmla="*/ 88 h 283"/>
                  <a:gd name="T48" fmla="*/ 146 w 210"/>
                  <a:gd name="T49" fmla="*/ 67 h 283"/>
                  <a:gd name="T50" fmla="*/ 165 w 210"/>
                  <a:gd name="T51" fmla="*/ 85 h 283"/>
                  <a:gd name="T52" fmla="*/ 107 w 210"/>
                  <a:gd name="T53" fmla="*/ 188 h 283"/>
                  <a:gd name="T54" fmla="*/ 107 w 210"/>
                  <a:gd name="T55" fmla="*/ 223 h 283"/>
                  <a:gd name="T56" fmla="*/ 132 w 210"/>
                  <a:gd name="T57" fmla="*/ 212 h 283"/>
                  <a:gd name="T58" fmla="*/ 111 w 210"/>
                  <a:gd name="T59" fmla="*/ 237 h 283"/>
                  <a:gd name="T60" fmla="*/ 61 w 210"/>
                  <a:gd name="T61" fmla="*/ 212 h 283"/>
                  <a:gd name="T62" fmla="*/ 24 w 210"/>
                  <a:gd name="T63" fmla="*/ 249 h 283"/>
                  <a:gd name="T64" fmla="*/ 93 w 210"/>
                  <a:gd name="T65" fmla="*/ 4 h 283"/>
                  <a:gd name="T66" fmla="*/ 23 w 210"/>
                  <a:gd name="T67" fmla="*/ 121 h 283"/>
                  <a:gd name="T68" fmla="*/ 36 w 210"/>
                  <a:gd name="T69" fmla="*/ 210 h 283"/>
                  <a:gd name="T70" fmla="*/ 17 w 210"/>
                  <a:gd name="T71" fmla="*/ 279 h 283"/>
                  <a:gd name="T72" fmla="*/ 32 w 210"/>
                  <a:gd name="T73" fmla="*/ 220 h 283"/>
                  <a:gd name="T74" fmla="*/ 69 w 210"/>
                  <a:gd name="T75" fmla="*/ 207 h 283"/>
                  <a:gd name="T76" fmla="*/ 109 w 210"/>
                  <a:gd name="T77" fmla="*/ 234 h 283"/>
                  <a:gd name="T78" fmla="*/ 129 w 210"/>
                  <a:gd name="T79" fmla="*/ 215 h 283"/>
                  <a:gd name="T80" fmla="*/ 107 w 210"/>
                  <a:gd name="T81" fmla="*/ 228 h 283"/>
                  <a:gd name="T82" fmla="*/ 87 w 210"/>
                  <a:gd name="T83" fmla="*/ 183 h 283"/>
                  <a:gd name="T84" fmla="*/ 107 w 210"/>
                  <a:gd name="T85" fmla="*/ 184 h 283"/>
                  <a:gd name="T86" fmla="*/ 165 w 210"/>
                  <a:gd name="T87" fmla="*/ 89 h 283"/>
                  <a:gd name="T88" fmla="*/ 140 w 210"/>
                  <a:gd name="T89" fmla="*/ 65 h 283"/>
                  <a:gd name="T90" fmla="*/ 68 w 210"/>
                  <a:gd name="T91" fmla="*/ 95 h 283"/>
                  <a:gd name="T92" fmla="*/ 134 w 210"/>
                  <a:gd name="T93" fmla="*/ 74 h 283"/>
                  <a:gd name="T94" fmla="*/ 160 w 210"/>
                  <a:gd name="T95" fmla="*/ 94 h 283"/>
                  <a:gd name="T96" fmla="*/ 107 w 210"/>
                  <a:gd name="T97" fmla="*/ 179 h 283"/>
                  <a:gd name="T98" fmla="*/ 49 w 210"/>
                  <a:gd name="T99" fmla="*/ 89 h 283"/>
                  <a:gd name="T100" fmla="*/ 81 w 210"/>
                  <a:gd name="T101" fmla="*/ 178 h 283"/>
                  <a:gd name="T102" fmla="*/ 61 w 210"/>
                  <a:gd name="T103" fmla="*/ 203 h 283"/>
                  <a:gd name="T104" fmla="*/ 39 w 210"/>
                  <a:gd name="T105" fmla="*/ 203 h 283"/>
                  <a:gd name="T106" fmla="*/ 38 w 210"/>
                  <a:gd name="T107" fmla="*/ 64 h 283"/>
                  <a:gd name="T108" fmla="*/ 176 w 210"/>
                  <a:gd name="T109" fmla="*/ 64 h 283"/>
                  <a:gd name="T110" fmla="*/ 186 w 210"/>
                  <a:gd name="T111" fmla="*/ 190 h 283"/>
                  <a:gd name="T112" fmla="*/ 189 w 210"/>
                  <a:gd name="T113" fmla="*/ 194 h 283"/>
                  <a:gd name="T114" fmla="*/ 182 w 210"/>
                  <a:gd name="T115" fmla="*/ 90 h 283"/>
                  <a:gd name="T116" fmla="*/ 93 w 210"/>
                  <a:gd name="T117" fmla="*/ 4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0" h="283">
                    <a:moveTo>
                      <a:pt x="197" y="283"/>
                    </a:moveTo>
                    <a:cubicBezTo>
                      <a:pt x="193" y="283"/>
                      <a:pt x="190" y="280"/>
                      <a:pt x="190" y="276"/>
                    </a:cubicBezTo>
                    <a:cubicBezTo>
                      <a:pt x="190" y="249"/>
                      <a:pt x="190" y="249"/>
                      <a:pt x="190" y="249"/>
                    </a:cubicBezTo>
                    <a:cubicBezTo>
                      <a:pt x="190" y="239"/>
                      <a:pt x="186" y="230"/>
                      <a:pt x="179" y="223"/>
                    </a:cubicBezTo>
                    <a:cubicBezTo>
                      <a:pt x="172" y="216"/>
                      <a:pt x="163" y="212"/>
                      <a:pt x="153" y="212"/>
                    </a:cubicBezTo>
                    <a:cubicBezTo>
                      <a:pt x="153" y="212"/>
                      <a:pt x="153" y="212"/>
                      <a:pt x="153" y="212"/>
                    </a:cubicBezTo>
                    <a:cubicBezTo>
                      <a:pt x="142" y="212"/>
                      <a:pt x="133" y="206"/>
                      <a:pt x="127" y="197"/>
                    </a:cubicBezTo>
                    <a:cubicBezTo>
                      <a:pt x="126" y="196"/>
                      <a:pt x="126" y="194"/>
                      <a:pt x="126" y="192"/>
                    </a:cubicBezTo>
                    <a:cubicBezTo>
                      <a:pt x="127" y="190"/>
                      <a:pt x="128" y="189"/>
                      <a:pt x="129" y="188"/>
                    </a:cubicBezTo>
                    <a:cubicBezTo>
                      <a:pt x="131" y="187"/>
                      <a:pt x="132" y="187"/>
                      <a:pt x="134" y="187"/>
                    </a:cubicBezTo>
                    <a:cubicBezTo>
                      <a:pt x="136" y="188"/>
                      <a:pt x="137" y="189"/>
                      <a:pt x="138" y="190"/>
                    </a:cubicBezTo>
                    <a:cubicBezTo>
                      <a:pt x="141" y="196"/>
                      <a:pt x="147" y="199"/>
                      <a:pt x="153" y="199"/>
                    </a:cubicBezTo>
                    <a:cubicBezTo>
                      <a:pt x="181" y="199"/>
                      <a:pt x="203" y="221"/>
                      <a:pt x="203" y="249"/>
                    </a:cubicBezTo>
                    <a:cubicBezTo>
                      <a:pt x="203" y="276"/>
                      <a:pt x="203" y="276"/>
                      <a:pt x="203" y="276"/>
                    </a:cubicBezTo>
                    <a:cubicBezTo>
                      <a:pt x="203" y="280"/>
                      <a:pt x="200" y="283"/>
                      <a:pt x="197" y="283"/>
                    </a:cubicBezTo>
                    <a:close/>
                    <a:moveTo>
                      <a:pt x="153" y="208"/>
                    </a:moveTo>
                    <a:cubicBezTo>
                      <a:pt x="164" y="208"/>
                      <a:pt x="174" y="212"/>
                      <a:pt x="182" y="220"/>
                    </a:cubicBezTo>
                    <a:cubicBezTo>
                      <a:pt x="190" y="228"/>
                      <a:pt x="194" y="238"/>
                      <a:pt x="194" y="249"/>
                    </a:cubicBezTo>
                    <a:cubicBezTo>
                      <a:pt x="194" y="276"/>
                      <a:pt x="194" y="276"/>
                      <a:pt x="194" y="276"/>
                    </a:cubicBezTo>
                    <a:cubicBezTo>
                      <a:pt x="194" y="278"/>
                      <a:pt x="195" y="279"/>
                      <a:pt x="197" y="279"/>
                    </a:cubicBezTo>
                    <a:cubicBezTo>
                      <a:pt x="198" y="279"/>
                      <a:pt x="199" y="278"/>
                      <a:pt x="199" y="276"/>
                    </a:cubicBezTo>
                    <a:cubicBezTo>
                      <a:pt x="199" y="249"/>
                      <a:pt x="199" y="249"/>
                      <a:pt x="199" y="249"/>
                    </a:cubicBezTo>
                    <a:cubicBezTo>
                      <a:pt x="199" y="223"/>
                      <a:pt x="179" y="203"/>
                      <a:pt x="153" y="203"/>
                    </a:cubicBezTo>
                    <a:cubicBezTo>
                      <a:pt x="146" y="203"/>
                      <a:pt x="139" y="199"/>
                      <a:pt x="135" y="192"/>
                    </a:cubicBezTo>
                    <a:cubicBezTo>
                      <a:pt x="135" y="192"/>
                      <a:pt x="134" y="191"/>
                      <a:pt x="133" y="191"/>
                    </a:cubicBezTo>
                    <a:cubicBezTo>
                      <a:pt x="133" y="191"/>
                      <a:pt x="132" y="191"/>
                      <a:pt x="131" y="192"/>
                    </a:cubicBezTo>
                    <a:cubicBezTo>
                      <a:pt x="131" y="192"/>
                      <a:pt x="130" y="192"/>
                      <a:pt x="130" y="193"/>
                    </a:cubicBezTo>
                    <a:cubicBezTo>
                      <a:pt x="130" y="194"/>
                      <a:pt x="130" y="195"/>
                      <a:pt x="130" y="195"/>
                    </a:cubicBezTo>
                    <a:cubicBezTo>
                      <a:pt x="135" y="203"/>
                      <a:pt x="144" y="208"/>
                      <a:pt x="153" y="208"/>
                    </a:cubicBezTo>
                    <a:cubicBezTo>
                      <a:pt x="153" y="208"/>
                      <a:pt x="153" y="208"/>
                      <a:pt x="153" y="208"/>
                    </a:cubicBezTo>
                    <a:close/>
                    <a:moveTo>
                      <a:pt x="17" y="283"/>
                    </a:moveTo>
                    <a:cubicBezTo>
                      <a:pt x="14" y="283"/>
                      <a:pt x="11" y="280"/>
                      <a:pt x="11" y="276"/>
                    </a:cubicBezTo>
                    <a:cubicBezTo>
                      <a:pt x="11" y="249"/>
                      <a:pt x="11" y="249"/>
                      <a:pt x="11" y="249"/>
                    </a:cubicBezTo>
                    <a:cubicBezTo>
                      <a:pt x="11" y="233"/>
                      <a:pt x="18" y="218"/>
                      <a:pt x="31" y="208"/>
                    </a:cubicBezTo>
                    <a:cubicBezTo>
                      <a:pt x="5" y="186"/>
                      <a:pt x="0" y="148"/>
                      <a:pt x="19" y="119"/>
                    </a:cubicBezTo>
                    <a:cubicBezTo>
                      <a:pt x="25" y="110"/>
                      <a:pt x="28" y="100"/>
                      <a:pt x="28" y="90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29"/>
                      <a:pt x="57" y="0"/>
                      <a:pt x="9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57" y="0"/>
                      <a:pt x="186" y="29"/>
                      <a:pt x="186" y="64"/>
                    </a:cubicBezTo>
                    <a:cubicBezTo>
                      <a:pt x="186" y="90"/>
                      <a:pt x="186" y="90"/>
                      <a:pt x="186" y="90"/>
                    </a:cubicBezTo>
                    <a:cubicBezTo>
                      <a:pt x="186" y="100"/>
                      <a:pt x="189" y="110"/>
                      <a:pt x="195" y="119"/>
                    </a:cubicBezTo>
                    <a:cubicBezTo>
                      <a:pt x="210" y="142"/>
                      <a:pt x="210" y="173"/>
                      <a:pt x="194" y="196"/>
                    </a:cubicBezTo>
                    <a:cubicBezTo>
                      <a:pt x="193" y="197"/>
                      <a:pt x="192" y="198"/>
                      <a:pt x="190" y="198"/>
                    </a:cubicBezTo>
                    <a:cubicBezTo>
                      <a:pt x="188" y="199"/>
                      <a:pt x="186" y="198"/>
                      <a:pt x="185" y="197"/>
                    </a:cubicBezTo>
                    <a:cubicBezTo>
                      <a:pt x="183" y="196"/>
                      <a:pt x="182" y="195"/>
                      <a:pt x="182" y="193"/>
                    </a:cubicBezTo>
                    <a:cubicBezTo>
                      <a:pt x="182" y="191"/>
                      <a:pt x="182" y="190"/>
                      <a:pt x="183" y="188"/>
                    </a:cubicBezTo>
                    <a:cubicBezTo>
                      <a:pt x="196" y="169"/>
                      <a:pt x="196" y="145"/>
                      <a:pt x="184" y="126"/>
                    </a:cubicBezTo>
                    <a:cubicBezTo>
                      <a:pt x="176" y="116"/>
                      <a:pt x="172" y="103"/>
                      <a:pt x="172" y="90"/>
                    </a:cubicBezTo>
                    <a:cubicBezTo>
                      <a:pt x="172" y="64"/>
                      <a:pt x="172" y="64"/>
                      <a:pt x="172" y="64"/>
                    </a:cubicBezTo>
                    <a:cubicBezTo>
                      <a:pt x="172" y="36"/>
                      <a:pt x="149" y="13"/>
                      <a:pt x="121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65" y="13"/>
                      <a:pt x="42" y="36"/>
                      <a:pt x="42" y="64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103"/>
                      <a:pt x="38" y="116"/>
                      <a:pt x="30" y="127"/>
                    </a:cubicBezTo>
                    <a:cubicBezTo>
                      <a:pt x="14" y="150"/>
                      <a:pt x="19" y="182"/>
                      <a:pt x="42" y="200"/>
                    </a:cubicBezTo>
                    <a:cubicBezTo>
                      <a:pt x="44" y="202"/>
                      <a:pt x="44" y="202"/>
                      <a:pt x="44" y="202"/>
                    </a:cubicBezTo>
                    <a:cubicBezTo>
                      <a:pt x="49" y="200"/>
                      <a:pt x="55" y="199"/>
                      <a:pt x="61" y="199"/>
                    </a:cubicBezTo>
                    <a:cubicBezTo>
                      <a:pt x="70" y="199"/>
                      <a:pt x="78" y="191"/>
                      <a:pt x="78" y="181"/>
                    </a:cubicBezTo>
                    <a:cubicBezTo>
                      <a:pt x="57" y="170"/>
                      <a:pt x="43" y="148"/>
                      <a:pt x="43" y="124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88"/>
                      <a:pt x="46" y="85"/>
                      <a:pt x="49" y="85"/>
                    </a:cubicBezTo>
                    <a:cubicBezTo>
                      <a:pt x="53" y="85"/>
                      <a:pt x="56" y="88"/>
                      <a:pt x="56" y="91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56" y="152"/>
                      <a:pt x="79" y="175"/>
                      <a:pt x="107" y="175"/>
                    </a:cubicBezTo>
                    <a:cubicBezTo>
                      <a:pt x="135" y="175"/>
                      <a:pt x="158" y="152"/>
                      <a:pt x="158" y="124"/>
                    </a:cubicBezTo>
                    <a:cubicBezTo>
                      <a:pt x="158" y="98"/>
                      <a:pt x="158" y="98"/>
                      <a:pt x="158" y="98"/>
                    </a:cubicBezTo>
                    <a:cubicBezTo>
                      <a:pt x="147" y="97"/>
                      <a:pt x="138" y="89"/>
                      <a:pt x="134" y="78"/>
                    </a:cubicBezTo>
                    <a:cubicBezTo>
                      <a:pt x="125" y="84"/>
                      <a:pt x="115" y="89"/>
                      <a:pt x="105" y="93"/>
                    </a:cubicBezTo>
                    <a:cubicBezTo>
                      <a:pt x="87" y="99"/>
                      <a:pt x="72" y="101"/>
                      <a:pt x="71" y="101"/>
                    </a:cubicBezTo>
                    <a:cubicBezTo>
                      <a:pt x="68" y="101"/>
                      <a:pt x="65" y="99"/>
                      <a:pt x="64" y="95"/>
                    </a:cubicBezTo>
                    <a:cubicBezTo>
                      <a:pt x="64" y="92"/>
                      <a:pt x="66" y="88"/>
                      <a:pt x="70" y="88"/>
                    </a:cubicBezTo>
                    <a:cubicBezTo>
                      <a:pt x="93" y="84"/>
                      <a:pt x="116" y="76"/>
                      <a:pt x="135" y="62"/>
                    </a:cubicBezTo>
                    <a:cubicBezTo>
                      <a:pt x="137" y="60"/>
                      <a:pt x="140" y="60"/>
                      <a:pt x="142" y="61"/>
                    </a:cubicBezTo>
                    <a:cubicBezTo>
                      <a:pt x="144" y="63"/>
                      <a:pt x="146" y="65"/>
                      <a:pt x="146" y="67"/>
                    </a:cubicBezTo>
                    <a:cubicBezTo>
                      <a:pt x="146" y="67"/>
                      <a:pt x="146" y="78"/>
                      <a:pt x="153" y="83"/>
                    </a:cubicBezTo>
                    <a:cubicBezTo>
                      <a:pt x="158" y="85"/>
                      <a:pt x="162" y="85"/>
                      <a:pt x="164" y="85"/>
                    </a:cubicBezTo>
                    <a:cubicBezTo>
                      <a:pt x="164" y="85"/>
                      <a:pt x="164" y="85"/>
                      <a:pt x="165" y="85"/>
                    </a:cubicBezTo>
                    <a:cubicBezTo>
                      <a:pt x="168" y="85"/>
                      <a:pt x="171" y="87"/>
                      <a:pt x="171" y="91"/>
                    </a:cubicBezTo>
                    <a:cubicBezTo>
                      <a:pt x="171" y="91"/>
                      <a:pt x="171" y="91"/>
                      <a:pt x="171" y="124"/>
                    </a:cubicBezTo>
                    <a:cubicBezTo>
                      <a:pt x="171" y="159"/>
                      <a:pt x="142" y="188"/>
                      <a:pt x="107" y="188"/>
                    </a:cubicBezTo>
                    <a:cubicBezTo>
                      <a:pt x="102" y="188"/>
                      <a:pt x="96" y="187"/>
                      <a:pt x="91" y="186"/>
                    </a:cubicBezTo>
                    <a:cubicBezTo>
                      <a:pt x="90" y="193"/>
                      <a:pt x="87" y="199"/>
                      <a:pt x="82" y="204"/>
                    </a:cubicBezTo>
                    <a:cubicBezTo>
                      <a:pt x="107" y="223"/>
                      <a:pt x="107" y="223"/>
                      <a:pt x="107" y="223"/>
                    </a:cubicBezTo>
                    <a:cubicBezTo>
                      <a:pt x="122" y="211"/>
                      <a:pt x="122" y="211"/>
                      <a:pt x="122" y="211"/>
                    </a:cubicBezTo>
                    <a:cubicBezTo>
                      <a:pt x="124" y="210"/>
                      <a:pt x="126" y="210"/>
                      <a:pt x="127" y="210"/>
                    </a:cubicBezTo>
                    <a:cubicBezTo>
                      <a:pt x="129" y="210"/>
                      <a:pt x="131" y="211"/>
                      <a:pt x="132" y="212"/>
                    </a:cubicBezTo>
                    <a:cubicBezTo>
                      <a:pt x="133" y="214"/>
                      <a:pt x="133" y="215"/>
                      <a:pt x="133" y="217"/>
                    </a:cubicBezTo>
                    <a:cubicBezTo>
                      <a:pt x="133" y="219"/>
                      <a:pt x="132" y="221"/>
                      <a:pt x="131" y="222"/>
                    </a:cubicBezTo>
                    <a:cubicBezTo>
                      <a:pt x="111" y="237"/>
                      <a:pt x="111" y="237"/>
                      <a:pt x="111" y="237"/>
                    </a:cubicBezTo>
                    <a:cubicBezTo>
                      <a:pt x="109" y="239"/>
                      <a:pt x="105" y="239"/>
                      <a:pt x="103" y="237"/>
                    </a:cubicBezTo>
                    <a:cubicBezTo>
                      <a:pt x="69" y="211"/>
                      <a:pt x="69" y="211"/>
                      <a:pt x="69" y="211"/>
                    </a:cubicBezTo>
                    <a:cubicBezTo>
                      <a:pt x="67" y="212"/>
                      <a:pt x="64" y="212"/>
                      <a:pt x="61" y="212"/>
                    </a:cubicBezTo>
                    <a:cubicBezTo>
                      <a:pt x="61" y="212"/>
                      <a:pt x="61" y="212"/>
                      <a:pt x="61" y="212"/>
                    </a:cubicBezTo>
                    <a:cubicBezTo>
                      <a:pt x="51" y="212"/>
                      <a:pt x="42" y="216"/>
                      <a:pt x="35" y="223"/>
                    </a:cubicBezTo>
                    <a:cubicBezTo>
                      <a:pt x="28" y="230"/>
                      <a:pt x="24" y="239"/>
                      <a:pt x="24" y="249"/>
                    </a:cubicBezTo>
                    <a:cubicBezTo>
                      <a:pt x="24" y="276"/>
                      <a:pt x="24" y="276"/>
                      <a:pt x="24" y="276"/>
                    </a:cubicBezTo>
                    <a:cubicBezTo>
                      <a:pt x="24" y="280"/>
                      <a:pt x="21" y="283"/>
                      <a:pt x="17" y="283"/>
                    </a:cubicBezTo>
                    <a:close/>
                    <a:moveTo>
                      <a:pt x="93" y="4"/>
                    </a:moveTo>
                    <a:cubicBezTo>
                      <a:pt x="59" y="4"/>
                      <a:pt x="32" y="31"/>
                      <a:pt x="32" y="64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101"/>
                      <a:pt x="29" y="112"/>
                      <a:pt x="23" y="121"/>
                    </a:cubicBezTo>
                    <a:cubicBezTo>
                      <a:pt x="4" y="149"/>
                      <a:pt x="10" y="186"/>
                      <a:pt x="36" y="207"/>
                    </a:cubicBezTo>
                    <a:cubicBezTo>
                      <a:pt x="38" y="209"/>
                      <a:pt x="38" y="209"/>
                      <a:pt x="38" y="209"/>
                    </a:cubicBezTo>
                    <a:cubicBezTo>
                      <a:pt x="36" y="210"/>
                      <a:pt x="36" y="210"/>
                      <a:pt x="36" y="210"/>
                    </a:cubicBezTo>
                    <a:cubicBezTo>
                      <a:pt x="23" y="219"/>
                      <a:pt x="15" y="233"/>
                      <a:pt x="15" y="249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15" y="278"/>
                      <a:pt x="16" y="279"/>
                      <a:pt x="17" y="279"/>
                    </a:cubicBezTo>
                    <a:cubicBezTo>
                      <a:pt x="19" y="279"/>
                      <a:pt x="20" y="278"/>
                      <a:pt x="20" y="276"/>
                    </a:cubicBezTo>
                    <a:cubicBezTo>
                      <a:pt x="20" y="249"/>
                      <a:pt x="20" y="249"/>
                      <a:pt x="20" y="249"/>
                    </a:cubicBezTo>
                    <a:cubicBezTo>
                      <a:pt x="20" y="238"/>
                      <a:pt x="24" y="228"/>
                      <a:pt x="32" y="220"/>
                    </a:cubicBezTo>
                    <a:cubicBezTo>
                      <a:pt x="40" y="212"/>
                      <a:pt x="50" y="208"/>
                      <a:pt x="61" y="208"/>
                    </a:cubicBezTo>
                    <a:cubicBezTo>
                      <a:pt x="61" y="208"/>
                      <a:pt x="61" y="208"/>
                      <a:pt x="61" y="208"/>
                    </a:cubicBezTo>
                    <a:cubicBezTo>
                      <a:pt x="64" y="208"/>
                      <a:pt x="66" y="208"/>
                      <a:pt x="69" y="207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105" y="234"/>
                      <a:pt x="105" y="234"/>
                      <a:pt x="105" y="234"/>
                    </a:cubicBezTo>
                    <a:cubicBezTo>
                      <a:pt x="106" y="234"/>
                      <a:pt x="108" y="234"/>
                      <a:pt x="109" y="234"/>
                    </a:cubicBezTo>
                    <a:cubicBezTo>
                      <a:pt x="128" y="218"/>
                      <a:pt x="128" y="218"/>
                      <a:pt x="128" y="218"/>
                    </a:cubicBezTo>
                    <a:cubicBezTo>
                      <a:pt x="129" y="218"/>
                      <a:pt x="129" y="217"/>
                      <a:pt x="129" y="217"/>
                    </a:cubicBezTo>
                    <a:cubicBezTo>
                      <a:pt x="129" y="216"/>
                      <a:pt x="129" y="215"/>
                      <a:pt x="129" y="215"/>
                    </a:cubicBezTo>
                    <a:cubicBezTo>
                      <a:pt x="128" y="214"/>
                      <a:pt x="127" y="214"/>
                      <a:pt x="127" y="214"/>
                    </a:cubicBezTo>
                    <a:cubicBezTo>
                      <a:pt x="126" y="214"/>
                      <a:pt x="125" y="214"/>
                      <a:pt x="125" y="214"/>
                    </a:cubicBezTo>
                    <a:cubicBezTo>
                      <a:pt x="107" y="228"/>
                      <a:pt x="107" y="228"/>
                      <a:pt x="107" y="228"/>
                    </a:cubicBezTo>
                    <a:cubicBezTo>
                      <a:pt x="76" y="204"/>
                      <a:pt x="76" y="204"/>
                      <a:pt x="76" y="204"/>
                    </a:cubicBezTo>
                    <a:cubicBezTo>
                      <a:pt x="78" y="202"/>
                      <a:pt x="78" y="202"/>
                      <a:pt x="78" y="202"/>
                    </a:cubicBezTo>
                    <a:cubicBezTo>
                      <a:pt x="83" y="197"/>
                      <a:pt x="87" y="191"/>
                      <a:pt x="87" y="183"/>
                    </a:cubicBezTo>
                    <a:cubicBezTo>
                      <a:pt x="88" y="181"/>
                      <a:pt x="88" y="181"/>
                      <a:pt x="88" y="181"/>
                    </a:cubicBezTo>
                    <a:cubicBezTo>
                      <a:pt x="90" y="182"/>
                      <a:pt x="90" y="182"/>
                      <a:pt x="90" y="182"/>
                    </a:cubicBezTo>
                    <a:cubicBezTo>
                      <a:pt x="96" y="183"/>
                      <a:pt x="101" y="184"/>
                      <a:pt x="107" y="184"/>
                    </a:cubicBezTo>
                    <a:cubicBezTo>
                      <a:pt x="140" y="184"/>
                      <a:pt x="167" y="157"/>
                      <a:pt x="167" y="124"/>
                    </a:cubicBezTo>
                    <a:cubicBezTo>
                      <a:pt x="167" y="108"/>
                      <a:pt x="167" y="92"/>
                      <a:pt x="167" y="91"/>
                    </a:cubicBezTo>
                    <a:cubicBezTo>
                      <a:pt x="167" y="90"/>
                      <a:pt x="166" y="89"/>
                      <a:pt x="165" y="89"/>
                    </a:cubicBezTo>
                    <a:cubicBezTo>
                      <a:pt x="162" y="89"/>
                      <a:pt x="157" y="89"/>
                      <a:pt x="151" y="86"/>
                    </a:cubicBezTo>
                    <a:cubicBezTo>
                      <a:pt x="142" y="80"/>
                      <a:pt x="142" y="68"/>
                      <a:pt x="142" y="67"/>
                    </a:cubicBezTo>
                    <a:cubicBezTo>
                      <a:pt x="142" y="66"/>
                      <a:pt x="141" y="65"/>
                      <a:pt x="140" y="65"/>
                    </a:cubicBezTo>
                    <a:cubicBezTo>
                      <a:pt x="139" y="65"/>
                      <a:pt x="138" y="65"/>
                      <a:pt x="137" y="65"/>
                    </a:cubicBezTo>
                    <a:cubicBezTo>
                      <a:pt x="118" y="79"/>
                      <a:pt x="95" y="88"/>
                      <a:pt x="71" y="92"/>
                    </a:cubicBezTo>
                    <a:cubicBezTo>
                      <a:pt x="69" y="92"/>
                      <a:pt x="68" y="93"/>
                      <a:pt x="68" y="95"/>
                    </a:cubicBezTo>
                    <a:cubicBezTo>
                      <a:pt x="69" y="96"/>
                      <a:pt x="70" y="97"/>
                      <a:pt x="71" y="97"/>
                    </a:cubicBezTo>
                    <a:cubicBezTo>
                      <a:pt x="72" y="97"/>
                      <a:pt x="87" y="95"/>
                      <a:pt x="103" y="89"/>
                    </a:cubicBezTo>
                    <a:cubicBezTo>
                      <a:pt x="114" y="85"/>
                      <a:pt x="125" y="80"/>
                      <a:pt x="134" y="74"/>
                    </a:cubicBezTo>
                    <a:cubicBezTo>
                      <a:pt x="137" y="72"/>
                      <a:pt x="137" y="72"/>
                      <a:pt x="137" y="72"/>
                    </a:cubicBezTo>
                    <a:cubicBezTo>
                      <a:pt x="137" y="75"/>
                      <a:pt x="137" y="75"/>
                      <a:pt x="137" y="75"/>
                    </a:cubicBezTo>
                    <a:cubicBezTo>
                      <a:pt x="140" y="86"/>
                      <a:pt x="149" y="93"/>
                      <a:pt x="160" y="94"/>
                    </a:cubicBezTo>
                    <a:cubicBezTo>
                      <a:pt x="162" y="94"/>
                      <a:pt x="162" y="94"/>
                      <a:pt x="162" y="94"/>
                    </a:cubicBezTo>
                    <a:cubicBezTo>
                      <a:pt x="162" y="124"/>
                      <a:pt x="162" y="124"/>
                      <a:pt x="162" y="124"/>
                    </a:cubicBezTo>
                    <a:cubicBezTo>
                      <a:pt x="162" y="154"/>
                      <a:pt x="137" y="179"/>
                      <a:pt x="107" y="179"/>
                    </a:cubicBezTo>
                    <a:cubicBezTo>
                      <a:pt x="77" y="179"/>
                      <a:pt x="52" y="154"/>
                      <a:pt x="52" y="124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0"/>
                      <a:pt x="51" y="89"/>
                      <a:pt x="49" y="89"/>
                    </a:cubicBezTo>
                    <a:cubicBezTo>
                      <a:pt x="48" y="89"/>
                      <a:pt x="47" y="90"/>
                      <a:pt x="47" y="91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7" y="147"/>
                      <a:pt x="60" y="168"/>
                      <a:pt x="81" y="178"/>
                    </a:cubicBezTo>
                    <a:cubicBezTo>
                      <a:pt x="82" y="179"/>
                      <a:pt x="82" y="179"/>
                      <a:pt x="82" y="179"/>
                    </a:cubicBezTo>
                    <a:cubicBezTo>
                      <a:pt x="82" y="181"/>
                      <a:pt x="82" y="181"/>
                      <a:pt x="82" y="181"/>
                    </a:cubicBezTo>
                    <a:cubicBezTo>
                      <a:pt x="82" y="193"/>
                      <a:pt x="73" y="203"/>
                      <a:pt x="61" y="203"/>
                    </a:cubicBezTo>
                    <a:cubicBezTo>
                      <a:pt x="55" y="203"/>
                      <a:pt x="50" y="204"/>
                      <a:pt x="44" y="206"/>
                    </a:cubicBezTo>
                    <a:cubicBezTo>
                      <a:pt x="43" y="206"/>
                      <a:pt x="43" y="206"/>
                      <a:pt x="43" y="206"/>
                    </a:cubicBezTo>
                    <a:cubicBezTo>
                      <a:pt x="39" y="203"/>
                      <a:pt x="39" y="203"/>
                      <a:pt x="39" y="203"/>
                    </a:cubicBezTo>
                    <a:cubicBezTo>
                      <a:pt x="15" y="184"/>
                      <a:pt x="10" y="150"/>
                      <a:pt x="27" y="124"/>
                    </a:cubicBezTo>
                    <a:cubicBezTo>
                      <a:pt x="34" y="114"/>
                      <a:pt x="38" y="102"/>
                      <a:pt x="38" y="90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34"/>
                      <a:pt x="62" y="9"/>
                      <a:pt x="93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52" y="9"/>
                      <a:pt x="176" y="34"/>
                      <a:pt x="176" y="64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102"/>
                      <a:pt x="180" y="114"/>
                      <a:pt x="187" y="124"/>
                    </a:cubicBezTo>
                    <a:cubicBezTo>
                      <a:pt x="200" y="144"/>
                      <a:pt x="200" y="170"/>
                      <a:pt x="186" y="190"/>
                    </a:cubicBezTo>
                    <a:cubicBezTo>
                      <a:pt x="186" y="191"/>
                      <a:pt x="186" y="192"/>
                      <a:pt x="186" y="192"/>
                    </a:cubicBezTo>
                    <a:cubicBezTo>
                      <a:pt x="186" y="193"/>
                      <a:pt x="187" y="194"/>
                      <a:pt x="187" y="194"/>
                    </a:cubicBezTo>
                    <a:cubicBezTo>
                      <a:pt x="188" y="194"/>
                      <a:pt x="188" y="195"/>
                      <a:pt x="189" y="194"/>
                    </a:cubicBezTo>
                    <a:cubicBezTo>
                      <a:pt x="190" y="194"/>
                      <a:pt x="190" y="194"/>
                      <a:pt x="191" y="193"/>
                    </a:cubicBezTo>
                    <a:cubicBezTo>
                      <a:pt x="206" y="172"/>
                      <a:pt x="206" y="143"/>
                      <a:pt x="191" y="121"/>
                    </a:cubicBezTo>
                    <a:cubicBezTo>
                      <a:pt x="185" y="112"/>
                      <a:pt x="182" y="101"/>
                      <a:pt x="182" y="90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2" y="31"/>
                      <a:pt x="155" y="4"/>
                      <a:pt x="121" y="4"/>
                    </a:cubicBez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9" name="Freeform 81">
                <a:extLst>
                  <a:ext uri="{FF2B5EF4-FFF2-40B4-BE49-F238E27FC236}">
                    <a16:creationId xmlns:a16="http://schemas.microsoft.com/office/drawing/2014/main" id="{AD94B7F2-2D33-6B61-B080-4E1151CBCCE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3013" y="5391151"/>
                <a:ext cx="601662" cy="290513"/>
              </a:xfrm>
              <a:custGeom>
                <a:avLst/>
                <a:gdLst>
                  <a:gd name="T0" fmla="*/ 7 w 377"/>
                  <a:gd name="T1" fmla="*/ 151 h 182"/>
                  <a:gd name="T2" fmla="*/ 30 w 377"/>
                  <a:gd name="T3" fmla="*/ 174 h 182"/>
                  <a:gd name="T4" fmla="*/ 37 w 377"/>
                  <a:gd name="T5" fmla="*/ 182 h 182"/>
                  <a:gd name="T6" fmla="*/ 339 w 377"/>
                  <a:gd name="T7" fmla="*/ 182 h 182"/>
                  <a:gd name="T8" fmla="*/ 347 w 377"/>
                  <a:gd name="T9" fmla="*/ 174 h 182"/>
                  <a:gd name="T10" fmla="*/ 369 w 377"/>
                  <a:gd name="T11" fmla="*/ 151 h 182"/>
                  <a:gd name="T12" fmla="*/ 377 w 377"/>
                  <a:gd name="T13" fmla="*/ 144 h 182"/>
                  <a:gd name="T14" fmla="*/ 377 w 377"/>
                  <a:gd name="T15" fmla="*/ 38 h 182"/>
                  <a:gd name="T16" fmla="*/ 369 w 377"/>
                  <a:gd name="T17" fmla="*/ 31 h 182"/>
                  <a:gd name="T18" fmla="*/ 347 w 377"/>
                  <a:gd name="T19" fmla="*/ 8 h 182"/>
                  <a:gd name="T20" fmla="*/ 339 w 377"/>
                  <a:gd name="T21" fmla="*/ 0 h 182"/>
                  <a:gd name="T22" fmla="*/ 37 w 377"/>
                  <a:gd name="T23" fmla="*/ 0 h 182"/>
                  <a:gd name="T24" fmla="*/ 30 w 377"/>
                  <a:gd name="T25" fmla="*/ 8 h 182"/>
                  <a:gd name="T26" fmla="*/ 7 w 377"/>
                  <a:gd name="T27" fmla="*/ 31 h 182"/>
                  <a:gd name="T28" fmla="*/ 0 w 377"/>
                  <a:gd name="T29" fmla="*/ 38 h 182"/>
                  <a:gd name="T30" fmla="*/ 0 w 377"/>
                  <a:gd name="T31" fmla="*/ 144 h 182"/>
                  <a:gd name="T32" fmla="*/ 7 w 377"/>
                  <a:gd name="T33" fmla="*/ 151 h 182"/>
                  <a:gd name="T34" fmla="*/ 332 w 377"/>
                  <a:gd name="T35" fmla="*/ 16 h 182"/>
                  <a:gd name="T36" fmla="*/ 362 w 377"/>
                  <a:gd name="T37" fmla="*/ 45 h 182"/>
                  <a:gd name="T38" fmla="*/ 362 w 377"/>
                  <a:gd name="T39" fmla="*/ 137 h 182"/>
                  <a:gd name="T40" fmla="*/ 332 w 377"/>
                  <a:gd name="T41" fmla="*/ 166 h 182"/>
                  <a:gd name="T42" fmla="*/ 238 w 377"/>
                  <a:gd name="T43" fmla="*/ 166 h 182"/>
                  <a:gd name="T44" fmla="*/ 264 w 377"/>
                  <a:gd name="T45" fmla="*/ 41 h 182"/>
                  <a:gd name="T46" fmla="*/ 238 w 377"/>
                  <a:gd name="T47" fmla="*/ 16 h 182"/>
                  <a:gd name="T48" fmla="*/ 332 w 377"/>
                  <a:gd name="T49" fmla="*/ 16 h 182"/>
                  <a:gd name="T50" fmla="*/ 264 w 377"/>
                  <a:gd name="T51" fmla="*/ 91 h 182"/>
                  <a:gd name="T52" fmla="*/ 188 w 377"/>
                  <a:gd name="T53" fmla="*/ 166 h 182"/>
                  <a:gd name="T54" fmla="*/ 113 w 377"/>
                  <a:gd name="T55" fmla="*/ 91 h 182"/>
                  <a:gd name="T56" fmla="*/ 188 w 377"/>
                  <a:gd name="T57" fmla="*/ 16 h 182"/>
                  <a:gd name="T58" fmla="*/ 264 w 377"/>
                  <a:gd name="T59" fmla="*/ 91 h 182"/>
                  <a:gd name="T60" fmla="*/ 15 w 377"/>
                  <a:gd name="T61" fmla="*/ 45 h 182"/>
                  <a:gd name="T62" fmla="*/ 44 w 377"/>
                  <a:gd name="T63" fmla="*/ 16 h 182"/>
                  <a:gd name="T64" fmla="*/ 138 w 377"/>
                  <a:gd name="T65" fmla="*/ 16 h 182"/>
                  <a:gd name="T66" fmla="*/ 113 w 377"/>
                  <a:gd name="T67" fmla="*/ 141 h 182"/>
                  <a:gd name="T68" fmla="*/ 138 w 377"/>
                  <a:gd name="T69" fmla="*/ 166 h 182"/>
                  <a:gd name="T70" fmla="*/ 44 w 377"/>
                  <a:gd name="T71" fmla="*/ 166 h 182"/>
                  <a:gd name="T72" fmla="*/ 15 w 377"/>
                  <a:gd name="T73" fmla="*/ 137 h 182"/>
                  <a:gd name="T74" fmla="*/ 15 w 377"/>
                  <a:gd name="T75" fmla="*/ 4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7" h="182">
                    <a:moveTo>
                      <a:pt x="7" y="151"/>
                    </a:moveTo>
                    <a:cubicBezTo>
                      <a:pt x="20" y="151"/>
                      <a:pt x="30" y="162"/>
                      <a:pt x="30" y="174"/>
                    </a:cubicBezTo>
                    <a:cubicBezTo>
                      <a:pt x="30" y="178"/>
                      <a:pt x="33" y="182"/>
                      <a:pt x="37" y="182"/>
                    </a:cubicBezTo>
                    <a:cubicBezTo>
                      <a:pt x="339" y="182"/>
                      <a:pt x="339" y="182"/>
                      <a:pt x="339" y="182"/>
                    </a:cubicBezTo>
                    <a:cubicBezTo>
                      <a:pt x="343" y="182"/>
                      <a:pt x="347" y="178"/>
                      <a:pt x="347" y="174"/>
                    </a:cubicBezTo>
                    <a:cubicBezTo>
                      <a:pt x="347" y="162"/>
                      <a:pt x="357" y="151"/>
                      <a:pt x="369" y="151"/>
                    </a:cubicBezTo>
                    <a:cubicBezTo>
                      <a:pt x="374" y="151"/>
                      <a:pt x="377" y="148"/>
                      <a:pt x="377" y="144"/>
                    </a:cubicBezTo>
                    <a:cubicBezTo>
                      <a:pt x="377" y="38"/>
                      <a:pt x="377" y="38"/>
                      <a:pt x="377" y="38"/>
                    </a:cubicBezTo>
                    <a:cubicBezTo>
                      <a:pt x="377" y="34"/>
                      <a:pt x="374" y="31"/>
                      <a:pt x="369" y="31"/>
                    </a:cubicBezTo>
                    <a:cubicBezTo>
                      <a:pt x="357" y="31"/>
                      <a:pt x="347" y="20"/>
                      <a:pt x="347" y="8"/>
                    </a:cubicBezTo>
                    <a:cubicBezTo>
                      <a:pt x="347" y="4"/>
                      <a:pt x="343" y="0"/>
                      <a:pt x="3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3" y="0"/>
                      <a:pt x="30" y="4"/>
                      <a:pt x="30" y="8"/>
                    </a:cubicBezTo>
                    <a:cubicBezTo>
                      <a:pt x="30" y="20"/>
                      <a:pt x="20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3" y="151"/>
                      <a:pt x="7" y="151"/>
                    </a:cubicBezTo>
                    <a:close/>
                    <a:moveTo>
                      <a:pt x="332" y="16"/>
                    </a:moveTo>
                    <a:cubicBezTo>
                      <a:pt x="336" y="30"/>
                      <a:pt x="347" y="42"/>
                      <a:pt x="362" y="45"/>
                    </a:cubicBezTo>
                    <a:cubicBezTo>
                      <a:pt x="362" y="137"/>
                      <a:pt x="362" y="137"/>
                      <a:pt x="362" y="137"/>
                    </a:cubicBezTo>
                    <a:cubicBezTo>
                      <a:pt x="347" y="140"/>
                      <a:pt x="336" y="152"/>
                      <a:pt x="332" y="166"/>
                    </a:cubicBezTo>
                    <a:cubicBezTo>
                      <a:pt x="238" y="166"/>
                      <a:pt x="238" y="166"/>
                      <a:pt x="238" y="166"/>
                    </a:cubicBezTo>
                    <a:cubicBezTo>
                      <a:pt x="280" y="139"/>
                      <a:pt x="291" y="83"/>
                      <a:pt x="264" y="41"/>
                    </a:cubicBezTo>
                    <a:cubicBezTo>
                      <a:pt x="257" y="31"/>
                      <a:pt x="248" y="22"/>
                      <a:pt x="238" y="16"/>
                    </a:cubicBezTo>
                    <a:lnTo>
                      <a:pt x="332" y="16"/>
                    </a:lnTo>
                    <a:close/>
                    <a:moveTo>
                      <a:pt x="264" y="91"/>
                    </a:moveTo>
                    <a:cubicBezTo>
                      <a:pt x="264" y="133"/>
                      <a:pt x="230" y="166"/>
                      <a:pt x="188" y="166"/>
                    </a:cubicBezTo>
                    <a:cubicBezTo>
                      <a:pt x="147" y="166"/>
                      <a:pt x="113" y="133"/>
                      <a:pt x="113" y="91"/>
                    </a:cubicBezTo>
                    <a:cubicBezTo>
                      <a:pt x="113" y="49"/>
                      <a:pt x="147" y="16"/>
                      <a:pt x="188" y="16"/>
                    </a:cubicBezTo>
                    <a:cubicBezTo>
                      <a:pt x="230" y="16"/>
                      <a:pt x="264" y="49"/>
                      <a:pt x="264" y="91"/>
                    </a:cubicBezTo>
                    <a:close/>
                    <a:moveTo>
                      <a:pt x="15" y="45"/>
                    </a:moveTo>
                    <a:cubicBezTo>
                      <a:pt x="30" y="42"/>
                      <a:pt x="41" y="30"/>
                      <a:pt x="44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97" y="43"/>
                      <a:pt x="85" y="99"/>
                      <a:pt x="113" y="141"/>
                    </a:cubicBezTo>
                    <a:cubicBezTo>
                      <a:pt x="119" y="151"/>
                      <a:pt x="128" y="160"/>
                      <a:pt x="138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1" y="152"/>
                      <a:pt x="30" y="140"/>
                      <a:pt x="15" y="137"/>
                    </a:cubicBez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0" name="Freeform 82">
                <a:extLst>
                  <a:ext uri="{FF2B5EF4-FFF2-40B4-BE49-F238E27FC236}">
                    <a16:creationId xmlns:a16="http://schemas.microsoft.com/office/drawing/2014/main" id="{7BA313CA-5F32-31DA-2473-5D6A424E5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13" y="5468938"/>
                <a:ext cx="77787" cy="133350"/>
              </a:xfrm>
              <a:custGeom>
                <a:avLst/>
                <a:gdLst>
                  <a:gd name="T0" fmla="*/ 3 w 49"/>
                  <a:gd name="T1" fmla="*/ 70 h 83"/>
                  <a:gd name="T2" fmla="*/ 22 w 49"/>
                  <a:gd name="T3" fmla="*/ 75 h 83"/>
                  <a:gd name="T4" fmla="*/ 39 w 49"/>
                  <a:gd name="T5" fmla="*/ 61 h 83"/>
                  <a:gd name="T6" fmla="*/ 23 w 49"/>
                  <a:gd name="T7" fmla="*/ 45 h 83"/>
                  <a:gd name="T8" fmla="*/ 2 w 49"/>
                  <a:gd name="T9" fmla="*/ 22 h 83"/>
                  <a:gd name="T10" fmla="*/ 28 w 49"/>
                  <a:gd name="T11" fmla="*/ 0 h 83"/>
                  <a:gd name="T12" fmla="*/ 46 w 49"/>
                  <a:gd name="T13" fmla="*/ 4 h 83"/>
                  <a:gd name="T14" fmla="*/ 43 w 49"/>
                  <a:gd name="T15" fmla="*/ 13 h 83"/>
                  <a:gd name="T16" fmla="*/ 28 w 49"/>
                  <a:gd name="T17" fmla="*/ 9 h 83"/>
                  <a:gd name="T18" fmla="*/ 13 w 49"/>
                  <a:gd name="T19" fmla="*/ 21 h 83"/>
                  <a:gd name="T20" fmla="*/ 29 w 49"/>
                  <a:gd name="T21" fmla="*/ 36 h 83"/>
                  <a:gd name="T22" fmla="*/ 49 w 49"/>
                  <a:gd name="T23" fmla="*/ 60 h 83"/>
                  <a:gd name="T24" fmla="*/ 21 w 49"/>
                  <a:gd name="T25" fmla="*/ 83 h 83"/>
                  <a:gd name="T26" fmla="*/ 0 w 49"/>
                  <a:gd name="T27" fmla="*/ 78 h 83"/>
                  <a:gd name="T28" fmla="*/ 3 w 49"/>
                  <a:gd name="T29" fmla="*/ 7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83">
                    <a:moveTo>
                      <a:pt x="3" y="70"/>
                    </a:moveTo>
                    <a:cubicBezTo>
                      <a:pt x="8" y="72"/>
                      <a:pt x="15" y="75"/>
                      <a:pt x="22" y="75"/>
                    </a:cubicBezTo>
                    <a:cubicBezTo>
                      <a:pt x="32" y="75"/>
                      <a:pt x="39" y="69"/>
                      <a:pt x="39" y="61"/>
                    </a:cubicBezTo>
                    <a:cubicBezTo>
                      <a:pt x="39" y="53"/>
                      <a:pt x="34" y="49"/>
                      <a:pt x="23" y="45"/>
                    </a:cubicBezTo>
                    <a:cubicBezTo>
                      <a:pt x="10" y="40"/>
                      <a:pt x="2" y="33"/>
                      <a:pt x="2" y="22"/>
                    </a:cubicBezTo>
                    <a:cubicBezTo>
                      <a:pt x="2" y="9"/>
                      <a:pt x="12" y="0"/>
                      <a:pt x="28" y="0"/>
                    </a:cubicBezTo>
                    <a:cubicBezTo>
                      <a:pt x="36" y="0"/>
                      <a:pt x="42" y="2"/>
                      <a:pt x="46" y="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1"/>
                      <a:pt x="35" y="9"/>
                      <a:pt x="28" y="9"/>
                    </a:cubicBezTo>
                    <a:cubicBezTo>
                      <a:pt x="17" y="9"/>
                      <a:pt x="13" y="15"/>
                      <a:pt x="13" y="21"/>
                    </a:cubicBezTo>
                    <a:cubicBezTo>
                      <a:pt x="13" y="28"/>
                      <a:pt x="18" y="32"/>
                      <a:pt x="29" y="36"/>
                    </a:cubicBezTo>
                    <a:cubicBezTo>
                      <a:pt x="42" y="42"/>
                      <a:pt x="49" y="48"/>
                      <a:pt x="49" y="60"/>
                    </a:cubicBezTo>
                    <a:cubicBezTo>
                      <a:pt x="49" y="73"/>
                      <a:pt x="40" y="83"/>
                      <a:pt x="21" y="83"/>
                    </a:cubicBezTo>
                    <a:cubicBezTo>
                      <a:pt x="13" y="83"/>
                      <a:pt x="5" y="81"/>
                      <a:pt x="0" y="78"/>
                    </a:cubicBezTo>
                    <a:lnTo>
                      <a:pt x="3" y="70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1" name="Freeform 83">
                <a:extLst>
                  <a:ext uri="{FF2B5EF4-FFF2-40B4-BE49-F238E27FC236}">
                    <a16:creationId xmlns:a16="http://schemas.microsoft.com/office/drawing/2014/main" id="{54F570F0-0F4C-A2AE-23E3-78FB70723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225" y="5468938"/>
                <a:ext cx="66675" cy="139700"/>
              </a:xfrm>
              <a:custGeom>
                <a:avLst/>
                <a:gdLst>
                  <a:gd name="T0" fmla="*/ 0 w 42"/>
                  <a:gd name="T1" fmla="*/ 88 h 88"/>
                  <a:gd name="T2" fmla="*/ 34 w 42"/>
                  <a:gd name="T3" fmla="*/ 0 h 88"/>
                  <a:gd name="T4" fmla="*/ 42 w 42"/>
                  <a:gd name="T5" fmla="*/ 0 h 88"/>
                  <a:gd name="T6" fmla="*/ 8 w 42"/>
                  <a:gd name="T7" fmla="*/ 88 h 88"/>
                  <a:gd name="T8" fmla="*/ 0 w 42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8">
                    <a:moveTo>
                      <a:pt x="0" y="88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8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Freeform 84">
                <a:extLst>
                  <a:ext uri="{FF2B5EF4-FFF2-40B4-BE49-F238E27FC236}">
                    <a16:creationId xmlns:a16="http://schemas.microsoft.com/office/drawing/2014/main" id="{F18BA1E8-5E05-F33F-EF35-7A12AB5E3D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8563" y="5341938"/>
                <a:ext cx="685800" cy="388938"/>
              </a:xfrm>
              <a:custGeom>
                <a:avLst/>
                <a:gdLst>
                  <a:gd name="T0" fmla="*/ 0 w 432"/>
                  <a:gd name="T1" fmla="*/ 0 h 245"/>
                  <a:gd name="T2" fmla="*/ 0 w 432"/>
                  <a:gd name="T3" fmla="*/ 245 h 245"/>
                  <a:gd name="T4" fmla="*/ 432 w 432"/>
                  <a:gd name="T5" fmla="*/ 245 h 245"/>
                  <a:gd name="T6" fmla="*/ 432 w 432"/>
                  <a:gd name="T7" fmla="*/ 0 h 245"/>
                  <a:gd name="T8" fmla="*/ 0 w 432"/>
                  <a:gd name="T9" fmla="*/ 0 h 245"/>
                  <a:gd name="T10" fmla="*/ 420 w 432"/>
                  <a:gd name="T11" fmla="*/ 230 h 245"/>
                  <a:gd name="T12" fmla="*/ 12 w 432"/>
                  <a:gd name="T13" fmla="*/ 230 h 245"/>
                  <a:gd name="T14" fmla="*/ 12 w 432"/>
                  <a:gd name="T15" fmla="*/ 13 h 245"/>
                  <a:gd name="T16" fmla="*/ 420 w 432"/>
                  <a:gd name="T17" fmla="*/ 13 h 245"/>
                  <a:gd name="T18" fmla="*/ 420 w 432"/>
                  <a:gd name="T19" fmla="*/ 23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245">
                    <a:moveTo>
                      <a:pt x="0" y="0"/>
                    </a:moveTo>
                    <a:lnTo>
                      <a:pt x="0" y="245"/>
                    </a:lnTo>
                    <a:lnTo>
                      <a:pt x="432" y="245"/>
                    </a:lnTo>
                    <a:lnTo>
                      <a:pt x="432" y="0"/>
                    </a:lnTo>
                    <a:lnTo>
                      <a:pt x="0" y="0"/>
                    </a:lnTo>
                    <a:close/>
                    <a:moveTo>
                      <a:pt x="420" y="230"/>
                    </a:moveTo>
                    <a:lnTo>
                      <a:pt x="12" y="230"/>
                    </a:lnTo>
                    <a:lnTo>
                      <a:pt x="12" y="13"/>
                    </a:lnTo>
                    <a:lnTo>
                      <a:pt x="420" y="13"/>
                    </a:lnTo>
                    <a:lnTo>
                      <a:pt x="420" y="230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49EA454-B8D7-553D-087D-83D9BE70BCA3}"/>
                </a:ext>
              </a:extLst>
            </p:cNvPr>
            <p:cNvGrpSpPr/>
            <p:nvPr/>
          </p:nvGrpSpPr>
          <p:grpSpPr>
            <a:xfrm>
              <a:off x="717551" y="3262313"/>
              <a:ext cx="685800" cy="827088"/>
              <a:chOff x="717551" y="3262313"/>
              <a:chExt cx="685800" cy="827088"/>
            </a:xfrm>
          </p:grpSpPr>
          <p:sp>
            <p:nvSpPr>
              <p:cNvPr id="24" name="Freeform 85">
                <a:extLst>
                  <a:ext uri="{FF2B5EF4-FFF2-40B4-BE49-F238E27FC236}">
                    <a16:creationId xmlns:a16="http://schemas.microsoft.com/office/drawing/2014/main" id="{23940123-3C6E-BB2F-FE07-F2776DA9E0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3763" y="3265488"/>
                <a:ext cx="328612" cy="444500"/>
              </a:xfrm>
              <a:custGeom>
                <a:avLst/>
                <a:gdLst>
                  <a:gd name="T0" fmla="*/ 199 w 206"/>
                  <a:gd name="T1" fmla="*/ 274 h 279"/>
                  <a:gd name="T2" fmla="*/ 190 w 206"/>
                  <a:gd name="T3" fmla="*/ 274 h 279"/>
                  <a:gd name="T4" fmla="*/ 151 w 206"/>
                  <a:gd name="T5" fmla="*/ 208 h 279"/>
                  <a:gd name="T6" fmla="*/ 128 w 206"/>
                  <a:gd name="T7" fmla="*/ 188 h 279"/>
                  <a:gd name="T8" fmla="*/ 151 w 206"/>
                  <a:gd name="T9" fmla="*/ 199 h 279"/>
                  <a:gd name="T10" fmla="*/ 122 w 206"/>
                  <a:gd name="T11" fmla="*/ 211 h 279"/>
                  <a:gd name="T12" fmla="*/ 77 w 206"/>
                  <a:gd name="T13" fmla="*/ 202 h 279"/>
                  <a:gd name="T14" fmla="*/ 105 w 206"/>
                  <a:gd name="T15" fmla="*/ 184 h 279"/>
                  <a:gd name="T16" fmla="*/ 167 w 206"/>
                  <a:gd name="T17" fmla="*/ 89 h 279"/>
                  <a:gd name="T18" fmla="*/ 151 w 206"/>
                  <a:gd name="T19" fmla="*/ 82 h 279"/>
                  <a:gd name="T20" fmla="*/ 134 w 206"/>
                  <a:gd name="T21" fmla="*/ 62 h 279"/>
                  <a:gd name="T22" fmla="*/ 64 w 206"/>
                  <a:gd name="T23" fmla="*/ 93 h 279"/>
                  <a:gd name="T24" fmla="*/ 102 w 206"/>
                  <a:gd name="T25" fmla="*/ 89 h 279"/>
                  <a:gd name="T26" fmla="*/ 158 w 206"/>
                  <a:gd name="T27" fmla="*/ 94 h 279"/>
                  <a:gd name="T28" fmla="*/ 105 w 206"/>
                  <a:gd name="T29" fmla="*/ 175 h 279"/>
                  <a:gd name="T30" fmla="*/ 52 w 206"/>
                  <a:gd name="T31" fmla="*/ 89 h 279"/>
                  <a:gd name="T32" fmla="*/ 43 w 206"/>
                  <a:gd name="T33" fmla="*/ 89 h 279"/>
                  <a:gd name="T34" fmla="*/ 78 w 206"/>
                  <a:gd name="T35" fmla="*/ 178 h 279"/>
                  <a:gd name="T36" fmla="*/ 59 w 206"/>
                  <a:gd name="T37" fmla="*/ 199 h 279"/>
                  <a:gd name="T38" fmla="*/ 39 w 206"/>
                  <a:gd name="T39" fmla="*/ 199 h 279"/>
                  <a:gd name="T40" fmla="*/ 38 w 206"/>
                  <a:gd name="T41" fmla="*/ 88 h 279"/>
                  <a:gd name="T42" fmla="*/ 91 w 206"/>
                  <a:gd name="T43" fmla="*/ 9 h 279"/>
                  <a:gd name="T44" fmla="*/ 173 w 206"/>
                  <a:gd name="T45" fmla="*/ 62 h 279"/>
                  <a:gd name="T46" fmla="*/ 183 w 206"/>
                  <a:gd name="T47" fmla="*/ 123 h 279"/>
                  <a:gd name="T48" fmla="*/ 184 w 206"/>
                  <a:gd name="T49" fmla="*/ 194 h 279"/>
                  <a:gd name="T50" fmla="*/ 191 w 206"/>
                  <a:gd name="T51" fmla="*/ 118 h 279"/>
                  <a:gd name="T52" fmla="*/ 182 w 206"/>
                  <a:gd name="T53" fmla="*/ 62 h 279"/>
                  <a:gd name="T54" fmla="*/ 91 w 206"/>
                  <a:gd name="T55" fmla="*/ 0 h 279"/>
                  <a:gd name="T56" fmla="*/ 28 w 206"/>
                  <a:gd name="T57" fmla="*/ 88 h 279"/>
                  <a:gd name="T58" fmla="*/ 33 w 206"/>
                  <a:gd name="T59" fmla="*/ 206 h 279"/>
                  <a:gd name="T60" fmla="*/ 11 w 206"/>
                  <a:gd name="T61" fmla="*/ 274 h 279"/>
                  <a:gd name="T62" fmla="*/ 20 w 206"/>
                  <a:gd name="T63" fmla="*/ 274 h 279"/>
                  <a:gd name="T64" fmla="*/ 59 w 206"/>
                  <a:gd name="T65" fmla="*/ 208 h 279"/>
                  <a:gd name="T66" fmla="*/ 102 w 206"/>
                  <a:gd name="T67" fmla="*/ 233 h 279"/>
                  <a:gd name="T68" fmla="*/ 127 w 206"/>
                  <a:gd name="T69" fmla="*/ 218 h 279"/>
                  <a:gd name="T70" fmla="*/ 122 w 206"/>
                  <a:gd name="T71" fmla="*/ 21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6" h="279">
                    <a:moveTo>
                      <a:pt x="199" y="247"/>
                    </a:moveTo>
                    <a:cubicBezTo>
                      <a:pt x="199" y="274"/>
                      <a:pt x="199" y="274"/>
                      <a:pt x="199" y="274"/>
                    </a:cubicBezTo>
                    <a:cubicBezTo>
                      <a:pt x="199" y="277"/>
                      <a:pt x="197" y="279"/>
                      <a:pt x="195" y="279"/>
                    </a:cubicBezTo>
                    <a:cubicBezTo>
                      <a:pt x="192" y="279"/>
                      <a:pt x="190" y="277"/>
                      <a:pt x="190" y="274"/>
                    </a:cubicBezTo>
                    <a:cubicBezTo>
                      <a:pt x="190" y="247"/>
                      <a:pt x="190" y="247"/>
                      <a:pt x="190" y="247"/>
                    </a:cubicBezTo>
                    <a:cubicBezTo>
                      <a:pt x="190" y="225"/>
                      <a:pt x="173" y="208"/>
                      <a:pt x="151" y="208"/>
                    </a:cubicBezTo>
                    <a:cubicBezTo>
                      <a:pt x="141" y="208"/>
                      <a:pt x="132" y="203"/>
                      <a:pt x="127" y="194"/>
                    </a:cubicBezTo>
                    <a:cubicBezTo>
                      <a:pt x="125" y="192"/>
                      <a:pt x="126" y="189"/>
                      <a:pt x="128" y="188"/>
                    </a:cubicBezTo>
                    <a:cubicBezTo>
                      <a:pt x="130" y="186"/>
                      <a:pt x="133" y="187"/>
                      <a:pt x="135" y="189"/>
                    </a:cubicBezTo>
                    <a:cubicBezTo>
                      <a:pt x="138" y="195"/>
                      <a:pt x="144" y="199"/>
                      <a:pt x="151" y="199"/>
                    </a:cubicBezTo>
                    <a:cubicBezTo>
                      <a:pt x="178" y="199"/>
                      <a:pt x="199" y="220"/>
                      <a:pt x="199" y="247"/>
                    </a:cubicBezTo>
                    <a:close/>
                    <a:moveTo>
                      <a:pt x="122" y="211"/>
                    </a:moveTo>
                    <a:cubicBezTo>
                      <a:pt x="105" y="224"/>
                      <a:pt x="105" y="224"/>
                      <a:pt x="105" y="224"/>
                    </a:cubicBezTo>
                    <a:cubicBezTo>
                      <a:pt x="77" y="202"/>
                      <a:pt x="77" y="202"/>
                      <a:pt x="77" y="202"/>
                    </a:cubicBezTo>
                    <a:cubicBezTo>
                      <a:pt x="83" y="197"/>
                      <a:pt x="87" y="190"/>
                      <a:pt x="88" y="182"/>
                    </a:cubicBezTo>
                    <a:cubicBezTo>
                      <a:pt x="93" y="183"/>
                      <a:pt x="99" y="184"/>
                      <a:pt x="105" y="184"/>
                    </a:cubicBezTo>
                    <a:cubicBezTo>
                      <a:pt x="139" y="184"/>
                      <a:pt x="167" y="156"/>
                      <a:pt x="167" y="122"/>
                    </a:cubicBezTo>
                    <a:cubicBezTo>
                      <a:pt x="167" y="121"/>
                      <a:pt x="167" y="89"/>
                      <a:pt x="167" y="89"/>
                    </a:cubicBezTo>
                    <a:cubicBezTo>
                      <a:pt x="167" y="86"/>
                      <a:pt x="165" y="85"/>
                      <a:pt x="163" y="85"/>
                    </a:cubicBezTo>
                    <a:cubicBezTo>
                      <a:pt x="162" y="85"/>
                      <a:pt x="156" y="86"/>
                      <a:pt x="151" y="82"/>
                    </a:cubicBezTo>
                    <a:cubicBezTo>
                      <a:pt x="142" y="77"/>
                      <a:pt x="142" y="65"/>
                      <a:pt x="142" y="65"/>
                    </a:cubicBezTo>
                    <a:cubicBezTo>
                      <a:pt x="142" y="62"/>
                      <a:pt x="137" y="59"/>
                      <a:pt x="134" y="62"/>
                    </a:cubicBezTo>
                    <a:cubicBezTo>
                      <a:pt x="115" y="75"/>
                      <a:pt x="93" y="84"/>
                      <a:pt x="68" y="88"/>
                    </a:cubicBezTo>
                    <a:cubicBezTo>
                      <a:pt x="66" y="88"/>
                      <a:pt x="64" y="90"/>
                      <a:pt x="64" y="93"/>
                    </a:cubicBezTo>
                    <a:cubicBezTo>
                      <a:pt x="65" y="95"/>
                      <a:pt x="67" y="97"/>
                      <a:pt x="69" y="97"/>
                    </a:cubicBezTo>
                    <a:cubicBezTo>
                      <a:pt x="70" y="97"/>
                      <a:pt x="85" y="95"/>
                      <a:pt x="102" y="89"/>
                    </a:cubicBezTo>
                    <a:cubicBezTo>
                      <a:pt x="113" y="85"/>
                      <a:pt x="124" y="80"/>
                      <a:pt x="134" y="73"/>
                    </a:cubicBezTo>
                    <a:cubicBezTo>
                      <a:pt x="137" y="86"/>
                      <a:pt x="147" y="93"/>
                      <a:pt x="158" y="94"/>
                    </a:cubicBezTo>
                    <a:cubicBezTo>
                      <a:pt x="158" y="122"/>
                      <a:pt x="158" y="122"/>
                      <a:pt x="158" y="122"/>
                    </a:cubicBezTo>
                    <a:cubicBezTo>
                      <a:pt x="158" y="151"/>
                      <a:pt x="134" y="175"/>
                      <a:pt x="105" y="175"/>
                    </a:cubicBezTo>
                    <a:cubicBezTo>
                      <a:pt x="76" y="175"/>
                      <a:pt x="52" y="151"/>
                      <a:pt x="52" y="122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7"/>
                      <a:pt x="50" y="85"/>
                      <a:pt x="47" y="85"/>
                    </a:cubicBezTo>
                    <a:cubicBezTo>
                      <a:pt x="45" y="85"/>
                      <a:pt x="43" y="87"/>
                      <a:pt x="43" y="89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3" y="147"/>
                      <a:pt x="57" y="168"/>
                      <a:pt x="78" y="178"/>
                    </a:cubicBezTo>
                    <a:cubicBezTo>
                      <a:pt x="78" y="179"/>
                      <a:pt x="78" y="179"/>
                      <a:pt x="78" y="179"/>
                    </a:cubicBezTo>
                    <a:cubicBezTo>
                      <a:pt x="78" y="190"/>
                      <a:pt x="70" y="199"/>
                      <a:pt x="59" y="199"/>
                    </a:cubicBezTo>
                    <a:cubicBezTo>
                      <a:pt x="53" y="199"/>
                      <a:pt x="47" y="200"/>
                      <a:pt x="42" y="202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15" y="181"/>
                      <a:pt x="11" y="148"/>
                      <a:pt x="27" y="123"/>
                    </a:cubicBezTo>
                    <a:cubicBezTo>
                      <a:pt x="34" y="113"/>
                      <a:pt x="38" y="101"/>
                      <a:pt x="38" y="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33"/>
                      <a:pt x="62" y="9"/>
                      <a:pt x="91" y="9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49" y="9"/>
                      <a:pt x="173" y="33"/>
                      <a:pt x="173" y="62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100"/>
                      <a:pt x="176" y="113"/>
                      <a:pt x="183" y="123"/>
                    </a:cubicBezTo>
                    <a:cubicBezTo>
                      <a:pt x="196" y="143"/>
                      <a:pt x="196" y="168"/>
                      <a:pt x="183" y="187"/>
                    </a:cubicBezTo>
                    <a:cubicBezTo>
                      <a:pt x="181" y="189"/>
                      <a:pt x="182" y="192"/>
                      <a:pt x="184" y="194"/>
                    </a:cubicBezTo>
                    <a:cubicBezTo>
                      <a:pt x="186" y="195"/>
                      <a:pt x="189" y="195"/>
                      <a:pt x="191" y="192"/>
                    </a:cubicBezTo>
                    <a:cubicBezTo>
                      <a:pt x="206" y="170"/>
                      <a:pt x="206" y="141"/>
                      <a:pt x="191" y="118"/>
                    </a:cubicBezTo>
                    <a:cubicBezTo>
                      <a:pt x="185" y="109"/>
                      <a:pt x="182" y="99"/>
                      <a:pt x="182" y="88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28"/>
                      <a:pt x="154" y="0"/>
                      <a:pt x="119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6" y="0"/>
                      <a:pt x="28" y="28"/>
                      <a:pt x="28" y="62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99"/>
                      <a:pt x="25" y="109"/>
                      <a:pt x="19" y="118"/>
                    </a:cubicBezTo>
                    <a:cubicBezTo>
                      <a:pt x="0" y="146"/>
                      <a:pt x="6" y="185"/>
                      <a:pt x="33" y="206"/>
                    </a:cubicBezTo>
                    <a:cubicBezTo>
                      <a:pt x="19" y="215"/>
                      <a:pt x="11" y="230"/>
                      <a:pt x="11" y="247"/>
                    </a:cubicBezTo>
                    <a:cubicBezTo>
                      <a:pt x="11" y="274"/>
                      <a:pt x="11" y="274"/>
                      <a:pt x="11" y="274"/>
                    </a:cubicBezTo>
                    <a:cubicBezTo>
                      <a:pt x="11" y="277"/>
                      <a:pt x="13" y="279"/>
                      <a:pt x="15" y="279"/>
                    </a:cubicBezTo>
                    <a:cubicBezTo>
                      <a:pt x="18" y="279"/>
                      <a:pt x="20" y="277"/>
                      <a:pt x="20" y="274"/>
                    </a:cubicBezTo>
                    <a:cubicBezTo>
                      <a:pt x="20" y="247"/>
                      <a:pt x="20" y="247"/>
                      <a:pt x="20" y="247"/>
                    </a:cubicBezTo>
                    <a:cubicBezTo>
                      <a:pt x="20" y="225"/>
                      <a:pt x="37" y="208"/>
                      <a:pt x="59" y="208"/>
                    </a:cubicBezTo>
                    <a:cubicBezTo>
                      <a:pt x="62" y="208"/>
                      <a:pt x="65" y="207"/>
                      <a:pt x="68" y="207"/>
                    </a:cubicBezTo>
                    <a:cubicBezTo>
                      <a:pt x="102" y="233"/>
                      <a:pt x="102" y="233"/>
                      <a:pt x="102" y="233"/>
                    </a:cubicBezTo>
                    <a:cubicBezTo>
                      <a:pt x="104" y="234"/>
                      <a:pt x="106" y="234"/>
                      <a:pt x="108" y="233"/>
                    </a:cubicBezTo>
                    <a:cubicBezTo>
                      <a:pt x="127" y="218"/>
                      <a:pt x="127" y="218"/>
                      <a:pt x="127" y="218"/>
                    </a:cubicBezTo>
                    <a:cubicBezTo>
                      <a:pt x="129" y="216"/>
                      <a:pt x="130" y="214"/>
                      <a:pt x="128" y="211"/>
                    </a:cubicBezTo>
                    <a:cubicBezTo>
                      <a:pt x="127" y="209"/>
                      <a:pt x="124" y="209"/>
                      <a:pt x="122" y="211"/>
                    </a:cubicBez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Freeform 86">
                <a:extLst>
                  <a:ext uri="{FF2B5EF4-FFF2-40B4-BE49-F238E27FC236}">
                    <a16:creationId xmlns:a16="http://schemas.microsoft.com/office/drawing/2014/main" id="{8F45F1B6-1D28-AE19-23A2-05F7B8B2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0588" y="3262313"/>
                <a:ext cx="334962" cy="450850"/>
              </a:xfrm>
              <a:custGeom>
                <a:avLst/>
                <a:gdLst>
                  <a:gd name="T0" fmla="*/ 190 w 210"/>
                  <a:gd name="T1" fmla="*/ 249 h 283"/>
                  <a:gd name="T2" fmla="*/ 129 w 210"/>
                  <a:gd name="T3" fmla="*/ 188 h 283"/>
                  <a:gd name="T4" fmla="*/ 203 w 210"/>
                  <a:gd name="T5" fmla="*/ 249 h 283"/>
                  <a:gd name="T6" fmla="*/ 133 w 210"/>
                  <a:gd name="T7" fmla="*/ 191 h 283"/>
                  <a:gd name="T8" fmla="*/ 153 w 210"/>
                  <a:gd name="T9" fmla="*/ 208 h 283"/>
                  <a:gd name="T10" fmla="*/ 197 w 210"/>
                  <a:gd name="T11" fmla="*/ 279 h 283"/>
                  <a:gd name="T12" fmla="*/ 153 w 210"/>
                  <a:gd name="T13" fmla="*/ 203 h 283"/>
                  <a:gd name="T14" fmla="*/ 17 w 210"/>
                  <a:gd name="T15" fmla="*/ 283 h 283"/>
                  <a:gd name="T16" fmla="*/ 31 w 210"/>
                  <a:gd name="T17" fmla="*/ 208 h 283"/>
                  <a:gd name="T18" fmla="*/ 28 w 210"/>
                  <a:gd name="T19" fmla="*/ 64 h 283"/>
                  <a:gd name="T20" fmla="*/ 186 w 210"/>
                  <a:gd name="T21" fmla="*/ 64 h 283"/>
                  <a:gd name="T22" fmla="*/ 194 w 210"/>
                  <a:gd name="T23" fmla="*/ 196 h 283"/>
                  <a:gd name="T24" fmla="*/ 182 w 210"/>
                  <a:gd name="T25" fmla="*/ 193 h 283"/>
                  <a:gd name="T26" fmla="*/ 173 w 210"/>
                  <a:gd name="T27" fmla="*/ 90 h 283"/>
                  <a:gd name="T28" fmla="*/ 93 w 210"/>
                  <a:gd name="T29" fmla="*/ 13 h 283"/>
                  <a:gd name="T30" fmla="*/ 30 w 210"/>
                  <a:gd name="T31" fmla="*/ 127 h 283"/>
                  <a:gd name="T32" fmla="*/ 61 w 210"/>
                  <a:gd name="T33" fmla="*/ 199 h 283"/>
                  <a:gd name="T34" fmla="*/ 43 w 210"/>
                  <a:gd name="T35" fmla="*/ 91 h 283"/>
                  <a:gd name="T36" fmla="*/ 56 w 210"/>
                  <a:gd name="T37" fmla="*/ 124 h 283"/>
                  <a:gd name="T38" fmla="*/ 158 w 210"/>
                  <a:gd name="T39" fmla="*/ 98 h 283"/>
                  <a:gd name="T40" fmla="*/ 71 w 210"/>
                  <a:gd name="T41" fmla="*/ 101 h 283"/>
                  <a:gd name="T42" fmla="*/ 70 w 210"/>
                  <a:gd name="T43" fmla="*/ 88 h 283"/>
                  <a:gd name="T44" fmla="*/ 146 w 210"/>
                  <a:gd name="T45" fmla="*/ 67 h 283"/>
                  <a:gd name="T46" fmla="*/ 165 w 210"/>
                  <a:gd name="T47" fmla="*/ 85 h 283"/>
                  <a:gd name="T48" fmla="*/ 107 w 210"/>
                  <a:gd name="T49" fmla="*/ 188 h 283"/>
                  <a:gd name="T50" fmla="*/ 107 w 210"/>
                  <a:gd name="T51" fmla="*/ 223 h 283"/>
                  <a:gd name="T52" fmla="*/ 131 w 210"/>
                  <a:gd name="T53" fmla="*/ 222 h 283"/>
                  <a:gd name="T54" fmla="*/ 70 w 210"/>
                  <a:gd name="T55" fmla="*/ 211 h 283"/>
                  <a:gd name="T56" fmla="*/ 24 w 210"/>
                  <a:gd name="T57" fmla="*/ 276 h 283"/>
                  <a:gd name="T58" fmla="*/ 32 w 210"/>
                  <a:gd name="T59" fmla="*/ 64 h 283"/>
                  <a:gd name="T60" fmla="*/ 36 w 210"/>
                  <a:gd name="T61" fmla="*/ 207 h 283"/>
                  <a:gd name="T62" fmla="*/ 15 w 210"/>
                  <a:gd name="T63" fmla="*/ 249 h 283"/>
                  <a:gd name="T64" fmla="*/ 20 w 210"/>
                  <a:gd name="T65" fmla="*/ 276 h 283"/>
                  <a:gd name="T66" fmla="*/ 69 w 210"/>
                  <a:gd name="T67" fmla="*/ 207 h 283"/>
                  <a:gd name="T68" fmla="*/ 109 w 210"/>
                  <a:gd name="T69" fmla="*/ 234 h 283"/>
                  <a:gd name="T70" fmla="*/ 125 w 210"/>
                  <a:gd name="T71" fmla="*/ 214 h 283"/>
                  <a:gd name="T72" fmla="*/ 78 w 210"/>
                  <a:gd name="T73" fmla="*/ 202 h 283"/>
                  <a:gd name="T74" fmla="*/ 90 w 210"/>
                  <a:gd name="T75" fmla="*/ 182 h 283"/>
                  <a:gd name="T76" fmla="*/ 167 w 210"/>
                  <a:gd name="T77" fmla="*/ 91 h 283"/>
                  <a:gd name="T78" fmla="*/ 142 w 210"/>
                  <a:gd name="T79" fmla="*/ 67 h 283"/>
                  <a:gd name="T80" fmla="*/ 71 w 210"/>
                  <a:gd name="T81" fmla="*/ 92 h 283"/>
                  <a:gd name="T82" fmla="*/ 71 w 210"/>
                  <a:gd name="T83" fmla="*/ 97 h 283"/>
                  <a:gd name="T84" fmla="*/ 137 w 210"/>
                  <a:gd name="T85" fmla="*/ 72 h 283"/>
                  <a:gd name="T86" fmla="*/ 162 w 210"/>
                  <a:gd name="T87" fmla="*/ 94 h 283"/>
                  <a:gd name="T88" fmla="*/ 52 w 210"/>
                  <a:gd name="T89" fmla="*/ 124 h 283"/>
                  <a:gd name="T90" fmla="*/ 47 w 210"/>
                  <a:gd name="T91" fmla="*/ 91 h 283"/>
                  <a:gd name="T92" fmla="*/ 82 w 210"/>
                  <a:gd name="T93" fmla="*/ 179 h 283"/>
                  <a:gd name="T94" fmla="*/ 44 w 210"/>
                  <a:gd name="T95" fmla="*/ 206 h 283"/>
                  <a:gd name="T96" fmla="*/ 27 w 210"/>
                  <a:gd name="T97" fmla="*/ 124 h 283"/>
                  <a:gd name="T98" fmla="*/ 93 w 210"/>
                  <a:gd name="T99" fmla="*/ 9 h 283"/>
                  <a:gd name="T100" fmla="*/ 177 w 210"/>
                  <a:gd name="T101" fmla="*/ 90 h 283"/>
                  <a:gd name="T102" fmla="*/ 186 w 210"/>
                  <a:gd name="T103" fmla="*/ 192 h 283"/>
                  <a:gd name="T104" fmla="*/ 191 w 210"/>
                  <a:gd name="T105" fmla="*/ 193 h 283"/>
                  <a:gd name="T106" fmla="*/ 182 w 210"/>
                  <a:gd name="T107" fmla="*/ 64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83">
                    <a:moveTo>
                      <a:pt x="197" y="283"/>
                    </a:moveTo>
                    <a:cubicBezTo>
                      <a:pt x="193" y="283"/>
                      <a:pt x="190" y="280"/>
                      <a:pt x="190" y="276"/>
                    </a:cubicBezTo>
                    <a:cubicBezTo>
                      <a:pt x="190" y="249"/>
                      <a:pt x="190" y="249"/>
                      <a:pt x="190" y="249"/>
                    </a:cubicBezTo>
                    <a:cubicBezTo>
                      <a:pt x="190" y="228"/>
                      <a:pt x="174" y="212"/>
                      <a:pt x="153" y="212"/>
                    </a:cubicBezTo>
                    <a:cubicBezTo>
                      <a:pt x="142" y="212"/>
                      <a:pt x="133" y="206"/>
                      <a:pt x="127" y="197"/>
                    </a:cubicBezTo>
                    <a:cubicBezTo>
                      <a:pt x="125" y="194"/>
                      <a:pt x="126" y="190"/>
                      <a:pt x="129" y="188"/>
                    </a:cubicBezTo>
                    <a:cubicBezTo>
                      <a:pt x="132" y="186"/>
                      <a:pt x="136" y="187"/>
                      <a:pt x="138" y="190"/>
                    </a:cubicBezTo>
                    <a:cubicBezTo>
                      <a:pt x="142" y="196"/>
                      <a:pt x="147" y="199"/>
                      <a:pt x="153" y="199"/>
                    </a:cubicBezTo>
                    <a:cubicBezTo>
                      <a:pt x="181" y="199"/>
                      <a:pt x="203" y="221"/>
                      <a:pt x="203" y="249"/>
                    </a:cubicBezTo>
                    <a:cubicBezTo>
                      <a:pt x="203" y="276"/>
                      <a:pt x="203" y="276"/>
                      <a:pt x="203" y="276"/>
                    </a:cubicBezTo>
                    <a:cubicBezTo>
                      <a:pt x="203" y="280"/>
                      <a:pt x="200" y="283"/>
                      <a:pt x="197" y="283"/>
                    </a:cubicBezTo>
                    <a:close/>
                    <a:moveTo>
                      <a:pt x="133" y="191"/>
                    </a:moveTo>
                    <a:cubicBezTo>
                      <a:pt x="132" y="191"/>
                      <a:pt x="132" y="191"/>
                      <a:pt x="131" y="191"/>
                    </a:cubicBezTo>
                    <a:cubicBezTo>
                      <a:pt x="130" y="192"/>
                      <a:pt x="130" y="194"/>
                      <a:pt x="130" y="195"/>
                    </a:cubicBezTo>
                    <a:cubicBezTo>
                      <a:pt x="135" y="203"/>
                      <a:pt x="144" y="208"/>
                      <a:pt x="153" y="208"/>
                    </a:cubicBezTo>
                    <a:cubicBezTo>
                      <a:pt x="176" y="208"/>
                      <a:pt x="194" y="226"/>
                      <a:pt x="194" y="249"/>
                    </a:cubicBezTo>
                    <a:cubicBezTo>
                      <a:pt x="194" y="276"/>
                      <a:pt x="194" y="276"/>
                      <a:pt x="194" y="276"/>
                    </a:cubicBezTo>
                    <a:cubicBezTo>
                      <a:pt x="194" y="278"/>
                      <a:pt x="195" y="279"/>
                      <a:pt x="197" y="279"/>
                    </a:cubicBezTo>
                    <a:cubicBezTo>
                      <a:pt x="198" y="279"/>
                      <a:pt x="199" y="278"/>
                      <a:pt x="199" y="276"/>
                    </a:cubicBezTo>
                    <a:cubicBezTo>
                      <a:pt x="199" y="249"/>
                      <a:pt x="199" y="249"/>
                      <a:pt x="199" y="249"/>
                    </a:cubicBezTo>
                    <a:cubicBezTo>
                      <a:pt x="199" y="223"/>
                      <a:pt x="179" y="203"/>
                      <a:pt x="153" y="203"/>
                    </a:cubicBezTo>
                    <a:cubicBezTo>
                      <a:pt x="146" y="203"/>
                      <a:pt x="139" y="199"/>
                      <a:pt x="135" y="192"/>
                    </a:cubicBezTo>
                    <a:cubicBezTo>
                      <a:pt x="134" y="192"/>
                      <a:pt x="134" y="191"/>
                      <a:pt x="133" y="191"/>
                    </a:cubicBezTo>
                    <a:close/>
                    <a:moveTo>
                      <a:pt x="17" y="283"/>
                    </a:moveTo>
                    <a:cubicBezTo>
                      <a:pt x="14" y="283"/>
                      <a:pt x="11" y="280"/>
                      <a:pt x="11" y="276"/>
                    </a:cubicBezTo>
                    <a:cubicBezTo>
                      <a:pt x="11" y="249"/>
                      <a:pt x="11" y="249"/>
                      <a:pt x="11" y="249"/>
                    </a:cubicBezTo>
                    <a:cubicBezTo>
                      <a:pt x="11" y="233"/>
                      <a:pt x="18" y="218"/>
                      <a:pt x="31" y="208"/>
                    </a:cubicBezTo>
                    <a:cubicBezTo>
                      <a:pt x="5" y="186"/>
                      <a:pt x="0" y="148"/>
                      <a:pt x="19" y="119"/>
                    </a:cubicBezTo>
                    <a:cubicBezTo>
                      <a:pt x="25" y="110"/>
                      <a:pt x="28" y="100"/>
                      <a:pt x="28" y="90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29"/>
                      <a:pt x="57" y="0"/>
                      <a:pt x="9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57" y="0"/>
                      <a:pt x="186" y="29"/>
                      <a:pt x="186" y="64"/>
                    </a:cubicBezTo>
                    <a:cubicBezTo>
                      <a:pt x="186" y="90"/>
                      <a:pt x="186" y="90"/>
                      <a:pt x="186" y="90"/>
                    </a:cubicBezTo>
                    <a:cubicBezTo>
                      <a:pt x="186" y="100"/>
                      <a:pt x="189" y="110"/>
                      <a:pt x="195" y="119"/>
                    </a:cubicBezTo>
                    <a:cubicBezTo>
                      <a:pt x="210" y="142"/>
                      <a:pt x="210" y="172"/>
                      <a:pt x="194" y="196"/>
                    </a:cubicBezTo>
                    <a:cubicBezTo>
                      <a:pt x="193" y="197"/>
                      <a:pt x="192" y="198"/>
                      <a:pt x="190" y="198"/>
                    </a:cubicBezTo>
                    <a:cubicBezTo>
                      <a:pt x="188" y="199"/>
                      <a:pt x="186" y="198"/>
                      <a:pt x="185" y="197"/>
                    </a:cubicBezTo>
                    <a:cubicBezTo>
                      <a:pt x="183" y="196"/>
                      <a:pt x="182" y="195"/>
                      <a:pt x="182" y="193"/>
                    </a:cubicBezTo>
                    <a:cubicBezTo>
                      <a:pt x="182" y="191"/>
                      <a:pt x="182" y="190"/>
                      <a:pt x="183" y="188"/>
                    </a:cubicBezTo>
                    <a:cubicBezTo>
                      <a:pt x="196" y="169"/>
                      <a:pt x="196" y="145"/>
                      <a:pt x="184" y="126"/>
                    </a:cubicBezTo>
                    <a:cubicBezTo>
                      <a:pt x="176" y="116"/>
                      <a:pt x="173" y="103"/>
                      <a:pt x="173" y="90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36"/>
                      <a:pt x="149" y="13"/>
                      <a:pt x="121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65" y="13"/>
                      <a:pt x="42" y="36"/>
                      <a:pt x="42" y="64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103"/>
                      <a:pt x="38" y="116"/>
                      <a:pt x="30" y="127"/>
                    </a:cubicBezTo>
                    <a:cubicBezTo>
                      <a:pt x="14" y="150"/>
                      <a:pt x="19" y="182"/>
                      <a:pt x="42" y="200"/>
                    </a:cubicBezTo>
                    <a:cubicBezTo>
                      <a:pt x="44" y="202"/>
                      <a:pt x="44" y="202"/>
                      <a:pt x="44" y="202"/>
                    </a:cubicBezTo>
                    <a:cubicBezTo>
                      <a:pt x="49" y="200"/>
                      <a:pt x="55" y="199"/>
                      <a:pt x="61" y="199"/>
                    </a:cubicBezTo>
                    <a:cubicBezTo>
                      <a:pt x="70" y="199"/>
                      <a:pt x="78" y="191"/>
                      <a:pt x="78" y="181"/>
                    </a:cubicBezTo>
                    <a:cubicBezTo>
                      <a:pt x="57" y="170"/>
                      <a:pt x="43" y="148"/>
                      <a:pt x="43" y="124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88"/>
                      <a:pt x="46" y="85"/>
                      <a:pt x="49" y="85"/>
                    </a:cubicBezTo>
                    <a:cubicBezTo>
                      <a:pt x="53" y="85"/>
                      <a:pt x="56" y="88"/>
                      <a:pt x="56" y="91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56" y="152"/>
                      <a:pt x="79" y="175"/>
                      <a:pt x="107" y="175"/>
                    </a:cubicBezTo>
                    <a:cubicBezTo>
                      <a:pt x="135" y="175"/>
                      <a:pt x="158" y="152"/>
                      <a:pt x="158" y="124"/>
                    </a:cubicBezTo>
                    <a:cubicBezTo>
                      <a:pt x="158" y="98"/>
                      <a:pt x="158" y="98"/>
                      <a:pt x="158" y="98"/>
                    </a:cubicBezTo>
                    <a:cubicBezTo>
                      <a:pt x="147" y="97"/>
                      <a:pt x="138" y="89"/>
                      <a:pt x="134" y="78"/>
                    </a:cubicBezTo>
                    <a:cubicBezTo>
                      <a:pt x="125" y="84"/>
                      <a:pt x="115" y="89"/>
                      <a:pt x="105" y="93"/>
                    </a:cubicBezTo>
                    <a:cubicBezTo>
                      <a:pt x="87" y="99"/>
                      <a:pt x="72" y="101"/>
                      <a:pt x="71" y="101"/>
                    </a:cubicBezTo>
                    <a:cubicBezTo>
                      <a:pt x="68" y="101"/>
                      <a:pt x="65" y="99"/>
                      <a:pt x="64" y="95"/>
                    </a:cubicBezTo>
                    <a:cubicBezTo>
                      <a:pt x="64" y="93"/>
                      <a:pt x="65" y="92"/>
                      <a:pt x="66" y="90"/>
                    </a:cubicBezTo>
                    <a:cubicBezTo>
                      <a:pt x="67" y="89"/>
                      <a:pt x="68" y="88"/>
                      <a:pt x="70" y="88"/>
                    </a:cubicBezTo>
                    <a:cubicBezTo>
                      <a:pt x="93" y="84"/>
                      <a:pt x="116" y="76"/>
                      <a:pt x="135" y="62"/>
                    </a:cubicBezTo>
                    <a:cubicBezTo>
                      <a:pt x="137" y="60"/>
                      <a:pt x="140" y="60"/>
                      <a:pt x="142" y="61"/>
                    </a:cubicBezTo>
                    <a:cubicBezTo>
                      <a:pt x="144" y="63"/>
                      <a:pt x="146" y="65"/>
                      <a:pt x="146" y="67"/>
                    </a:cubicBezTo>
                    <a:cubicBezTo>
                      <a:pt x="146" y="67"/>
                      <a:pt x="146" y="78"/>
                      <a:pt x="154" y="83"/>
                    </a:cubicBezTo>
                    <a:cubicBezTo>
                      <a:pt x="158" y="85"/>
                      <a:pt x="162" y="85"/>
                      <a:pt x="164" y="85"/>
                    </a:cubicBezTo>
                    <a:cubicBezTo>
                      <a:pt x="164" y="85"/>
                      <a:pt x="165" y="85"/>
                      <a:pt x="165" y="85"/>
                    </a:cubicBezTo>
                    <a:cubicBezTo>
                      <a:pt x="168" y="85"/>
                      <a:pt x="171" y="87"/>
                      <a:pt x="171" y="91"/>
                    </a:cubicBezTo>
                    <a:cubicBezTo>
                      <a:pt x="171" y="91"/>
                      <a:pt x="171" y="91"/>
                      <a:pt x="171" y="124"/>
                    </a:cubicBezTo>
                    <a:cubicBezTo>
                      <a:pt x="171" y="159"/>
                      <a:pt x="142" y="188"/>
                      <a:pt x="107" y="188"/>
                    </a:cubicBezTo>
                    <a:cubicBezTo>
                      <a:pt x="102" y="188"/>
                      <a:pt x="96" y="187"/>
                      <a:pt x="91" y="186"/>
                    </a:cubicBezTo>
                    <a:cubicBezTo>
                      <a:pt x="90" y="193"/>
                      <a:pt x="87" y="199"/>
                      <a:pt x="82" y="204"/>
                    </a:cubicBezTo>
                    <a:cubicBezTo>
                      <a:pt x="107" y="223"/>
                      <a:pt x="107" y="223"/>
                      <a:pt x="107" y="223"/>
                    </a:cubicBezTo>
                    <a:cubicBezTo>
                      <a:pt x="122" y="211"/>
                      <a:pt x="122" y="211"/>
                      <a:pt x="122" y="211"/>
                    </a:cubicBezTo>
                    <a:cubicBezTo>
                      <a:pt x="125" y="209"/>
                      <a:pt x="130" y="209"/>
                      <a:pt x="132" y="212"/>
                    </a:cubicBezTo>
                    <a:cubicBezTo>
                      <a:pt x="134" y="215"/>
                      <a:pt x="133" y="219"/>
                      <a:pt x="131" y="222"/>
                    </a:cubicBezTo>
                    <a:cubicBezTo>
                      <a:pt x="111" y="237"/>
                      <a:pt x="111" y="237"/>
                      <a:pt x="111" y="237"/>
                    </a:cubicBezTo>
                    <a:cubicBezTo>
                      <a:pt x="109" y="239"/>
                      <a:pt x="105" y="239"/>
                      <a:pt x="103" y="237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67" y="212"/>
                      <a:pt x="64" y="212"/>
                      <a:pt x="61" y="212"/>
                    </a:cubicBezTo>
                    <a:cubicBezTo>
                      <a:pt x="41" y="212"/>
                      <a:pt x="24" y="228"/>
                      <a:pt x="24" y="249"/>
                    </a:cubicBezTo>
                    <a:cubicBezTo>
                      <a:pt x="24" y="276"/>
                      <a:pt x="24" y="276"/>
                      <a:pt x="24" y="276"/>
                    </a:cubicBezTo>
                    <a:cubicBezTo>
                      <a:pt x="24" y="280"/>
                      <a:pt x="21" y="283"/>
                      <a:pt x="17" y="283"/>
                    </a:cubicBezTo>
                    <a:close/>
                    <a:moveTo>
                      <a:pt x="93" y="4"/>
                    </a:moveTo>
                    <a:cubicBezTo>
                      <a:pt x="60" y="4"/>
                      <a:pt x="32" y="31"/>
                      <a:pt x="32" y="64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101"/>
                      <a:pt x="29" y="112"/>
                      <a:pt x="23" y="121"/>
                    </a:cubicBezTo>
                    <a:cubicBezTo>
                      <a:pt x="4" y="149"/>
                      <a:pt x="10" y="186"/>
                      <a:pt x="36" y="207"/>
                    </a:cubicBezTo>
                    <a:cubicBezTo>
                      <a:pt x="38" y="209"/>
                      <a:pt x="38" y="209"/>
                      <a:pt x="38" y="209"/>
                    </a:cubicBezTo>
                    <a:cubicBezTo>
                      <a:pt x="36" y="210"/>
                      <a:pt x="36" y="210"/>
                      <a:pt x="36" y="210"/>
                    </a:cubicBezTo>
                    <a:cubicBezTo>
                      <a:pt x="23" y="219"/>
                      <a:pt x="15" y="233"/>
                      <a:pt x="15" y="249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15" y="278"/>
                      <a:pt x="16" y="279"/>
                      <a:pt x="17" y="279"/>
                    </a:cubicBezTo>
                    <a:cubicBezTo>
                      <a:pt x="19" y="279"/>
                      <a:pt x="20" y="278"/>
                      <a:pt x="20" y="276"/>
                    </a:cubicBezTo>
                    <a:cubicBezTo>
                      <a:pt x="20" y="249"/>
                      <a:pt x="20" y="249"/>
                      <a:pt x="20" y="249"/>
                    </a:cubicBezTo>
                    <a:cubicBezTo>
                      <a:pt x="20" y="226"/>
                      <a:pt x="38" y="208"/>
                      <a:pt x="61" y="208"/>
                    </a:cubicBezTo>
                    <a:cubicBezTo>
                      <a:pt x="64" y="208"/>
                      <a:pt x="67" y="208"/>
                      <a:pt x="69" y="207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105" y="234"/>
                      <a:pt x="105" y="234"/>
                      <a:pt x="105" y="234"/>
                    </a:cubicBezTo>
                    <a:cubicBezTo>
                      <a:pt x="106" y="234"/>
                      <a:pt x="108" y="234"/>
                      <a:pt x="109" y="234"/>
                    </a:cubicBezTo>
                    <a:cubicBezTo>
                      <a:pt x="128" y="218"/>
                      <a:pt x="128" y="218"/>
                      <a:pt x="128" y="218"/>
                    </a:cubicBezTo>
                    <a:cubicBezTo>
                      <a:pt x="129" y="218"/>
                      <a:pt x="130" y="216"/>
                      <a:pt x="129" y="215"/>
                    </a:cubicBezTo>
                    <a:cubicBezTo>
                      <a:pt x="128" y="214"/>
                      <a:pt x="126" y="213"/>
                      <a:pt x="125" y="214"/>
                    </a:cubicBezTo>
                    <a:cubicBezTo>
                      <a:pt x="107" y="228"/>
                      <a:pt x="107" y="228"/>
                      <a:pt x="107" y="228"/>
                    </a:cubicBezTo>
                    <a:cubicBezTo>
                      <a:pt x="76" y="204"/>
                      <a:pt x="76" y="204"/>
                      <a:pt x="76" y="204"/>
                    </a:cubicBezTo>
                    <a:cubicBezTo>
                      <a:pt x="78" y="202"/>
                      <a:pt x="78" y="202"/>
                      <a:pt x="78" y="202"/>
                    </a:cubicBezTo>
                    <a:cubicBezTo>
                      <a:pt x="83" y="197"/>
                      <a:pt x="87" y="191"/>
                      <a:pt x="88" y="183"/>
                    </a:cubicBezTo>
                    <a:cubicBezTo>
                      <a:pt x="88" y="181"/>
                      <a:pt x="88" y="181"/>
                      <a:pt x="88" y="181"/>
                    </a:cubicBezTo>
                    <a:cubicBezTo>
                      <a:pt x="90" y="182"/>
                      <a:pt x="90" y="182"/>
                      <a:pt x="90" y="182"/>
                    </a:cubicBezTo>
                    <a:cubicBezTo>
                      <a:pt x="96" y="183"/>
                      <a:pt x="101" y="184"/>
                      <a:pt x="107" y="184"/>
                    </a:cubicBezTo>
                    <a:cubicBezTo>
                      <a:pt x="140" y="184"/>
                      <a:pt x="167" y="157"/>
                      <a:pt x="167" y="124"/>
                    </a:cubicBezTo>
                    <a:cubicBezTo>
                      <a:pt x="167" y="108"/>
                      <a:pt x="167" y="92"/>
                      <a:pt x="167" y="91"/>
                    </a:cubicBezTo>
                    <a:cubicBezTo>
                      <a:pt x="167" y="90"/>
                      <a:pt x="166" y="89"/>
                      <a:pt x="165" y="89"/>
                    </a:cubicBezTo>
                    <a:cubicBezTo>
                      <a:pt x="163" y="89"/>
                      <a:pt x="157" y="89"/>
                      <a:pt x="151" y="86"/>
                    </a:cubicBezTo>
                    <a:cubicBezTo>
                      <a:pt x="142" y="80"/>
                      <a:pt x="142" y="68"/>
                      <a:pt x="142" y="67"/>
                    </a:cubicBezTo>
                    <a:cubicBezTo>
                      <a:pt x="142" y="66"/>
                      <a:pt x="141" y="65"/>
                      <a:pt x="140" y="65"/>
                    </a:cubicBezTo>
                    <a:cubicBezTo>
                      <a:pt x="139" y="65"/>
                      <a:pt x="138" y="65"/>
                      <a:pt x="138" y="65"/>
                    </a:cubicBezTo>
                    <a:cubicBezTo>
                      <a:pt x="118" y="79"/>
                      <a:pt x="95" y="88"/>
                      <a:pt x="71" y="92"/>
                    </a:cubicBezTo>
                    <a:cubicBezTo>
                      <a:pt x="70" y="92"/>
                      <a:pt x="69" y="92"/>
                      <a:pt x="69" y="93"/>
                    </a:cubicBezTo>
                    <a:cubicBezTo>
                      <a:pt x="68" y="93"/>
                      <a:pt x="68" y="94"/>
                      <a:pt x="68" y="95"/>
                    </a:cubicBezTo>
                    <a:cubicBezTo>
                      <a:pt x="69" y="96"/>
                      <a:pt x="70" y="97"/>
                      <a:pt x="71" y="97"/>
                    </a:cubicBezTo>
                    <a:cubicBezTo>
                      <a:pt x="72" y="97"/>
                      <a:pt x="87" y="95"/>
                      <a:pt x="103" y="89"/>
                    </a:cubicBezTo>
                    <a:cubicBezTo>
                      <a:pt x="114" y="85"/>
                      <a:pt x="125" y="80"/>
                      <a:pt x="134" y="74"/>
                    </a:cubicBezTo>
                    <a:cubicBezTo>
                      <a:pt x="137" y="72"/>
                      <a:pt x="137" y="72"/>
                      <a:pt x="137" y="72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41" y="86"/>
                      <a:pt x="149" y="93"/>
                      <a:pt x="160" y="94"/>
                    </a:cubicBezTo>
                    <a:cubicBezTo>
                      <a:pt x="162" y="94"/>
                      <a:pt x="162" y="94"/>
                      <a:pt x="162" y="94"/>
                    </a:cubicBezTo>
                    <a:cubicBezTo>
                      <a:pt x="162" y="124"/>
                      <a:pt x="162" y="124"/>
                      <a:pt x="162" y="124"/>
                    </a:cubicBezTo>
                    <a:cubicBezTo>
                      <a:pt x="162" y="154"/>
                      <a:pt x="137" y="179"/>
                      <a:pt x="107" y="179"/>
                    </a:cubicBezTo>
                    <a:cubicBezTo>
                      <a:pt x="77" y="179"/>
                      <a:pt x="52" y="154"/>
                      <a:pt x="52" y="124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0"/>
                      <a:pt x="51" y="89"/>
                      <a:pt x="49" y="89"/>
                    </a:cubicBezTo>
                    <a:cubicBezTo>
                      <a:pt x="48" y="89"/>
                      <a:pt x="47" y="90"/>
                      <a:pt x="47" y="91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7" y="147"/>
                      <a:pt x="60" y="168"/>
                      <a:pt x="81" y="178"/>
                    </a:cubicBezTo>
                    <a:cubicBezTo>
                      <a:pt x="82" y="179"/>
                      <a:pt x="82" y="179"/>
                      <a:pt x="82" y="179"/>
                    </a:cubicBezTo>
                    <a:cubicBezTo>
                      <a:pt x="82" y="181"/>
                      <a:pt x="82" y="181"/>
                      <a:pt x="82" y="181"/>
                    </a:cubicBezTo>
                    <a:cubicBezTo>
                      <a:pt x="82" y="193"/>
                      <a:pt x="73" y="203"/>
                      <a:pt x="61" y="203"/>
                    </a:cubicBezTo>
                    <a:cubicBezTo>
                      <a:pt x="55" y="203"/>
                      <a:pt x="50" y="204"/>
                      <a:pt x="44" y="206"/>
                    </a:cubicBezTo>
                    <a:cubicBezTo>
                      <a:pt x="43" y="206"/>
                      <a:pt x="43" y="206"/>
                      <a:pt x="43" y="206"/>
                    </a:cubicBezTo>
                    <a:cubicBezTo>
                      <a:pt x="39" y="203"/>
                      <a:pt x="39" y="203"/>
                      <a:pt x="39" y="203"/>
                    </a:cubicBezTo>
                    <a:cubicBezTo>
                      <a:pt x="15" y="184"/>
                      <a:pt x="10" y="150"/>
                      <a:pt x="27" y="124"/>
                    </a:cubicBezTo>
                    <a:cubicBezTo>
                      <a:pt x="34" y="114"/>
                      <a:pt x="38" y="102"/>
                      <a:pt x="38" y="90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34"/>
                      <a:pt x="62" y="9"/>
                      <a:pt x="93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52" y="9"/>
                      <a:pt x="177" y="34"/>
                      <a:pt x="177" y="64"/>
                    </a:cubicBezTo>
                    <a:cubicBezTo>
                      <a:pt x="177" y="90"/>
                      <a:pt x="177" y="90"/>
                      <a:pt x="177" y="90"/>
                    </a:cubicBezTo>
                    <a:cubicBezTo>
                      <a:pt x="177" y="102"/>
                      <a:pt x="180" y="114"/>
                      <a:pt x="187" y="124"/>
                    </a:cubicBezTo>
                    <a:cubicBezTo>
                      <a:pt x="200" y="144"/>
                      <a:pt x="200" y="170"/>
                      <a:pt x="187" y="190"/>
                    </a:cubicBezTo>
                    <a:cubicBezTo>
                      <a:pt x="186" y="191"/>
                      <a:pt x="186" y="192"/>
                      <a:pt x="186" y="192"/>
                    </a:cubicBezTo>
                    <a:cubicBezTo>
                      <a:pt x="186" y="193"/>
                      <a:pt x="187" y="194"/>
                      <a:pt x="187" y="194"/>
                    </a:cubicBezTo>
                    <a:cubicBezTo>
                      <a:pt x="188" y="194"/>
                      <a:pt x="188" y="195"/>
                      <a:pt x="189" y="194"/>
                    </a:cubicBezTo>
                    <a:cubicBezTo>
                      <a:pt x="190" y="194"/>
                      <a:pt x="190" y="194"/>
                      <a:pt x="191" y="193"/>
                    </a:cubicBezTo>
                    <a:cubicBezTo>
                      <a:pt x="206" y="172"/>
                      <a:pt x="206" y="143"/>
                      <a:pt x="191" y="121"/>
                    </a:cubicBezTo>
                    <a:cubicBezTo>
                      <a:pt x="185" y="112"/>
                      <a:pt x="182" y="101"/>
                      <a:pt x="182" y="90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2" y="31"/>
                      <a:pt x="155" y="4"/>
                      <a:pt x="121" y="4"/>
                    </a:cubicBez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Freeform 87">
                <a:extLst>
                  <a:ext uri="{FF2B5EF4-FFF2-40B4-BE49-F238E27FC236}">
                    <a16:creationId xmlns:a16="http://schemas.microsoft.com/office/drawing/2014/main" id="{6F8EDF66-57A2-71D9-D931-4064B9402A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000" y="3749676"/>
                <a:ext cx="601662" cy="290513"/>
              </a:xfrm>
              <a:custGeom>
                <a:avLst/>
                <a:gdLst>
                  <a:gd name="T0" fmla="*/ 7 w 377"/>
                  <a:gd name="T1" fmla="*/ 151 h 182"/>
                  <a:gd name="T2" fmla="*/ 30 w 377"/>
                  <a:gd name="T3" fmla="*/ 174 h 182"/>
                  <a:gd name="T4" fmla="*/ 37 w 377"/>
                  <a:gd name="T5" fmla="*/ 182 h 182"/>
                  <a:gd name="T6" fmla="*/ 339 w 377"/>
                  <a:gd name="T7" fmla="*/ 182 h 182"/>
                  <a:gd name="T8" fmla="*/ 347 w 377"/>
                  <a:gd name="T9" fmla="*/ 174 h 182"/>
                  <a:gd name="T10" fmla="*/ 370 w 377"/>
                  <a:gd name="T11" fmla="*/ 151 h 182"/>
                  <a:gd name="T12" fmla="*/ 377 w 377"/>
                  <a:gd name="T13" fmla="*/ 144 h 182"/>
                  <a:gd name="T14" fmla="*/ 377 w 377"/>
                  <a:gd name="T15" fmla="*/ 38 h 182"/>
                  <a:gd name="T16" fmla="*/ 370 w 377"/>
                  <a:gd name="T17" fmla="*/ 31 h 182"/>
                  <a:gd name="T18" fmla="*/ 347 w 377"/>
                  <a:gd name="T19" fmla="*/ 8 h 182"/>
                  <a:gd name="T20" fmla="*/ 339 w 377"/>
                  <a:gd name="T21" fmla="*/ 0 h 182"/>
                  <a:gd name="T22" fmla="*/ 37 w 377"/>
                  <a:gd name="T23" fmla="*/ 0 h 182"/>
                  <a:gd name="T24" fmla="*/ 30 w 377"/>
                  <a:gd name="T25" fmla="*/ 8 h 182"/>
                  <a:gd name="T26" fmla="*/ 7 w 377"/>
                  <a:gd name="T27" fmla="*/ 31 h 182"/>
                  <a:gd name="T28" fmla="*/ 0 w 377"/>
                  <a:gd name="T29" fmla="*/ 38 h 182"/>
                  <a:gd name="T30" fmla="*/ 0 w 377"/>
                  <a:gd name="T31" fmla="*/ 144 h 182"/>
                  <a:gd name="T32" fmla="*/ 7 w 377"/>
                  <a:gd name="T33" fmla="*/ 151 h 182"/>
                  <a:gd name="T34" fmla="*/ 333 w 377"/>
                  <a:gd name="T35" fmla="*/ 15 h 182"/>
                  <a:gd name="T36" fmla="*/ 362 w 377"/>
                  <a:gd name="T37" fmla="*/ 45 h 182"/>
                  <a:gd name="T38" fmla="*/ 362 w 377"/>
                  <a:gd name="T39" fmla="*/ 137 h 182"/>
                  <a:gd name="T40" fmla="*/ 333 w 377"/>
                  <a:gd name="T41" fmla="*/ 166 h 182"/>
                  <a:gd name="T42" fmla="*/ 238 w 377"/>
                  <a:gd name="T43" fmla="*/ 166 h 182"/>
                  <a:gd name="T44" fmla="*/ 264 w 377"/>
                  <a:gd name="T45" fmla="*/ 41 h 182"/>
                  <a:gd name="T46" fmla="*/ 238 w 377"/>
                  <a:gd name="T47" fmla="*/ 15 h 182"/>
                  <a:gd name="T48" fmla="*/ 333 w 377"/>
                  <a:gd name="T49" fmla="*/ 15 h 182"/>
                  <a:gd name="T50" fmla="*/ 264 w 377"/>
                  <a:gd name="T51" fmla="*/ 91 h 182"/>
                  <a:gd name="T52" fmla="*/ 188 w 377"/>
                  <a:gd name="T53" fmla="*/ 166 h 182"/>
                  <a:gd name="T54" fmla="*/ 113 w 377"/>
                  <a:gd name="T55" fmla="*/ 91 h 182"/>
                  <a:gd name="T56" fmla="*/ 188 w 377"/>
                  <a:gd name="T57" fmla="*/ 15 h 182"/>
                  <a:gd name="T58" fmla="*/ 264 w 377"/>
                  <a:gd name="T59" fmla="*/ 91 h 182"/>
                  <a:gd name="T60" fmla="*/ 15 w 377"/>
                  <a:gd name="T61" fmla="*/ 45 h 182"/>
                  <a:gd name="T62" fmla="*/ 44 w 377"/>
                  <a:gd name="T63" fmla="*/ 15 h 182"/>
                  <a:gd name="T64" fmla="*/ 138 w 377"/>
                  <a:gd name="T65" fmla="*/ 15 h 182"/>
                  <a:gd name="T66" fmla="*/ 113 w 377"/>
                  <a:gd name="T67" fmla="*/ 141 h 182"/>
                  <a:gd name="T68" fmla="*/ 138 w 377"/>
                  <a:gd name="T69" fmla="*/ 166 h 182"/>
                  <a:gd name="T70" fmla="*/ 44 w 377"/>
                  <a:gd name="T71" fmla="*/ 166 h 182"/>
                  <a:gd name="T72" fmla="*/ 15 w 377"/>
                  <a:gd name="T73" fmla="*/ 137 h 182"/>
                  <a:gd name="T74" fmla="*/ 15 w 377"/>
                  <a:gd name="T75" fmla="*/ 4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7" h="182">
                    <a:moveTo>
                      <a:pt x="7" y="151"/>
                    </a:moveTo>
                    <a:cubicBezTo>
                      <a:pt x="20" y="151"/>
                      <a:pt x="30" y="161"/>
                      <a:pt x="30" y="174"/>
                    </a:cubicBezTo>
                    <a:cubicBezTo>
                      <a:pt x="30" y="178"/>
                      <a:pt x="33" y="182"/>
                      <a:pt x="37" y="182"/>
                    </a:cubicBezTo>
                    <a:cubicBezTo>
                      <a:pt x="339" y="182"/>
                      <a:pt x="339" y="182"/>
                      <a:pt x="339" y="182"/>
                    </a:cubicBezTo>
                    <a:cubicBezTo>
                      <a:pt x="343" y="182"/>
                      <a:pt x="347" y="178"/>
                      <a:pt x="347" y="174"/>
                    </a:cubicBezTo>
                    <a:cubicBezTo>
                      <a:pt x="347" y="161"/>
                      <a:pt x="357" y="151"/>
                      <a:pt x="370" y="151"/>
                    </a:cubicBezTo>
                    <a:cubicBezTo>
                      <a:pt x="374" y="151"/>
                      <a:pt x="377" y="148"/>
                      <a:pt x="377" y="144"/>
                    </a:cubicBezTo>
                    <a:cubicBezTo>
                      <a:pt x="377" y="38"/>
                      <a:pt x="377" y="38"/>
                      <a:pt x="377" y="38"/>
                    </a:cubicBezTo>
                    <a:cubicBezTo>
                      <a:pt x="377" y="34"/>
                      <a:pt x="374" y="31"/>
                      <a:pt x="370" y="31"/>
                    </a:cubicBezTo>
                    <a:cubicBezTo>
                      <a:pt x="357" y="31"/>
                      <a:pt x="347" y="20"/>
                      <a:pt x="347" y="8"/>
                    </a:cubicBezTo>
                    <a:cubicBezTo>
                      <a:pt x="347" y="4"/>
                      <a:pt x="343" y="0"/>
                      <a:pt x="3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3" y="0"/>
                      <a:pt x="30" y="4"/>
                      <a:pt x="30" y="8"/>
                    </a:cubicBezTo>
                    <a:cubicBezTo>
                      <a:pt x="30" y="20"/>
                      <a:pt x="20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3" y="151"/>
                      <a:pt x="7" y="151"/>
                    </a:cubicBezTo>
                    <a:close/>
                    <a:moveTo>
                      <a:pt x="333" y="15"/>
                    </a:moveTo>
                    <a:cubicBezTo>
                      <a:pt x="336" y="30"/>
                      <a:pt x="347" y="42"/>
                      <a:pt x="362" y="45"/>
                    </a:cubicBezTo>
                    <a:cubicBezTo>
                      <a:pt x="362" y="137"/>
                      <a:pt x="362" y="137"/>
                      <a:pt x="362" y="137"/>
                    </a:cubicBezTo>
                    <a:cubicBezTo>
                      <a:pt x="347" y="140"/>
                      <a:pt x="336" y="152"/>
                      <a:pt x="333" y="166"/>
                    </a:cubicBezTo>
                    <a:cubicBezTo>
                      <a:pt x="238" y="166"/>
                      <a:pt x="238" y="166"/>
                      <a:pt x="238" y="166"/>
                    </a:cubicBezTo>
                    <a:cubicBezTo>
                      <a:pt x="280" y="139"/>
                      <a:pt x="291" y="83"/>
                      <a:pt x="264" y="41"/>
                    </a:cubicBezTo>
                    <a:cubicBezTo>
                      <a:pt x="257" y="31"/>
                      <a:pt x="249" y="22"/>
                      <a:pt x="238" y="15"/>
                    </a:cubicBezTo>
                    <a:lnTo>
                      <a:pt x="333" y="15"/>
                    </a:lnTo>
                    <a:close/>
                    <a:moveTo>
                      <a:pt x="264" y="91"/>
                    </a:moveTo>
                    <a:cubicBezTo>
                      <a:pt x="264" y="133"/>
                      <a:pt x="230" y="166"/>
                      <a:pt x="188" y="166"/>
                    </a:cubicBezTo>
                    <a:cubicBezTo>
                      <a:pt x="147" y="166"/>
                      <a:pt x="113" y="133"/>
                      <a:pt x="113" y="91"/>
                    </a:cubicBezTo>
                    <a:cubicBezTo>
                      <a:pt x="113" y="49"/>
                      <a:pt x="147" y="15"/>
                      <a:pt x="188" y="15"/>
                    </a:cubicBezTo>
                    <a:cubicBezTo>
                      <a:pt x="230" y="16"/>
                      <a:pt x="264" y="49"/>
                      <a:pt x="264" y="91"/>
                    </a:cubicBezTo>
                    <a:close/>
                    <a:moveTo>
                      <a:pt x="15" y="45"/>
                    </a:moveTo>
                    <a:cubicBezTo>
                      <a:pt x="30" y="42"/>
                      <a:pt x="41" y="30"/>
                      <a:pt x="44" y="1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97" y="43"/>
                      <a:pt x="85" y="99"/>
                      <a:pt x="113" y="141"/>
                    </a:cubicBezTo>
                    <a:cubicBezTo>
                      <a:pt x="119" y="151"/>
                      <a:pt x="128" y="160"/>
                      <a:pt x="138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1" y="152"/>
                      <a:pt x="30" y="140"/>
                      <a:pt x="15" y="137"/>
                    </a:cubicBez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Freeform 88">
                <a:extLst>
                  <a:ext uri="{FF2B5EF4-FFF2-40B4-BE49-F238E27FC236}">
                    <a16:creationId xmlns:a16="http://schemas.microsoft.com/office/drawing/2014/main" id="{05145678-A852-085F-69A1-33C60D32A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600" y="3829051"/>
                <a:ext cx="77787" cy="131763"/>
              </a:xfrm>
              <a:custGeom>
                <a:avLst/>
                <a:gdLst>
                  <a:gd name="T0" fmla="*/ 3 w 49"/>
                  <a:gd name="T1" fmla="*/ 69 h 83"/>
                  <a:gd name="T2" fmla="*/ 22 w 49"/>
                  <a:gd name="T3" fmla="*/ 75 h 83"/>
                  <a:gd name="T4" fmla="*/ 39 w 49"/>
                  <a:gd name="T5" fmla="*/ 61 h 83"/>
                  <a:gd name="T6" fmla="*/ 23 w 49"/>
                  <a:gd name="T7" fmla="*/ 45 h 83"/>
                  <a:gd name="T8" fmla="*/ 2 w 49"/>
                  <a:gd name="T9" fmla="*/ 22 h 83"/>
                  <a:gd name="T10" fmla="*/ 28 w 49"/>
                  <a:gd name="T11" fmla="*/ 0 h 83"/>
                  <a:gd name="T12" fmla="*/ 46 w 49"/>
                  <a:gd name="T13" fmla="*/ 4 h 83"/>
                  <a:gd name="T14" fmla="*/ 43 w 49"/>
                  <a:gd name="T15" fmla="*/ 13 h 83"/>
                  <a:gd name="T16" fmla="*/ 28 w 49"/>
                  <a:gd name="T17" fmla="*/ 9 h 83"/>
                  <a:gd name="T18" fmla="*/ 13 w 49"/>
                  <a:gd name="T19" fmla="*/ 21 h 83"/>
                  <a:gd name="T20" fmla="*/ 29 w 49"/>
                  <a:gd name="T21" fmla="*/ 36 h 83"/>
                  <a:gd name="T22" fmla="*/ 49 w 49"/>
                  <a:gd name="T23" fmla="*/ 60 h 83"/>
                  <a:gd name="T24" fmla="*/ 21 w 49"/>
                  <a:gd name="T25" fmla="*/ 83 h 83"/>
                  <a:gd name="T26" fmla="*/ 0 w 49"/>
                  <a:gd name="T27" fmla="*/ 78 h 83"/>
                  <a:gd name="T28" fmla="*/ 3 w 49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83">
                    <a:moveTo>
                      <a:pt x="3" y="69"/>
                    </a:moveTo>
                    <a:cubicBezTo>
                      <a:pt x="8" y="72"/>
                      <a:pt x="15" y="75"/>
                      <a:pt x="22" y="75"/>
                    </a:cubicBezTo>
                    <a:cubicBezTo>
                      <a:pt x="32" y="75"/>
                      <a:pt x="39" y="69"/>
                      <a:pt x="39" y="61"/>
                    </a:cubicBezTo>
                    <a:cubicBezTo>
                      <a:pt x="39" y="53"/>
                      <a:pt x="34" y="49"/>
                      <a:pt x="23" y="45"/>
                    </a:cubicBezTo>
                    <a:cubicBezTo>
                      <a:pt x="10" y="40"/>
                      <a:pt x="2" y="33"/>
                      <a:pt x="2" y="22"/>
                    </a:cubicBezTo>
                    <a:cubicBezTo>
                      <a:pt x="2" y="9"/>
                      <a:pt x="13" y="0"/>
                      <a:pt x="28" y="0"/>
                    </a:cubicBezTo>
                    <a:cubicBezTo>
                      <a:pt x="37" y="0"/>
                      <a:pt x="42" y="2"/>
                      <a:pt x="46" y="4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1" y="11"/>
                      <a:pt x="35" y="9"/>
                      <a:pt x="28" y="9"/>
                    </a:cubicBezTo>
                    <a:cubicBezTo>
                      <a:pt x="17" y="9"/>
                      <a:pt x="13" y="15"/>
                      <a:pt x="13" y="21"/>
                    </a:cubicBezTo>
                    <a:cubicBezTo>
                      <a:pt x="13" y="28"/>
                      <a:pt x="18" y="32"/>
                      <a:pt x="29" y="36"/>
                    </a:cubicBezTo>
                    <a:cubicBezTo>
                      <a:pt x="42" y="42"/>
                      <a:pt x="49" y="48"/>
                      <a:pt x="49" y="60"/>
                    </a:cubicBezTo>
                    <a:cubicBezTo>
                      <a:pt x="49" y="73"/>
                      <a:pt x="40" y="83"/>
                      <a:pt x="21" y="83"/>
                    </a:cubicBezTo>
                    <a:cubicBezTo>
                      <a:pt x="13" y="83"/>
                      <a:pt x="5" y="81"/>
                      <a:pt x="0" y="78"/>
                    </a:cubicBez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Freeform 89">
                <a:extLst>
                  <a:ext uri="{FF2B5EF4-FFF2-40B4-BE49-F238E27FC236}">
                    <a16:creationId xmlns:a16="http://schemas.microsoft.com/office/drawing/2014/main" id="{8CFD6540-6683-F829-2C38-2B4387A78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5213" y="3829051"/>
                <a:ext cx="66675" cy="138113"/>
              </a:xfrm>
              <a:custGeom>
                <a:avLst/>
                <a:gdLst>
                  <a:gd name="T0" fmla="*/ 0 w 42"/>
                  <a:gd name="T1" fmla="*/ 87 h 87"/>
                  <a:gd name="T2" fmla="*/ 34 w 42"/>
                  <a:gd name="T3" fmla="*/ 0 h 87"/>
                  <a:gd name="T4" fmla="*/ 42 w 42"/>
                  <a:gd name="T5" fmla="*/ 0 h 87"/>
                  <a:gd name="T6" fmla="*/ 8 w 42"/>
                  <a:gd name="T7" fmla="*/ 87 h 87"/>
                  <a:gd name="T8" fmla="*/ 0 w 42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7">
                    <a:moveTo>
                      <a:pt x="0" y="87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8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Freeform 90">
                <a:extLst>
                  <a:ext uri="{FF2B5EF4-FFF2-40B4-BE49-F238E27FC236}">
                    <a16:creationId xmlns:a16="http://schemas.microsoft.com/office/drawing/2014/main" id="{BC1C9CE2-67C1-981F-857A-F76372FBED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7551" y="3700463"/>
                <a:ext cx="685800" cy="388938"/>
              </a:xfrm>
              <a:custGeom>
                <a:avLst/>
                <a:gdLst>
                  <a:gd name="T0" fmla="*/ 0 w 432"/>
                  <a:gd name="T1" fmla="*/ 0 h 245"/>
                  <a:gd name="T2" fmla="*/ 0 w 432"/>
                  <a:gd name="T3" fmla="*/ 245 h 245"/>
                  <a:gd name="T4" fmla="*/ 432 w 432"/>
                  <a:gd name="T5" fmla="*/ 245 h 245"/>
                  <a:gd name="T6" fmla="*/ 432 w 432"/>
                  <a:gd name="T7" fmla="*/ 0 h 245"/>
                  <a:gd name="T8" fmla="*/ 0 w 432"/>
                  <a:gd name="T9" fmla="*/ 0 h 245"/>
                  <a:gd name="T10" fmla="*/ 420 w 432"/>
                  <a:gd name="T11" fmla="*/ 230 h 245"/>
                  <a:gd name="T12" fmla="*/ 12 w 432"/>
                  <a:gd name="T13" fmla="*/ 230 h 245"/>
                  <a:gd name="T14" fmla="*/ 12 w 432"/>
                  <a:gd name="T15" fmla="*/ 13 h 245"/>
                  <a:gd name="T16" fmla="*/ 420 w 432"/>
                  <a:gd name="T17" fmla="*/ 13 h 245"/>
                  <a:gd name="T18" fmla="*/ 420 w 432"/>
                  <a:gd name="T19" fmla="*/ 23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245">
                    <a:moveTo>
                      <a:pt x="0" y="0"/>
                    </a:moveTo>
                    <a:lnTo>
                      <a:pt x="0" y="245"/>
                    </a:lnTo>
                    <a:lnTo>
                      <a:pt x="432" y="245"/>
                    </a:lnTo>
                    <a:lnTo>
                      <a:pt x="432" y="0"/>
                    </a:lnTo>
                    <a:lnTo>
                      <a:pt x="0" y="0"/>
                    </a:lnTo>
                    <a:close/>
                    <a:moveTo>
                      <a:pt x="420" y="230"/>
                    </a:moveTo>
                    <a:lnTo>
                      <a:pt x="12" y="230"/>
                    </a:lnTo>
                    <a:lnTo>
                      <a:pt x="12" y="13"/>
                    </a:lnTo>
                    <a:lnTo>
                      <a:pt x="420" y="13"/>
                    </a:lnTo>
                    <a:lnTo>
                      <a:pt x="420" y="230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70E82C0-B60D-8659-B13D-1CE017103BF9}"/>
                </a:ext>
              </a:extLst>
            </p:cNvPr>
            <p:cNvGrpSpPr/>
            <p:nvPr/>
          </p:nvGrpSpPr>
          <p:grpSpPr>
            <a:xfrm>
              <a:off x="4110038" y="3262313"/>
              <a:ext cx="685800" cy="827088"/>
              <a:chOff x="4110038" y="3262313"/>
              <a:chExt cx="685800" cy="827088"/>
            </a:xfrm>
          </p:grpSpPr>
          <p:sp>
            <p:nvSpPr>
              <p:cNvPr id="31" name="Freeform 91">
                <a:extLst>
                  <a:ext uri="{FF2B5EF4-FFF2-40B4-BE49-F238E27FC236}">
                    <a16:creationId xmlns:a16="http://schemas.microsoft.com/office/drawing/2014/main" id="{15BA3BE3-66AF-7856-912B-E001F367D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4663" y="3265488"/>
                <a:ext cx="328612" cy="444500"/>
              </a:xfrm>
              <a:custGeom>
                <a:avLst/>
                <a:gdLst>
                  <a:gd name="T0" fmla="*/ 200 w 206"/>
                  <a:gd name="T1" fmla="*/ 274 h 279"/>
                  <a:gd name="T2" fmla="*/ 190 w 206"/>
                  <a:gd name="T3" fmla="*/ 274 h 279"/>
                  <a:gd name="T4" fmla="*/ 151 w 206"/>
                  <a:gd name="T5" fmla="*/ 208 h 279"/>
                  <a:gd name="T6" fmla="*/ 128 w 206"/>
                  <a:gd name="T7" fmla="*/ 188 h 279"/>
                  <a:gd name="T8" fmla="*/ 151 w 206"/>
                  <a:gd name="T9" fmla="*/ 199 h 279"/>
                  <a:gd name="T10" fmla="*/ 122 w 206"/>
                  <a:gd name="T11" fmla="*/ 211 h 279"/>
                  <a:gd name="T12" fmla="*/ 77 w 206"/>
                  <a:gd name="T13" fmla="*/ 202 h 279"/>
                  <a:gd name="T14" fmla="*/ 105 w 206"/>
                  <a:gd name="T15" fmla="*/ 184 h 279"/>
                  <a:gd name="T16" fmla="*/ 167 w 206"/>
                  <a:gd name="T17" fmla="*/ 89 h 279"/>
                  <a:gd name="T18" fmla="*/ 151 w 206"/>
                  <a:gd name="T19" fmla="*/ 82 h 279"/>
                  <a:gd name="T20" fmla="*/ 135 w 206"/>
                  <a:gd name="T21" fmla="*/ 62 h 279"/>
                  <a:gd name="T22" fmla="*/ 65 w 206"/>
                  <a:gd name="T23" fmla="*/ 93 h 279"/>
                  <a:gd name="T24" fmla="*/ 102 w 206"/>
                  <a:gd name="T25" fmla="*/ 89 h 279"/>
                  <a:gd name="T26" fmla="*/ 158 w 206"/>
                  <a:gd name="T27" fmla="*/ 94 h 279"/>
                  <a:gd name="T28" fmla="*/ 105 w 206"/>
                  <a:gd name="T29" fmla="*/ 175 h 279"/>
                  <a:gd name="T30" fmla="*/ 52 w 206"/>
                  <a:gd name="T31" fmla="*/ 89 h 279"/>
                  <a:gd name="T32" fmla="*/ 43 w 206"/>
                  <a:gd name="T33" fmla="*/ 89 h 279"/>
                  <a:gd name="T34" fmla="*/ 78 w 206"/>
                  <a:gd name="T35" fmla="*/ 178 h 279"/>
                  <a:gd name="T36" fmla="*/ 59 w 206"/>
                  <a:gd name="T37" fmla="*/ 199 h 279"/>
                  <a:gd name="T38" fmla="*/ 39 w 206"/>
                  <a:gd name="T39" fmla="*/ 199 h 279"/>
                  <a:gd name="T40" fmla="*/ 38 w 206"/>
                  <a:gd name="T41" fmla="*/ 88 h 279"/>
                  <a:gd name="T42" fmla="*/ 91 w 206"/>
                  <a:gd name="T43" fmla="*/ 9 h 279"/>
                  <a:gd name="T44" fmla="*/ 173 w 206"/>
                  <a:gd name="T45" fmla="*/ 62 h 279"/>
                  <a:gd name="T46" fmla="*/ 184 w 206"/>
                  <a:gd name="T47" fmla="*/ 123 h 279"/>
                  <a:gd name="T48" fmla="*/ 184 w 206"/>
                  <a:gd name="T49" fmla="*/ 194 h 279"/>
                  <a:gd name="T50" fmla="*/ 191 w 206"/>
                  <a:gd name="T51" fmla="*/ 118 h 279"/>
                  <a:gd name="T52" fmla="*/ 182 w 206"/>
                  <a:gd name="T53" fmla="*/ 62 h 279"/>
                  <a:gd name="T54" fmla="*/ 91 w 206"/>
                  <a:gd name="T55" fmla="*/ 0 h 279"/>
                  <a:gd name="T56" fmla="*/ 28 w 206"/>
                  <a:gd name="T57" fmla="*/ 88 h 279"/>
                  <a:gd name="T58" fmla="*/ 33 w 206"/>
                  <a:gd name="T59" fmla="*/ 206 h 279"/>
                  <a:gd name="T60" fmla="*/ 11 w 206"/>
                  <a:gd name="T61" fmla="*/ 274 h 279"/>
                  <a:gd name="T62" fmla="*/ 20 w 206"/>
                  <a:gd name="T63" fmla="*/ 274 h 279"/>
                  <a:gd name="T64" fmla="*/ 59 w 206"/>
                  <a:gd name="T65" fmla="*/ 208 h 279"/>
                  <a:gd name="T66" fmla="*/ 102 w 206"/>
                  <a:gd name="T67" fmla="*/ 233 h 279"/>
                  <a:gd name="T68" fmla="*/ 128 w 206"/>
                  <a:gd name="T69" fmla="*/ 218 h 279"/>
                  <a:gd name="T70" fmla="*/ 122 w 206"/>
                  <a:gd name="T71" fmla="*/ 211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6" h="279">
                    <a:moveTo>
                      <a:pt x="200" y="247"/>
                    </a:moveTo>
                    <a:cubicBezTo>
                      <a:pt x="200" y="274"/>
                      <a:pt x="200" y="274"/>
                      <a:pt x="200" y="274"/>
                    </a:cubicBezTo>
                    <a:cubicBezTo>
                      <a:pt x="200" y="277"/>
                      <a:pt x="197" y="279"/>
                      <a:pt x="195" y="279"/>
                    </a:cubicBezTo>
                    <a:cubicBezTo>
                      <a:pt x="192" y="279"/>
                      <a:pt x="190" y="277"/>
                      <a:pt x="190" y="274"/>
                    </a:cubicBezTo>
                    <a:cubicBezTo>
                      <a:pt x="190" y="247"/>
                      <a:pt x="190" y="247"/>
                      <a:pt x="190" y="247"/>
                    </a:cubicBezTo>
                    <a:cubicBezTo>
                      <a:pt x="190" y="225"/>
                      <a:pt x="173" y="208"/>
                      <a:pt x="151" y="208"/>
                    </a:cubicBezTo>
                    <a:cubicBezTo>
                      <a:pt x="141" y="208"/>
                      <a:pt x="132" y="203"/>
                      <a:pt x="127" y="194"/>
                    </a:cubicBezTo>
                    <a:cubicBezTo>
                      <a:pt x="126" y="192"/>
                      <a:pt x="126" y="189"/>
                      <a:pt x="128" y="188"/>
                    </a:cubicBezTo>
                    <a:cubicBezTo>
                      <a:pt x="131" y="186"/>
                      <a:pt x="133" y="187"/>
                      <a:pt x="135" y="189"/>
                    </a:cubicBezTo>
                    <a:cubicBezTo>
                      <a:pt x="138" y="195"/>
                      <a:pt x="145" y="199"/>
                      <a:pt x="151" y="199"/>
                    </a:cubicBezTo>
                    <a:cubicBezTo>
                      <a:pt x="178" y="199"/>
                      <a:pt x="200" y="220"/>
                      <a:pt x="200" y="247"/>
                    </a:cubicBezTo>
                    <a:close/>
                    <a:moveTo>
                      <a:pt x="122" y="211"/>
                    </a:moveTo>
                    <a:cubicBezTo>
                      <a:pt x="105" y="224"/>
                      <a:pt x="105" y="224"/>
                      <a:pt x="105" y="224"/>
                    </a:cubicBezTo>
                    <a:cubicBezTo>
                      <a:pt x="77" y="202"/>
                      <a:pt x="77" y="202"/>
                      <a:pt x="77" y="202"/>
                    </a:cubicBezTo>
                    <a:cubicBezTo>
                      <a:pt x="83" y="197"/>
                      <a:pt x="87" y="190"/>
                      <a:pt x="88" y="182"/>
                    </a:cubicBezTo>
                    <a:cubicBezTo>
                      <a:pt x="93" y="183"/>
                      <a:pt x="99" y="184"/>
                      <a:pt x="105" y="184"/>
                    </a:cubicBezTo>
                    <a:cubicBezTo>
                      <a:pt x="140" y="184"/>
                      <a:pt x="168" y="156"/>
                      <a:pt x="168" y="122"/>
                    </a:cubicBezTo>
                    <a:cubicBezTo>
                      <a:pt x="168" y="121"/>
                      <a:pt x="168" y="89"/>
                      <a:pt x="167" y="89"/>
                    </a:cubicBezTo>
                    <a:cubicBezTo>
                      <a:pt x="167" y="86"/>
                      <a:pt x="165" y="85"/>
                      <a:pt x="163" y="85"/>
                    </a:cubicBezTo>
                    <a:cubicBezTo>
                      <a:pt x="162" y="85"/>
                      <a:pt x="156" y="86"/>
                      <a:pt x="151" y="82"/>
                    </a:cubicBezTo>
                    <a:cubicBezTo>
                      <a:pt x="142" y="77"/>
                      <a:pt x="142" y="65"/>
                      <a:pt x="142" y="65"/>
                    </a:cubicBezTo>
                    <a:cubicBezTo>
                      <a:pt x="142" y="62"/>
                      <a:pt x="138" y="59"/>
                      <a:pt x="135" y="62"/>
                    </a:cubicBezTo>
                    <a:cubicBezTo>
                      <a:pt x="115" y="75"/>
                      <a:pt x="93" y="84"/>
                      <a:pt x="69" y="88"/>
                    </a:cubicBezTo>
                    <a:cubicBezTo>
                      <a:pt x="66" y="88"/>
                      <a:pt x="64" y="90"/>
                      <a:pt x="65" y="93"/>
                    </a:cubicBezTo>
                    <a:cubicBezTo>
                      <a:pt x="65" y="95"/>
                      <a:pt x="67" y="97"/>
                      <a:pt x="69" y="97"/>
                    </a:cubicBezTo>
                    <a:cubicBezTo>
                      <a:pt x="70" y="97"/>
                      <a:pt x="85" y="95"/>
                      <a:pt x="102" y="89"/>
                    </a:cubicBezTo>
                    <a:cubicBezTo>
                      <a:pt x="113" y="85"/>
                      <a:pt x="124" y="80"/>
                      <a:pt x="134" y="73"/>
                    </a:cubicBezTo>
                    <a:cubicBezTo>
                      <a:pt x="137" y="86"/>
                      <a:pt x="147" y="93"/>
                      <a:pt x="158" y="94"/>
                    </a:cubicBezTo>
                    <a:cubicBezTo>
                      <a:pt x="158" y="122"/>
                      <a:pt x="158" y="122"/>
                      <a:pt x="158" y="122"/>
                    </a:cubicBezTo>
                    <a:cubicBezTo>
                      <a:pt x="158" y="151"/>
                      <a:pt x="134" y="175"/>
                      <a:pt x="105" y="175"/>
                    </a:cubicBezTo>
                    <a:cubicBezTo>
                      <a:pt x="76" y="175"/>
                      <a:pt x="52" y="151"/>
                      <a:pt x="52" y="122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2" y="87"/>
                      <a:pt x="50" y="85"/>
                      <a:pt x="48" y="85"/>
                    </a:cubicBezTo>
                    <a:cubicBezTo>
                      <a:pt x="45" y="85"/>
                      <a:pt x="43" y="87"/>
                      <a:pt x="43" y="89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3" y="147"/>
                      <a:pt x="58" y="168"/>
                      <a:pt x="78" y="178"/>
                    </a:cubicBezTo>
                    <a:cubicBezTo>
                      <a:pt x="78" y="179"/>
                      <a:pt x="78" y="179"/>
                      <a:pt x="78" y="179"/>
                    </a:cubicBezTo>
                    <a:cubicBezTo>
                      <a:pt x="78" y="190"/>
                      <a:pt x="70" y="199"/>
                      <a:pt x="59" y="199"/>
                    </a:cubicBezTo>
                    <a:cubicBezTo>
                      <a:pt x="53" y="199"/>
                      <a:pt x="47" y="200"/>
                      <a:pt x="42" y="202"/>
                    </a:cubicBezTo>
                    <a:cubicBezTo>
                      <a:pt x="39" y="199"/>
                      <a:pt x="39" y="199"/>
                      <a:pt x="39" y="199"/>
                    </a:cubicBezTo>
                    <a:cubicBezTo>
                      <a:pt x="15" y="181"/>
                      <a:pt x="11" y="148"/>
                      <a:pt x="27" y="123"/>
                    </a:cubicBezTo>
                    <a:cubicBezTo>
                      <a:pt x="34" y="113"/>
                      <a:pt x="38" y="101"/>
                      <a:pt x="38" y="88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8" y="33"/>
                      <a:pt x="62" y="9"/>
                      <a:pt x="91" y="9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49" y="9"/>
                      <a:pt x="173" y="33"/>
                      <a:pt x="173" y="62"/>
                    </a:cubicBezTo>
                    <a:cubicBezTo>
                      <a:pt x="173" y="88"/>
                      <a:pt x="173" y="88"/>
                      <a:pt x="173" y="88"/>
                    </a:cubicBezTo>
                    <a:cubicBezTo>
                      <a:pt x="173" y="100"/>
                      <a:pt x="176" y="113"/>
                      <a:pt x="184" y="123"/>
                    </a:cubicBezTo>
                    <a:cubicBezTo>
                      <a:pt x="196" y="143"/>
                      <a:pt x="196" y="168"/>
                      <a:pt x="183" y="187"/>
                    </a:cubicBezTo>
                    <a:cubicBezTo>
                      <a:pt x="182" y="189"/>
                      <a:pt x="182" y="192"/>
                      <a:pt x="184" y="194"/>
                    </a:cubicBezTo>
                    <a:cubicBezTo>
                      <a:pt x="186" y="195"/>
                      <a:pt x="189" y="195"/>
                      <a:pt x="191" y="192"/>
                    </a:cubicBezTo>
                    <a:cubicBezTo>
                      <a:pt x="206" y="170"/>
                      <a:pt x="206" y="141"/>
                      <a:pt x="191" y="118"/>
                    </a:cubicBezTo>
                    <a:cubicBezTo>
                      <a:pt x="185" y="109"/>
                      <a:pt x="182" y="99"/>
                      <a:pt x="182" y="88"/>
                    </a:cubicBezTo>
                    <a:cubicBezTo>
                      <a:pt x="182" y="62"/>
                      <a:pt x="182" y="62"/>
                      <a:pt x="182" y="62"/>
                    </a:cubicBezTo>
                    <a:cubicBezTo>
                      <a:pt x="182" y="28"/>
                      <a:pt x="154" y="0"/>
                      <a:pt x="119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7" y="0"/>
                      <a:pt x="28" y="28"/>
                      <a:pt x="28" y="62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99"/>
                      <a:pt x="25" y="109"/>
                      <a:pt x="19" y="118"/>
                    </a:cubicBezTo>
                    <a:cubicBezTo>
                      <a:pt x="0" y="146"/>
                      <a:pt x="6" y="185"/>
                      <a:pt x="33" y="206"/>
                    </a:cubicBezTo>
                    <a:cubicBezTo>
                      <a:pt x="19" y="215"/>
                      <a:pt x="11" y="230"/>
                      <a:pt x="11" y="247"/>
                    </a:cubicBezTo>
                    <a:cubicBezTo>
                      <a:pt x="11" y="274"/>
                      <a:pt x="11" y="274"/>
                      <a:pt x="11" y="274"/>
                    </a:cubicBezTo>
                    <a:cubicBezTo>
                      <a:pt x="11" y="277"/>
                      <a:pt x="13" y="279"/>
                      <a:pt x="16" y="279"/>
                    </a:cubicBezTo>
                    <a:cubicBezTo>
                      <a:pt x="18" y="279"/>
                      <a:pt x="20" y="277"/>
                      <a:pt x="20" y="274"/>
                    </a:cubicBezTo>
                    <a:cubicBezTo>
                      <a:pt x="20" y="247"/>
                      <a:pt x="20" y="247"/>
                      <a:pt x="20" y="247"/>
                    </a:cubicBezTo>
                    <a:cubicBezTo>
                      <a:pt x="20" y="225"/>
                      <a:pt x="38" y="208"/>
                      <a:pt x="59" y="208"/>
                    </a:cubicBezTo>
                    <a:cubicBezTo>
                      <a:pt x="62" y="208"/>
                      <a:pt x="65" y="207"/>
                      <a:pt x="68" y="207"/>
                    </a:cubicBezTo>
                    <a:cubicBezTo>
                      <a:pt x="102" y="233"/>
                      <a:pt x="102" y="233"/>
                      <a:pt x="102" y="233"/>
                    </a:cubicBezTo>
                    <a:cubicBezTo>
                      <a:pt x="104" y="234"/>
                      <a:pt x="106" y="234"/>
                      <a:pt x="108" y="233"/>
                    </a:cubicBezTo>
                    <a:cubicBezTo>
                      <a:pt x="128" y="218"/>
                      <a:pt x="128" y="218"/>
                      <a:pt x="128" y="218"/>
                    </a:cubicBezTo>
                    <a:cubicBezTo>
                      <a:pt x="130" y="216"/>
                      <a:pt x="130" y="214"/>
                      <a:pt x="128" y="211"/>
                    </a:cubicBezTo>
                    <a:cubicBezTo>
                      <a:pt x="127" y="209"/>
                      <a:pt x="124" y="209"/>
                      <a:pt x="122" y="211"/>
                    </a:cubicBez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Freeform 92">
                <a:extLst>
                  <a:ext uri="{FF2B5EF4-FFF2-40B4-BE49-F238E27FC236}">
                    <a16:creationId xmlns:a16="http://schemas.microsoft.com/office/drawing/2014/main" id="{57E274B4-231C-52F9-242F-D22C0091CC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1488" y="3262313"/>
                <a:ext cx="336550" cy="450850"/>
              </a:xfrm>
              <a:custGeom>
                <a:avLst/>
                <a:gdLst>
                  <a:gd name="T0" fmla="*/ 190 w 211"/>
                  <a:gd name="T1" fmla="*/ 249 h 283"/>
                  <a:gd name="T2" fmla="*/ 129 w 211"/>
                  <a:gd name="T3" fmla="*/ 188 h 283"/>
                  <a:gd name="T4" fmla="*/ 203 w 211"/>
                  <a:gd name="T5" fmla="*/ 249 h 283"/>
                  <a:gd name="T6" fmla="*/ 133 w 211"/>
                  <a:gd name="T7" fmla="*/ 191 h 283"/>
                  <a:gd name="T8" fmla="*/ 153 w 211"/>
                  <a:gd name="T9" fmla="*/ 208 h 283"/>
                  <a:gd name="T10" fmla="*/ 197 w 211"/>
                  <a:gd name="T11" fmla="*/ 279 h 283"/>
                  <a:gd name="T12" fmla="*/ 153 w 211"/>
                  <a:gd name="T13" fmla="*/ 203 h 283"/>
                  <a:gd name="T14" fmla="*/ 18 w 211"/>
                  <a:gd name="T15" fmla="*/ 283 h 283"/>
                  <a:gd name="T16" fmla="*/ 31 w 211"/>
                  <a:gd name="T17" fmla="*/ 208 h 283"/>
                  <a:gd name="T18" fmla="*/ 28 w 211"/>
                  <a:gd name="T19" fmla="*/ 64 h 283"/>
                  <a:gd name="T20" fmla="*/ 186 w 211"/>
                  <a:gd name="T21" fmla="*/ 64 h 283"/>
                  <a:gd name="T22" fmla="*/ 194 w 211"/>
                  <a:gd name="T23" fmla="*/ 196 h 283"/>
                  <a:gd name="T24" fmla="*/ 183 w 211"/>
                  <a:gd name="T25" fmla="*/ 188 h 283"/>
                  <a:gd name="T26" fmla="*/ 173 w 211"/>
                  <a:gd name="T27" fmla="*/ 64 h 283"/>
                  <a:gd name="T28" fmla="*/ 42 w 211"/>
                  <a:gd name="T29" fmla="*/ 64 h 283"/>
                  <a:gd name="T30" fmla="*/ 42 w 211"/>
                  <a:gd name="T31" fmla="*/ 200 h 283"/>
                  <a:gd name="T32" fmla="*/ 78 w 211"/>
                  <a:gd name="T33" fmla="*/ 181 h 283"/>
                  <a:gd name="T34" fmla="*/ 50 w 211"/>
                  <a:gd name="T35" fmla="*/ 85 h 283"/>
                  <a:gd name="T36" fmla="*/ 107 w 211"/>
                  <a:gd name="T37" fmla="*/ 175 h 283"/>
                  <a:gd name="T38" fmla="*/ 135 w 211"/>
                  <a:gd name="T39" fmla="*/ 78 h 283"/>
                  <a:gd name="T40" fmla="*/ 65 w 211"/>
                  <a:gd name="T41" fmla="*/ 95 h 283"/>
                  <a:gd name="T42" fmla="*/ 142 w 211"/>
                  <a:gd name="T43" fmla="*/ 61 h 283"/>
                  <a:gd name="T44" fmla="*/ 164 w 211"/>
                  <a:gd name="T45" fmla="*/ 85 h 283"/>
                  <a:gd name="T46" fmla="*/ 172 w 211"/>
                  <a:gd name="T47" fmla="*/ 124 h 283"/>
                  <a:gd name="T48" fmla="*/ 82 w 211"/>
                  <a:gd name="T49" fmla="*/ 204 h 283"/>
                  <a:gd name="T50" fmla="*/ 128 w 211"/>
                  <a:gd name="T51" fmla="*/ 210 h 283"/>
                  <a:gd name="T52" fmla="*/ 111 w 211"/>
                  <a:gd name="T53" fmla="*/ 237 h 283"/>
                  <a:gd name="T54" fmla="*/ 61 w 211"/>
                  <a:gd name="T55" fmla="*/ 212 h 283"/>
                  <a:gd name="T56" fmla="*/ 18 w 211"/>
                  <a:gd name="T57" fmla="*/ 283 h 283"/>
                  <a:gd name="T58" fmla="*/ 32 w 211"/>
                  <a:gd name="T59" fmla="*/ 90 h 283"/>
                  <a:gd name="T60" fmla="*/ 38 w 211"/>
                  <a:gd name="T61" fmla="*/ 209 h 283"/>
                  <a:gd name="T62" fmla="*/ 15 w 211"/>
                  <a:gd name="T63" fmla="*/ 276 h 283"/>
                  <a:gd name="T64" fmla="*/ 20 w 211"/>
                  <a:gd name="T65" fmla="*/ 249 h 283"/>
                  <a:gd name="T66" fmla="*/ 70 w 211"/>
                  <a:gd name="T67" fmla="*/ 206 h 283"/>
                  <a:gd name="T68" fmla="*/ 128 w 211"/>
                  <a:gd name="T69" fmla="*/ 218 h 283"/>
                  <a:gd name="T70" fmla="*/ 125 w 211"/>
                  <a:gd name="T71" fmla="*/ 214 h 283"/>
                  <a:gd name="T72" fmla="*/ 78 w 211"/>
                  <a:gd name="T73" fmla="*/ 202 h 283"/>
                  <a:gd name="T74" fmla="*/ 90 w 211"/>
                  <a:gd name="T75" fmla="*/ 182 h 283"/>
                  <a:gd name="T76" fmla="*/ 167 w 211"/>
                  <a:gd name="T77" fmla="*/ 91 h 283"/>
                  <a:gd name="T78" fmla="*/ 142 w 211"/>
                  <a:gd name="T79" fmla="*/ 67 h 283"/>
                  <a:gd name="T80" fmla="*/ 71 w 211"/>
                  <a:gd name="T81" fmla="*/ 92 h 283"/>
                  <a:gd name="T82" fmla="*/ 104 w 211"/>
                  <a:gd name="T83" fmla="*/ 89 h 283"/>
                  <a:gd name="T84" fmla="*/ 138 w 211"/>
                  <a:gd name="T85" fmla="*/ 75 h 283"/>
                  <a:gd name="T86" fmla="*/ 162 w 211"/>
                  <a:gd name="T87" fmla="*/ 124 h 283"/>
                  <a:gd name="T88" fmla="*/ 52 w 211"/>
                  <a:gd name="T89" fmla="*/ 91 h 283"/>
                  <a:gd name="T90" fmla="*/ 47 w 211"/>
                  <a:gd name="T91" fmla="*/ 124 h 283"/>
                  <a:gd name="T92" fmla="*/ 82 w 211"/>
                  <a:gd name="T93" fmla="*/ 181 h 283"/>
                  <a:gd name="T94" fmla="*/ 44 w 211"/>
                  <a:gd name="T95" fmla="*/ 206 h 283"/>
                  <a:gd name="T96" fmla="*/ 38 w 211"/>
                  <a:gd name="T97" fmla="*/ 90 h 283"/>
                  <a:gd name="T98" fmla="*/ 121 w 211"/>
                  <a:gd name="T99" fmla="*/ 9 h 283"/>
                  <a:gd name="T100" fmla="*/ 187 w 211"/>
                  <a:gd name="T101" fmla="*/ 124 h 283"/>
                  <a:gd name="T102" fmla="*/ 187 w 211"/>
                  <a:gd name="T103" fmla="*/ 194 h 283"/>
                  <a:gd name="T104" fmla="*/ 182 w 211"/>
                  <a:gd name="T105" fmla="*/ 90 h 283"/>
                  <a:gd name="T106" fmla="*/ 93 w 211"/>
                  <a:gd name="T107" fmla="*/ 4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1" h="283">
                    <a:moveTo>
                      <a:pt x="197" y="283"/>
                    </a:moveTo>
                    <a:cubicBezTo>
                      <a:pt x="193" y="283"/>
                      <a:pt x="190" y="280"/>
                      <a:pt x="190" y="276"/>
                    </a:cubicBezTo>
                    <a:cubicBezTo>
                      <a:pt x="190" y="249"/>
                      <a:pt x="190" y="249"/>
                      <a:pt x="190" y="249"/>
                    </a:cubicBezTo>
                    <a:cubicBezTo>
                      <a:pt x="190" y="228"/>
                      <a:pt x="174" y="212"/>
                      <a:pt x="153" y="212"/>
                    </a:cubicBezTo>
                    <a:cubicBezTo>
                      <a:pt x="143" y="212"/>
                      <a:pt x="133" y="206"/>
                      <a:pt x="127" y="197"/>
                    </a:cubicBezTo>
                    <a:cubicBezTo>
                      <a:pt x="125" y="194"/>
                      <a:pt x="126" y="190"/>
                      <a:pt x="129" y="188"/>
                    </a:cubicBezTo>
                    <a:cubicBezTo>
                      <a:pt x="133" y="186"/>
                      <a:pt x="137" y="187"/>
                      <a:pt x="139" y="190"/>
                    </a:cubicBezTo>
                    <a:cubicBezTo>
                      <a:pt x="142" y="196"/>
                      <a:pt x="147" y="199"/>
                      <a:pt x="153" y="199"/>
                    </a:cubicBezTo>
                    <a:cubicBezTo>
                      <a:pt x="181" y="199"/>
                      <a:pt x="203" y="221"/>
                      <a:pt x="203" y="249"/>
                    </a:cubicBezTo>
                    <a:cubicBezTo>
                      <a:pt x="203" y="276"/>
                      <a:pt x="203" y="276"/>
                      <a:pt x="203" y="276"/>
                    </a:cubicBezTo>
                    <a:cubicBezTo>
                      <a:pt x="203" y="280"/>
                      <a:pt x="201" y="283"/>
                      <a:pt x="197" y="283"/>
                    </a:cubicBezTo>
                    <a:close/>
                    <a:moveTo>
                      <a:pt x="133" y="191"/>
                    </a:moveTo>
                    <a:cubicBezTo>
                      <a:pt x="132" y="191"/>
                      <a:pt x="132" y="191"/>
                      <a:pt x="131" y="191"/>
                    </a:cubicBezTo>
                    <a:cubicBezTo>
                      <a:pt x="130" y="192"/>
                      <a:pt x="130" y="194"/>
                      <a:pt x="131" y="195"/>
                    </a:cubicBezTo>
                    <a:cubicBezTo>
                      <a:pt x="135" y="203"/>
                      <a:pt x="144" y="208"/>
                      <a:pt x="153" y="208"/>
                    </a:cubicBezTo>
                    <a:cubicBezTo>
                      <a:pt x="176" y="208"/>
                      <a:pt x="194" y="226"/>
                      <a:pt x="194" y="249"/>
                    </a:cubicBezTo>
                    <a:cubicBezTo>
                      <a:pt x="194" y="276"/>
                      <a:pt x="194" y="276"/>
                      <a:pt x="194" y="276"/>
                    </a:cubicBezTo>
                    <a:cubicBezTo>
                      <a:pt x="194" y="278"/>
                      <a:pt x="195" y="279"/>
                      <a:pt x="197" y="279"/>
                    </a:cubicBezTo>
                    <a:cubicBezTo>
                      <a:pt x="198" y="279"/>
                      <a:pt x="199" y="278"/>
                      <a:pt x="199" y="276"/>
                    </a:cubicBezTo>
                    <a:cubicBezTo>
                      <a:pt x="199" y="249"/>
                      <a:pt x="199" y="249"/>
                      <a:pt x="199" y="249"/>
                    </a:cubicBezTo>
                    <a:cubicBezTo>
                      <a:pt x="199" y="223"/>
                      <a:pt x="179" y="203"/>
                      <a:pt x="153" y="203"/>
                    </a:cubicBezTo>
                    <a:cubicBezTo>
                      <a:pt x="146" y="203"/>
                      <a:pt x="139" y="199"/>
                      <a:pt x="135" y="192"/>
                    </a:cubicBezTo>
                    <a:cubicBezTo>
                      <a:pt x="135" y="192"/>
                      <a:pt x="134" y="191"/>
                      <a:pt x="133" y="191"/>
                    </a:cubicBezTo>
                    <a:close/>
                    <a:moveTo>
                      <a:pt x="18" y="283"/>
                    </a:moveTo>
                    <a:cubicBezTo>
                      <a:pt x="14" y="283"/>
                      <a:pt x="11" y="280"/>
                      <a:pt x="11" y="276"/>
                    </a:cubicBezTo>
                    <a:cubicBezTo>
                      <a:pt x="11" y="249"/>
                      <a:pt x="11" y="249"/>
                      <a:pt x="11" y="249"/>
                    </a:cubicBezTo>
                    <a:cubicBezTo>
                      <a:pt x="11" y="233"/>
                      <a:pt x="19" y="218"/>
                      <a:pt x="31" y="208"/>
                    </a:cubicBezTo>
                    <a:cubicBezTo>
                      <a:pt x="6" y="186"/>
                      <a:pt x="0" y="148"/>
                      <a:pt x="20" y="119"/>
                    </a:cubicBezTo>
                    <a:cubicBezTo>
                      <a:pt x="25" y="110"/>
                      <a:pt x="28" y="100"/>
                      <a:pt x="28" y="90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28" y="29"/>
                      <a:pt x="58" y="0"/>
                      <a:pt x="9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57" y="0"/>
                      <a:pt x="186" y="29"/>
                      <a:pt x="186" y="64"/>
                    </a:cubicBezTo>
                    <a:cubicBezTo>
                      <a:pt x="186" y="90"/>
                      <a:pt x="186" y="90"/>
                      <a:pt x="186" y="90"/>
                    </a:cubicBezTo>
                    <a:cubicBezTo>
                      <a:pt x="186" y="100"/>
                      <a:pt x="189" y="110"/>
                      <a:pt x="195" y="119"/>
                    </a:cubicBezTo>
                    <a:cubicBezTo>
                      <a:pt x="211" y="142"/>
                      <a:pt x="210" y="172"/>
                      <a:pt x="194" y="196"/>
                    </a:cubicBezTo>
                    <a:cubicBezTo>
                      <a:pt x="192" y="199"/>
                      <a:pt x="188" y="199"/>
                      <a:pt x="185" y="197"/>
                    </a:cubicBezTo>
                    <a:cubicBezTo>
                      <a:pt x="184" y="196"/>
                      <a:pt x="183" y="195"/>
                      <a:pt x="182" y="193"/>
                    </a:cubicBezTo>
                    <a:cubicBezTo>
                      <a:pt x="182" y="191"/>
                      <a:pt x="182" y="190"/>
                      <a:pt x="183" y="188"/>
                    </a:cubicBezTo>
                    <a:cubicBezTo>
                      <a:pt x="196" y="169"/>
                      <a:pt x="196" y="145"/>
                      <a:pt x="184" y="126"/>
                    </a:cubicBezTo>
                    <a:cubicBezTo>
                      <a:pt x="177" y="116"/>
                      <a:pt x="173" y="103"/>
                      <a:pt x="173" y="90"/>
                    </a:cubicBezTo>
                    <a:cubicBezTo>
                      <a:pt x="173" y="64"/>
                      <a:pt x="173" y="64"/>
                      <a:pt x="173" y="64"/>
                    </a:cubicBezTo>
                    <a:cubicBezTo>
                      <a:pt x="173" y="36"/>
                      <a:pt x="150" y="13"/>
                      <a:pt x="121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65" y="13"/>
                      <a:pt x="42" y="36"/>
                      <a:pt x="42" y="64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103"/>
                      <a:pt x="38" y="116"/>
                      <a:pt x="31" y="127"/>
                    </a:cubicBezTo>
                    <a:cubicBezTo>
                      <a:pt x="15" y="150"/>
                      <a:pt x="20" y="182"/>
                      <a:pt x="42" y="200"/>
                    </a:cubicBezTo>
                    <a:cubicBezTo>
                      <a:pt x="44" y="202"/>
                      <a:pt x="44" y="202"/>
                      <a:pt x="44" y="202"/>
                    </a:cubicBezTo>
                    <a:cubicBezTo>
                      <a:pt x="50" y="200"/>
                      <a:pt x="55" y="199"/>
                      <a:pt x="61" y="199"/>
                    </a:cubicBezTo>
                    <a:cubicBezTo>
                      <a:pt x="71" y="199"/>
                      <a:pt x="78" y="191"/>
                      <a:pt x="78" y="181"/>
                    </a:cubicBezTo>
                    <a:cubicBezTo>
                      <a:pt x="57" y="170"/>
                      <a:pt x="43" y="148"/>
                      <a:pt x="43" y="124"/>
                    </a:cubicBezTo>
                    <a:cubicBezTo>
                      <a:pt x="43" y="91"/>
                      <a:pt x="43" y="91"/>
                      <a:pt x="43" y="91"/>
                    </a:cubicBezTo>
                    <a:cubicBezTo>
                      <a:pt x="43" y="88"/>
                      <a:pt x="46" y="85"/>
                      <a:pt x="50" y="85"/>
                    </a:cubicBezTo>
                    <a:cubicBezTo>
                      <a:pt x="53" y="85"/>
                      <a:pt x="56" y="88"/>
                      <a:pt x="56" y="91"/>
                    </a:cubicBezTo>
                    <a:cubicBezTo>
                      <a:pt x="56" y="124"/>
                      <a:pt x="56" y="124"/>
                      <a:pt x="56" y="124"/>
                    </a:cubicBezTo>
                    <a:cubicBezTo>
                      <a:pt x="56" y="152"/>
                      <a:pt x="79" y="175"/>
                      <a:pt x="107" y="175"/>
                    </a:cubicBezTo>
                    <a:cubicBezTo>
                      <a:pt x="135" y="175"/>
                      <a:pt x="158" y="152"/>
                      <a:pt x="158" y="124"/>
                    </a:cubicBezTo>
                    <a:cubicBezTo>
                      <a:pt x="158" y="98"/>
                      <a:pt x="158" y="98"/>
                      <a:pt x="158" y="98"/>
                    </a:cubicBezTo>
                    <a:cubicBezTo>
                      <a:pt x="147" y="97"/>
                      <a:pt x="138" y="89"/>
                      <a:pt x="135" y="78"/>
                    </a:cubicBezTo>
                    <a:cubicBezTo>
                      <a:pt x="125" y="84"/>
                      <a:pt x="115" y="89"/>
                      <a:pt x="105" y="93"/>
                    </a:cubicBezTo>
                    <a:cubicBezTo>
                      <a:pt x="88" y="99"/>
                      <a:pt x="72" y="101"/>
                      <a:pt x="71" y="101"/>
                    </a:cubicBezTo>
                    <a:cubicBezTo>
                      <a:pt x="68" y="101"/>
                      <a:pt x="65" y="99"/>
                      <a:pt x="65" y="95"/>
                    </a:cubicBezTo>
                    <a:cubicBezTo>
                      <a:pt x="64" y="92"/>
                      <a:pt x="67" y="88"/>
                      <a:pt x="70" y="88"/>
                    </a:cubicBezTo>
                    <a:cubicBezTo>
                      <a:pt x="94" y="84"/>
                      <a:pt x="116" y="76"/>
                      <a:pt x="135" y="62"/>
                    </a:cubicBezTo>
                    <a:cubicBezTo>
                      <a:pt x="137" y="60"/>
                      <a:pt x="140" y="60"/>
                      <a:pt x="142" y="61"/>
                    </a:cubicBezTo>
                    <a:cubicBezTo>
                      <a:pt x="145" y="63"/>
                      <a:pt x="146" y="65"/>
                      <a:pt x="146" y="67"/>
                    </a:cubicBezTo>
                    <a:cubicBezTo>
                      <a:pt x="146" y="67"/>
                      <a:pt x="146" y="78"/>
                      <a:pt x="154" y="83"/>
                    </a:cubicBezTo>
                    <a:cubicBezTo>
                      <a:pt x="158" y="85"/>
                      <a:pt x="162" y="85"/>
                      <a:pt x="164" y="85"/>
                    </a:cubicBezTo>
                    <a:cubicBezTo>
                      <a:pt x="164" y="85"/>
                      <a:pt x="165" y="85"/>
                      <a:pt x="165" y="85"/>
                    </a:cubicBezTo>
                    <a:cubicBezTo>
                      <a:pt x="168" y="85"/>
                      <a:pt x="171" y="87"/>
                      <a:pt x="171" y="91"/>
                    </a:cubicBezTo>
                    <a:cubicBezTo>
                      <a:pt x="171" y="91"/>
                      <a:pt x="172" y="91"/>
                      <a:pt x="172" y="124"/>
                    </a:cubicBezTo>
                    <a:cubicBezTo>
                      <a:pt x="172" y="159"/>
                      <a:pt x="143" y="188"/>
                      <a:pt x="107" y="188"/>
                    </a:cubicBezTo>
                    <a:cubicBezTo>
                      <a:pt x="102" y="188"/>
                      <a:pt x="97" y="187"/>
                      <a:pt x="91" y="186"/>
                    </a:cubicBezTo>
                    <a:cubicBezTo>
                      <a:pt x="90" y="193"/>
                      <a:pt x="87" y="199"/>
                      <a:pt x="82" y="204"/>
                    </a:cubicBezTo>
                    <a:cubicBezTo>
                      <a:pt x="107" y="223"/>
                      <a:pt x="107" y="223"/>
                      <a:pt x="107" y="223"/>
                    </a:cubicBezTo>
                    <a:cubicBezTo>
                      <a:pt x="123" y="211"/>
                      <a:pt x="123" y="211"/>
                      <a:pt x="123" y="211"/>
                    </a:cubicBezTo>
                    <a:cubicBezTo>
                      <a:pt x="124" y="210"/>
                      <a:pt x="126" y="210"/>
                      <a:pt x="128" y="210"/>
                    </a:cubicBezTo>
                    <a:cubicBezTo>
                      <a:pt x="129" y="210"/>
                      <a:pt x="131" y="211"/>
                      <a:pt x="132" y="212"/>
                    </a:cubicBezTo>
                    <a:cubicBezTo>
                      <a:pt x="134" y="215"/>
                      <a:pt x="134" y="219"/>
                      <a:pt x="131" y="222"/>
                    </a:cubicBezTo>
                    <a:cubicBezTo>
                      <a:pt x="111" y="237"/>
                      <a:pt x="111" y="237"/>
                      <a:pt x="111" y="237"/>
                    </a:cubicBezTo>
                    <a:cubicBezTo>
                      <a:pt x="109" y="239"/>
                      <a:pt x="106" y="239"/>
                      <a:pt x="103" y="237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67" y="212"/>
                      <a:pt x="64" y="212"/>
                      <a:pt x="61" y="212"/>
                    </a:cubicBezTo>
                    <a:cubicBezTo>
                      <a:pt x="41" y="212"/>
                      <a:pt x="24" y="228"/>
                      <a:pt x="24" y="249"/>
                    </a:cubicBezTo>
                    <a:cubicBezTo>
                      <a:pt x="24" y="276"/>
                      <a:pt x="24" y="276"/>
                      <a:pt x="24" y="276"/>
                    </a:cubicBezTo>
                    <a:cubicBezTo>
                      <a:pt x="24" y="280"/>
                      <a:pt x="21" y="283"/>
                      <a:pt x="18" y="283"/>
                    </a:cubicBezTo>
                    <a:close/>
                    <a:moveTo>
                      <a:pt x="93" y="4"/>
                    </a:moveTo>
                    <a:cubicBezTo>
                      <a:pt x="60" y="4"/>
                      <a:pt x="32" y="31"/>
                      <a:pt x="32" y="64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101"/>
                      <a:pt x="29" y="112"/>
                      <a:pt x="23" y="121"/>
                    </a:cubicBezTo>
                    <a:cubicBezTo>
                      <a:pt x="4" y="149"/>
                      <a:pt x="10" y="186"/>
                      <a:pt x="36" y="207"/>
                    </a:cubicBezTo>
                    <a:cubicBezTo>
                      <a:pt x="38" y="209"/>
                      <a:pt x="38" y="209"/>
                      <a:pt x="38" y="209"/>
                    </a:cubicBezTo>
                    <a:cubicBezTo>
                      <a:pt x="36" y="210"/>
                      <a:pt x="36" y="210"/>
                      <a:pt x="36" y="210"/>
                    </a:cubicBezTo>
                    <a:cubicBezTo>
                      <a:pt x="23" y="219"/>
                      <a:pt x="15" y="233"/>
                      <a:pt x="15" y="249"/>
                    </a:cubicBezTo>
                    <a:cubicBezTo>
                      <a:pt x="15" y="276"/>
                      <a:pt x="15" y="276"/>
                      <a:pt x="15" y="276"/>
                    </a:cubicBezTo>
                    <a:cubicBezTo>
                      <a:pt x="15" y="278"/>
                      <a:pt x="16" y="279"/>
                      <a:pt x="18" y="279"/>
                    </a:cubicBezTo>
                    <a:cubicBezTo>
                      <a:pt x="19" y="279"/>
                      <a:pt x="20" y="278"/>
                      <a:pt x="20" y="276"/>
                    </a:cubicBezTo>
                    <a:cubicBezTo>
                      <a:pt x="20" y="249"/>
                      <a:pt x="20" y="249"/>
                      <a:pt x="20" y="249"/>
                    </a:cubicBezTo>
                    <a:cubicBezTo>
                      <a:pt x="20" y="226"/>
                      <a:pt x="39" y="208"/>
                      <a:pt x="61" y="208"/>
                    </a:cubicBezTo>
                    <a:cubicBezTo>
                      <a:pt x="64" y="208"/>
                      <a:pt x="67" y="208"/>
                      <a:pt x="69" y="207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106" y="234"/>
                      <a:pt x="106" y="234"/>
                      <a:pt x="106" y="234"/>
                    </a:cubicBezTo>
                    <a:cubicBezTo>
                      <a:pt x="107" y="234"/>
                      <a:pt x="108" y="234"/>
                      <a:pt x="109" y="234"/>
                    </a:cubicBezTo>
                    <a:cubicBezTo>
                      <a:pt x="128" y="218"/>
                      <a:pt x="128" y="218"/>
                      <a:pt x="128" y="218"/>
                    </a:cubicBezTo>
                    <a:cubicBezTo>
                      <a:pt x="129" y="218"/>
                      <a:pt x="130" y="216"/>
                      <a:pt x="129" y="215"/>
                    </a:cubicBezTo>
                    <a:cubicBezTo>
                      <a:pt x="128" y="214"/>
                      <a:pt x="128" y="214"/>
                      <a:pt x="127" y="214"/>
                    </a:cubicBezTo>
                    <a:cubicBezTo>
                      <a:pt x="126" y="214"/>
                      <a:pt x="126" y="214"/>
                      <a:pt x="125" y="214"/>
                    </a:cubicBezTo>
                    <a:cubicBezTo>
                      <a:pt x="107" y="228"/>
                      <a:pt x="107" y="228"/>
                      <a:pt x="107" y="228"/>
                    </a:cubicBezTo>
                    <a:cubicBezTo>
                      <a:pt x="76" y="204"/>
                      <a:pt x="76" y="204"/>
                      <a:pt x="76" y="204"/>
                    </a:cubicBezTo>
                    <a:cubicBezTo>
                      <a:pt x="78" y="202"/>
                      <a:pt x="78" y="202"/>
                      <a:pt x="78" y="202"/>
                    </a:cubicBezTo>
                    <a:cubicBezTo>
                      <a:pt x="84" y="197"/>
                      <a:pt x="87" y="191"/>
                      <a:pt x="88" y="183"/>
                    </a:cubicBezTo>
                    <a:cubicBezTo>
                      <a:pt x="88" y="181"/>
                      <a:pt x="88" y="181"/>
                      <a:pt x="88" y="181"/>
                    </a:cubicBezTo>
                    <a:cubicBezTo>
                      <a:pt x="90" y="182"/>
                      <a:pt x="90" y="182"/>
                      <a:pt x="90" y="182"/>
                    </a:cubicBezTo>
                    <a:cubicBezTo>
                      <a:pt x="96" y="183"/>
                      <a:pt x="101" y="184"/>
                      <a:pt x="107" y="184"/>
                    </a:cubicBezTo>
                    <a:cubicBezTo>
                      <a:pt x="140" y="184"/>
                      <a:pt x="168" y="157"/>
                      <a:pt x="168" y="124"/>
                    </a:cubicBezTo>
                    <a:cubicBezTo>
                      <a:pt x="168" y="108"/>
                      <a:pt x="168" y="92"/>
                      <a:pt x="167" y="91"/>
                    </a:cubicBezTo>
                    <a:cubicBezTo>
                      <a:pt x="167" y="90"/>
                      <a:pt x="166" y="89"/>
                      <a:pt x="165" y="89"/>
                    </a:cubicBezTo>
                    <a:cubicBezTo>
                      <a:pt x="163" y="89"/>
                      <a:pt x="157" y="89"/>
                      <a:pt x="152" y="86"/>
                    </a:cubicBezTo>
                    <a:cubicBezTo>
                      <a:pt x="142" y="80"/>
                      <a:pt x="142" y="68"/>
                      <a:pt x="142" y="67"/>
                    </a:cubicBezTo>
                    <a:cubicBezTo>
                      <a:pt x="142" y="66"/>
                      <a:pt x="141" y="65"/>
                      <a:pt x="140" y="65"/>
                    </a:cubicBezTo>
                    <a:cubicBezTo>
                      <a:pt x="140" y="65"/>
                      <a:pt x="139" y="65"/>
                      <a:pt x="138" y="65"/>
                    </a:cubicBezTo>
                    <a:cubicBezTo>
                      <a:pt x="118" y="79"/>
                      <a:pt x="95" y="88"/>
                      <a:pt x="71" y="92"/>
                    </a:cubicBezTo>
                    <a:cubicBezTo>
                      <a:pt x="69" y="92"/>
                      <a:pt x="68" y="93"/>
                      <a:pt x="69" y="95"/>
                    </a:cubicBezTo>
                    <a:cubicBezTo>
                      <a:pt x="69" y="96"/>
                      <a:pt x="70" y="97"/>
                      <a:pt x="71" y="97"/>
                    </a:cubicBezTo>
                    <a:cubicBezTo>
                      <a:pt x="73" y="97"/>
                      <a:pt x="87" y="95"/>
                      <a:pt x="104" y="89"/>
                    </a:cubicBezTo>
                    <a:cubicBezTo>
                      <a:pt x="114" y="85"/>
                      <a:pt x="125" y="80"/>
                      <a:pt x="135" y="74"/>
                    </a:cubicBezTo>
                    <a:cubicBezTo>
                      <a:pt x="137" y="72"/>
                      <a:pt x="137" y="72"/>
                      <a:pt x="137" y="72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41" y="86"/>
                      <a:pt x="149" y="93"/>
                      <a:pt x="160" y="94"/>
                    </a:cubicBezTo>
                    <a:cubicBezTo>
                      <a:pt x="162" y="94"/>
                      <a:pt x="162" y="94"/>
                      <a:pt x="162" y="94"/>
                    </a:cubicBezTo>
                    <a:cubicBezTo>
                      <a:pt x="162" y="124"/>
                      <a:pt x="162" y="124"/>
                      <a:pt x="162" y="124"/>
                    </a:cubicBezTo>
                    <a:cubicBezTo>
                      <a:pt x="162" y="154"/>
                      <a:pt x="138" y="179"/>
                      <a:pt x="107" y="179"/>
                    </a:cubicBezTo>
                    <a:cubicBezTo>
                      <a:pt x="77" y="179"/>
                      <a:pt x="52" y="154"/>
                      <a:pt x="52" y="124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0"/>
                      <a:pt x="51" y="89"/>
                      <a:pt x="50" y="89"/>
                    </a:cubicBezTo>
                    <a:cubicBezTo>
                      <a:pt x="48" y="89"/>
                      <a:pt x="47" y="90"/>
                      <a:pt x="47" y="91"/>
                    </a:cubicBezTo>
                    <a:cubicBezTo>
                      <a:pt x="47" y="124"/>
                      <a:pt x="47" y="124"/>
                      <a:pt x="47" y="124"/>
                    </a:cubicBezTo>
                    <a:cubicBezTo>
                      <a:pt x="47" y="147"/>
                      <a:pt x="60" y="168"/>
                      <a:pt x="81" y="178"/>
                    </a:cubicBezTo>
                    <a:cubicBezTo>
                      <a:pt x="82" y="179"/>
                      <a:pt x="82" y="179"/>
                      <a:pt x="82" y="179"/>
                    </a:cubicBezTo>
                    <a:cubicBezTo>
                      <a:pt x="82" y="181"/>
                      <a:pt x="82" y="181"/>
                      <a:pt x="82" y="181"/>
                    </a:cubicBezTo>
                    <a:cubicBezTo>
                      <a:pt x="82" y="193"/>
                      <a:pt x="73" y="203"/>
                      <a:pt x="61" y="203"/>
                    </a:cubicBezTo>
                    <a:cubicBezTo>
                      <a:pt x="55" y="203"/>
                      <a:pt x="50" y="204"/>
                      <a:pt x="45" y="206"/>
                    </a:cubicBezTo>
                    <a:cubicBezTo>
                      <a:pt x="44" y="206"/>
                      <a:pt x="44" y="206"/>
                      <a:pt x="44" y="206"/>
                    </a:cubicBezTo>
                    <a:cubicBezTo>
                      <a:pt x="40" y="203"/>
                      <a:pt x="40" y="203"/>
                      <a:pt x="40" y="203"/>
                    </a:cubicBezTo>
                    <a:cubicBezTo>
                      <a:pt x="15" y="184"/>
                      <a:pt x="10" y="150"/>
                      <a:pt x="27" y="124"/>
                    </a:cubicBezTo>
                    <a:cubicBezTo>
                      <a:pt x="34" y="114"/>
                      <a:pt x="38" y="102"/>
                      <a:pt x="38" y="90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34"/>
                      <a:pt x="63" y="9"/>
                      <a:pt x="93" y="9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52" y="9"/>
                      <a:pt x="177" y="34"/>
                      <a:pt x="177" y="64"/>
                    </a:cubicBezTo>
                    <a:cubicBezTo>
                      <a:pt x="177" y="90"/>
                      <a:pt x="177" y="90"/>
                      <a:pt x="177" y="90"/>
                    </a:cubicBezTo>
                    <a:cubicBezTo>
                      <a:pt x="177" y="102"/>
                      <a:pt x="180" y="114"/>
                      <a:pt x="187" y="124"/>
                    </a:cubicBezTo>
                    <a:cubicBezTo>
                      <a:pt x="201" y="144"/>
                      <a:pt x="200" y="170"/>
                      <a:pt x="187" y="190"/>
                    </a:cubicBezTo>
                    <a:cubicBezTo>
                      <a:pt x="186" y="191"/>
                      <a:pt x="186" y="192"/>
                      <a:pt x="186" y="192"/>
                    </a:cubicBezTo>
                    <a:cubicBezTo>
                      <a:pt x="186" y="193"/>
                      <a:pt x="187" y="194"/>
                      <a:pt x="187" y="194"/>
                    </a:cubicBezTo>
                    <a:cubicBezTo>
                      <a:pt x="189" y="195"/>
                      <a:pt x="190" y="195"/>
                      <a:pt x="191" y="193"/>
                    </a:cubicBezTo>
                    <a:cubicBezTo>
                      <a:pt x="206" y="172"/>
                      <a:pt x="206" y="143"/>
                      <a:pt x="192" y="121"/>
                    </a:cubicBezTo>
                    <a:cubicBezTo>
                      <a:pt x="185" y="112"/>
                      <a:pt x="182" y="101"/>
                      <a:pt x="182" y="90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2" y="31"/>
                      <a:pt x="155" y="4"/>
                      <a:pt x="121" y="4"/>
                    </a:cubicBez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Freeform 93">
                <a:extLst>
                  <a:ext uri="{FF2B5EF4-FFF2-40B4-BE49-F238E27FC236}">
                    <a16:creationId xmlns:a16="http://schemas.microsoft.com/office/drawing/2014/main" id="{32E9B1B4-3C29-1867-588B-7E182D267F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54488" y="3749676"/>
                <a:ext cx="601662" cy="290513"/>
              </a:xfrm>
              <a:custGeom>
                <a:avLst/>
                <a:gdLst>
                  <a:gd name="T0" fmla="*/ 7 w 377"/>
                  <a:gd name="T1" fmla="*/ 151 h 182"/>
                  <a:gd name="T2" fmla="*/ 30 w 377"/>
                  <a:gd name="T3" fmla="*/ 174 h 182"/>
                  <a:gd name="T4" fmla="*/ 38 w 377"/>
                  <a:gd name="T5" fmla="*/ 182 h 182"/>
                  <a:gd name="T6" fmla="*/ 340 w 377"/>
                  <a:gd name="T7" fmla="*/ 182 h 182"/>
                  <a:gd name="T8" fmla="*/ 347 w 377"/>
                  <a:gd name="T9" fmla="*/ 174 h 182"/>
                  <a:gd name="T10" fmla="*/ 370 w 377"/>
                  <a:gd name="T11" fmla="*/ 151 h 182"/>
                  <a:gd name="T12" fmla="*/ 377 w 377"/>
                  <a:gd name="T13" fmla="*/ 144 h 182"/>
                  <a:gd name="T14" fmla="*/ 377 w 377"/>
                  <a:gd name="T15" fmla="*/ 38 h 182"/>
                  <a:gd name="T16" fmla="*/ 370 w 377"/>
                  <a:gd name="T17" fmla="*/ 31 h 182"/>
                  <a:gd name="T18" fmla="*/ 347 w 377"/>
                  <a:gd name="T19" fmla="*/ 8 h 182"/>
                  <a:gd name="T20" fmla="*/ 340 w 377"/>
                  <a:gd name="T21" fmla="*/ 0 h 182"/>
                  <a:gd name="T22" fmla="*/ 38 w 377"/>
                  <a:gd name="T23" fmla="*/ 0 h 182"/>
                  <a:gd name="T24" fmla="*/ 30 w 377"/>
                  <a:gd name="T25" fmla="*/ 8 h 182"/>
                  <a:gd name="T26" fmla="*/ 7 w 377"/>
                  <a:gd name="T27" fmla="*/ 31 h 182"/>
                  <a:gd name="T28" fmla="*/ 0 w 377"/>
                  <a:gd name="T29" fmla="*/ 38 h 182"/>
                  <a:gd name="T30" fmla="*/ 0 w 377"/>
                  <a:gd name="T31" fmla="*/ 144 h 182"/>
                  <a:gd name="T32" fmla="*/ 7 w 377"/>
                  <a:gd name="T33" fmla="*/ 151 h 182"/>
                  <a:gd name="T34" fmla="*/ 333 w 377"/>
                  <a:gd name="T35" fmla="*/ 15 h 182"/>
                  <a:gd name="T36" fmla="*/ 362 w 377"/>
                  <a:gd name="T37" fmla="*/ 45 h 182"/>
                  <a:gd name="T38" fmla="*/ 362 w 377"/>
                  <a:gd name="T39" fmla="*/ 137 h 182"/>
                  <a:gd name="T40" fmla="*/ 333 w 377"/>
                  <a:gd name="T41" fmla="*/ 166 h 182"/>
                  <a:gd name="T42" fmla="*/ 239 w 377"/>
                  <a:gd name="T43" fmla="*/ 166 h 182"/>
                  <a:gd name="T44" fmla="*/ 264 w 377"/>
                  <a:gd name="T45" fmla="*/ 41 h 182"/>
                  <a:gd name="T46" fmla="*/ 239 w 377"/>
                  <a:gd name="T47" fmla="*/ 15 h 182"/>
                  <a:gd name="T48" fmla="*/ 333 w 377"/>
                  <a:gd name="T49" fmla="*/ 15 h 182"/>
                  <a:gd name="T50" fmla="*/ 264 w 377"/>
                  <a:gd name="T51" fmla="*/ 91 h 182"/>
                  <a:gd name="T52" fmla="*/ 189 w 377"/>
                  <a:gd name="T53" fmla="*/ 166 h 182"/>
                  <a:gd name="T54" fmla="*/ 113 w 377"/>
                  <a:gd name="T55" fmla="*/ 91 h 182"/>
                  <a:gd name="T56" fmla="*/ 189 w 377"/>
                  <a:gd name="T57" fmla="*/ 15 h 182"/>
                  <a:gd name="T58" fmla="*/ 264 w 377"/>
                  <a:gd name="T59" fmla="*/ 91 h 182"/>
                  <a:gd name="T60" fmla="*/ 15 w 377"/>
                  <a:gd name="T61" fmla="*/ 45 h 182"/>
                  <a:gd name="T62" fmla="*/ 44 w 377"/>
                  <a:gd name="T63" fmla="*/ 15 h 182"/>
                  <a:gd name="T64" fmla="*/ 139 w 377"/>
                  <a:gd name="T65" fmla="*/ 15 h 182"/>
                  <a:gd name="T66" fmla="*/ 113 w 377"/>
                  <a:gd name="T67" fmla="*/ 141 h 182"/>
                  <a:gd name="T68" fmla="*/ 139 w 377"/>
                  <a:gd name="T69" fmla="*/ 166 h 182"/>
                  <a:gd name="T70" fmla="*/ 44 w 377"/>
                  <a:gd name="T71" fmla="*/ 166 h 182"/>
                  <a:gd name="T72" fmla="*/ 15 w 377"/>
                  <a:gd name="T73" fmla="*/ 137 h 182"/>
                  <a:gd name="T74" fmla="*/ 15 w 377"/>
                  <a:gd name="T75" fmla="*/ 45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7" h="182">
                    <a:moveTo>
                      <a:pt x="7" y="151"/>
                    </a:moveTo>
                    <a:cubicBezTo>
                      <a:pt x="20" y="151"/>
                      <a:pt x="30" y="161"/>
                      <a:pt x="30" y="174"/>
                    </a:cubicBezTo>
                    <a:cubicBezTo>
                      <a:pt x="30" y="178"/>
                      <a:pt x="33" y="182"/>
                      <a:pt x="38" y="182"/>
                    </a:cubicBezTo>
                    <a:cubicBezTo>
                      <a:pt x="340" y="182"/>
                      <a:pt x="340" y="182"/>
                      <a:pt x="340" y="182"/>
                    </a:cubicBezTo>
                    <a:cubicBezTo>
                      <a:pt x="344" y="182"/>
                      <a:pt x="347" y="178"/>
                      <a:pt x="347" y="174"/>
                    </a:cubicBezTo>
                    <a:cubicBezTo>
                      <a:pt x="347" y="161"/>
                      <a:pt x="357" y="151"/>
                      <a:pt x="370" y="151"/>
                    </a:cubicBezTo>
                    <a:cubicBezTo>
                      <a:pt x="374" y="151"/>
                      <a:pt x="377" y="148"/>
                      <a:pt x="377" y="144"/>
                    </a:cubicBezTo>
                    <a:cubicBezTo>
                      <a:pt x="377" y="38"/>
                      <a:pt x="377" y="38"/>
                      <a:pt x="377" y="38"/>
                    </a:cubicBezTo>
                    <a:cubicBezTo>
                      <a:pt x="377" y="34"/>
                      <a:pt x="374" y="31"/>
                      <a:pt x="370" y="31"/>
                    </a:cubicBezTo>
                    <a:cubicBezTo>
                      <a:pt x="357" y="31"/>
                      <a:pt x="347" y="20"/>
                      <a:pt x="347" y="8"/>
                    </a:cubicBezTo>
                    <a:cubicBezTo>
                      <a:pt x="347" y="4"/>
                      <a:pt x="344" y="0"/>
                      <a:pt x="34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30" y="4"/>
                      <a:pt x="30" y="8"/>
                    </a:cubicBezTo>
                    <a:cubicBezTo>
                      <a:pt x="30" y="20"/>
                      <a:pt x="20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3" y="151"/>
                      <a:pt x="7" y="151"/>
                    </a:cubicBezTo>
                    <a:close/>
                    <a:moveTo>
                      <a:pt x="333" y="15"/>
                    </a:moveTo>
                    <a:cubicBezTo>
                      <a:pt x="336" y="30"/>
                      <a:pt x="347" y="42"/>
                      <a:pt x="362" y="45"/>
                    </a:cubicBezTo>
                    <a:cubicBezTo>
                      <a:pt x="362" y="137"/>
                      <a:pt x="362" y="137"/>
                      <a:pt x="362" y="137"/>
                    </a:cubicBezTo>
                    <a:cubicBezTo>
                      <a:pt x="347" y="140"/>
                      <a:pt x="336" y="152"/>
                      <a:pt x="333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80" y="139"/>
                      <a:pt x="292" y="83"/>
                      <a:pt x="264" y="41"/>
                    </a:cubicBezTo>
                    <a:cubicBezTo>
                      <a:pt x="257" y="31"/>
                      <a:pt x="249" y="22"/>
                      <a:pt x="239" y="15"/>
                    </a:cubicBezTo>
                    <a:lnTo>
                      <a:pt x="333" y="15"/>
                    </a:lnTo>
                    <a:close/>
                    <a:moveTo>
                      <a:pt x="264" y="91"/>
                    </a:moveTo>
                    <a:cubicBezTo>
                      <a:pt x="264" y="133"/>
                      <a:pt x="230" y="166"/>
                      <a:pt x="189" y="166"/>
                    </a:cubicBezTo>
                    <a:cubicBezTo>
                      <a:pt x="147" y="166"/>
                      <a:pt x="113" y="133"/>
                      <a:pt x="113" y="91"/>
                    </a:cubicBezTo>
                    <a:cubicBezTo>
                      <a:pt x="113" y="49"/>
                      <a:pt x="147" y="15"/>
                      <a:pt x="189" y="15"/>
                    </a:cubicBezTo>
                    <a:cubicBezTo>
                      <a:pt x="230" y="16"/>
                      <a:pt x="264" y="49"/>
                      <a:pt x="264" y="91"/>
                    </a:cubicBezTo>
                    <a:close/>
                    <a:moveTo>
                      <a:pt x="15" y="45"/>
                    </a:moveTo>
                    <a:cubicBezTo>
                      <a:pt x="30" y="42"/>
                      <a:pt x="41" y="30"/>
                      <a:pt x="44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97" y="43"/>
                      <a:pt x="85" y="99"/>
                      <a:pt x="113" y="141"/>
                    </a:cubicBezTo>
                    <a:cubicBezTo>
                      <a:pt x="120" y="151"/>
                      <a:pt x="128" y="160"/>
                      <a:pt x="139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1" y="152"/>
                      <a:pt x="30" y="140"/>
                      <a:pt x="15" y="137"/>
                    </a:cubicBez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Freeform 94">
                <a:extLst>
                  <a:ext uri="{FF2B5EF4-FFF2-40B4-BE49-F238E27FC236}">
                    <a16:creationId xmlns:a16="http://schemas.microsoft.com/office/drawing/2014/main" id="{A8CB0F64-4B06-CBD1-9EDD-788C83239B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4675" y="3829051"/>
                <a:ext cx="77787" cy="131763"/>
              </a:xfrm>
              <a:custGeom>
                <a:avLst/>
                <a:gdLst>
                  <a:gd name="T0" fmla="*/ 2 w 49"/>
                  <a:gd name="T1" fmla="*/ 69 h 83"/>
                  <a:gd name="T2" fmla="*/ 21 w 49"/>
                  <a:gd name="T3" fmla="*/ 75 h 83"/>
                  <a:gd name="T4" fmla="*/ 38 w 49"/>
                  <a:gd name="T5" fmla="*/ 61 h 83"/>
                  <a:gd name="T6" fmla="*/ 23 w 49"/>
                  <a:gd name="T7" fmla="*/ 45 h 83"/>
                  <a:gd name="T8" fmla="*/ 1 w 49"/>
                  <a:gd name="T9" fmla="*/ 22 h 83"/>
                  <a:gd name="T10" fmla="*/ 27 w 49"/>
                  <a:gd name="T11" fmla="*/ 0 h 83"/>
                  <a:gd name="T12" fmla="*/ 45 w 49"/>
                  <a:gd name="T13" fmla="*/ 4 h 83"/>
                  <a:gd name="T14" fmla="*/ 42 w 49"/>
                  <a:gd name="T15" fmla="*/ 13 h 83"/>
                  <a:gd name="T16" fmla="*/ 27 w 49"/>
                  <a:gd name="T17" fmla="*/ 9 h 83"/>
                  <a:gd name="T18" fmla="*/ 12 w 49"/>
                  <a:gd name="T19" fmla="*/ 21 h 83"/>
                  <a:gd name="T20" fmla="*/ 28 w 49"/>
                  <a:gd name="T21" fmla="*/ 36 h 83"/>
                  <a:gd name="T22" fmla="*/ 49 w 49"/>
                  <a:gd name="T23" fmla="*/ 60 h 83"/>
                  <a:gd name="T24" fmla="*/ 20 w 49"/>
                  <a:gd name="T25" fmla="*/ 83 h 83"/>
                  <a:gd name="T26" fmla="*/ 0 w 49"/>
                  <a:gd name="T27" fmla="*/ 78 h 83"/>
                  <a:gd name="T28" fmla="*/ 2 w 49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83">
                    <a:moveTo>
                      <a:pt x="2" y="69"/>
                    </a:moveTo>
                    <a:cubicBezTo>
                      <a:pt x="7" y="72"/>
                      <a:pt x="14" y="75"/>
                      <a:pt x="21" y="75"/>
                    </a:cubicBezTo>
                    <a:cubicBezTo>
                      <a:pt x="32" y="75"/>
                      <a:pt x="38" y="69"/>
                      <a:pt x="38" y="61"/>
                    </a:cubicBezTo>
                    <a:cubicBezTo>
                      <a:pt x="38" y="53"/>
                      <a:pt x="34" y="49"/>
                      <a:pt x="23" y="45"/>
                    </a:cubicBezTo>
                    <a:cubicBezTo>
                      <a:pt x="9" y="40"/>
                      <a:pt x="1" y="33"/>
                      <a:pt x="1" y="22"/>
                    </a:cubicBezTo>
                    <a:cubicBezTo>
                      <a:pt x="1" y="9"/>
                      <a:pt x="12" y="0"/>
                      <a:pt x="27" y="0"/>
                    </a:cubicBezTo>
                    <a:cubicBezTo>
                      <a:pt x="36" y="0"/>
                      <a:pt x="42" y="2"/>
                      <a:pt x="45" y="4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0" y="11"/>
                      <a:pt x="34" y="9"/>
                      <a:pt x="27" y="9"/>
                    </a:cubicBezTo>
                    <a:cubicBezTo>
                      <a:pt x="16" y="9"/>
                      <a:pt x="12" y="15"/>
                      <a:pt x="12" y="21"/>
                    </a:cubicBezTo>
                    <a:cubicBezTo>
                      <a:pt x="12" y="28"/>
                      <a:pt x="17" y="32"/>
                      <a:pt x="28" y="36"/>
                    </a:cubicBezTo>
                    <a:cubicBezTo>
                      <a:pt x="42" y="42"/>
                      <a:pt x="49" y="48"/>
                      <a:pt x="49" y="60"/>
                    </a:cubicBezTo>
                    <a:cubicBezTo>
                      <a:pt x="49" y="73"/>
                      <a:pt x="39" y="83"/>
                      <a:pt x="20" y="83"/>
                    </a:cubicBezTo>
                    <a:cubicBezTo>
                      <a:pt x="12" y="83"/>
                      <a:pt x="4" y="81"/>
                      <a:pt x="0" y="78"/>
                    </a:cubicBezTo>
                    <a:lnTo>
                      <a:pt x="2" y="69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Freeform 95">
                <a:extLst>
                  <a:ext uri="{FF2B5EF4-FFF2-40B4-BE49-F238E27FC236}">
                    <a16:creationId xmlns:a16="http://schemas.microsoft.com/office/drawing/2014/main" id="{7214001F-8371-6755-56D2-8744833C5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700" y="3829051"/>
                <a:ext cx="66675" cy="138113"/>
              </a:xfrm>
              <a:custGeom>
                <a:avLst/>
                <a:gdLst>
                  <a:gd name="T0" fmla="*/ 0 w 42"/>
                  <a:gd name="T1" fmla="*/ 87 h 87"/>
                  <a:gd name="T2" fmla="*/ 34 w 42"/>
                  <a:gd name="T3" fmla="*/ 0 h 87"/>
                  <a:gd name="T4" fmla="*/ 42 w 42"/>
                  <a:gd name="T5" fmla="*/ 0 h 87"/>
                  <a:gd name="T6" fmla="*/ 8 w 42"/>
                  <a:gd name="T7" fmla="*/ 87 h 87"/>
                  <a:gd name="T8" fmla="*/ 0 w 42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7">
                    <a:moveTo>
                      <a:pt x="0" y="87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8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Freeform 96">
                <a:extLst>
                  <a:ext uri="{FF2B5EF4-FFF2-40B4-BE49-F238E27FC236}">
                    <a16:creationId xmlns:a16="http://schemas.microsoft.com/office/drawing/2014/main" id="{6D23E9A7-6C89-F937-F2E0-31C769A62A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0038" y="3700463"/>
                <a:ext cx="685800" cy="388938"/>
              </a:xfrm>
              <a:custGeom>
                <a:avLst/>
                <a:gdLst>
                  <a:gd name="T0" fmla="*/ 0 w 432"/>
                  <a:gd name="T1" fmla="*/ 0 h 245"/>
                  <a:gd name="T2" fmla="*/ 0 w 432"/>
                  <a:gd name="T3" fmla="*/ 245 h 245"/>
                  <a:gd name="T4" fmla="*/ 432 w 432"/>
                  <a:gd name="T5" fmla="*/ 245 h 245"/>
                  <a:gd name="T6" fmla="*/ 432 w 432"/>
                  <a:gd name="T7" fmla="*/ 0 h 245"/>
                  <a:gd name="T8" fmla="*/ 0 w 432"/>
                  <a:gd name="T9" fmla="*/ 0 h 245"/>
                  <a:gd name="T10" fmla="*/ 420 w 432"/>
                  <a:gd name="T11" fmla="*/ 230 h 245"/>
                  <a:gd name="T12" fmla="*/ 13 w 432"/>
                  <a:gd name="T13" fmla="*/ 230 h 245"/>
                  <a:gd name="T14" fmla="*/ 13 w 432"/>
                  <a:gd name="T15" fmla="*/ 13 h 245"/>
                  <a:gd name="T16" fmla="*/ 420 w 432"/>
                  <a:gd name="T17" fmla="*/ 13 h 245"/>
                  <a:gd name="T18" fmla="*/ 420 w 432"/>
                  <a:gd name="T19" fmla="*/ 23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245">
                    <a:moveTo>
                      <a:pt x="0" y="0"/>
                    </a:moveTo>
                    <a:lnTo>
                      <a:pt x="0" y="245"/>
                    </a:lnTo>
                    <a:lnTo>
                      <a:pt x="432" y="245"/>
                    </a:lnTo>
                    <a:lnTo>
                      <a:pt x="432" y="0"/>
                    </a:lnTo>
                    <a:lnTo>
                      <a:pt x="0" y="0"/>
                    </a:lnTo>
                    <a:close/>
                    <a:moveTo>
                      <a:pt x="420" y="230"/>
                    </a:moveTo>
                    <a:lnTo>
                      <a:pt x="13" y="230"/>
                    </a:lnTo>
                    <a:lnTo>
                      <a:pt x="13" y="13"/>
                    </a:lnTo>
                    <a:lnTo>
                      <a:pt x="420" y="13"/>
                    </a:lnTo>
                    <a:lnTo>
                      <a:pt x="420" y="230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99C736E-6F67-5A3B-28BC-547E89AB6C53}"/>
                </a:ext>
              </a:extLst>
            </p:cNvPr>
            <p:cNvGrpSpPr/>
            <p:nvPr/>
          </p:nvGrpSpPr>
          <p:grpSpPr>
            <a:xfrm>
              <a:off x="2468563" y="1873251"/>
              <a:ext cx="685800" cy="830263"/>
              <a:chOff x="2468563" y="1873251"/>
              <a:chExt cx="685800" cy="830263"/>
            </a:xfrm>
          </p:grpSpPr>
          <p:sp>
            <p:nvSpPr>
              <p:cNvPr id="38" name="Freeform 75">
                <a:extLst>
                  <a:ext uri="{FF2B5EF4-FFF2-40B4-BE49-F238E27FC236}">
                    <a16:creationId xmlns:a16="http://schemas.microsoft.com/office/drawing/2014/main" id="{73EC962B-BD6F-96C9-869D-0DE7050FA1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3013" y="2365376"/>
                <a:ext cx="601662" cy="288925"/>
              </a:xfrm>
              <a:custGeom>
                <a:avLst/>
                <a:gdLst>
                  <a:gd name="T0" fmla="*/ 7 w 377"/>
                  <a:gd name="T1" fmla="*/ 151 h 181"/>
                  <a:gd name="T2" fmla="*/ 30 w 377"/>
                  <a:gd name="T3" fmla="*/ 173 h 181"/>
                  <a:gd name="T4" fmla="*/ 37 w 377"/>
                  <a:gd name="T5" fmla="*/ 181 h 181"/>
                  <a:gd name="T6" fmla="*/ 339 w 377"/>
                  <a:gd name="T7" fmla="*/ 181 h 181"/>
                  <a:gd name="T8" fmla="*/ 347 w 377"/>
                  <a:gd name="T9" fmla="*/ 173 h 181"/>
                  <a:gd name="T10" fmla="*/ 369 w 377"/>
                  <a:gd name="T11" fmla="*/ 151 h 181"/>
                  <a:gd name="T12" fmla="*/ 377 w 377"/>
                  <a:gd name="T13" fmla="*/ 143 h 181"/>
                  <a:gd name="T14" fmla="*/ 377 w 377"/>
                  <a:gd name="T15" fmla="*/ 38 h 181"/>
                  <a:gd name="T16" fmla="*/ 369 w 377"/>
                  <a:gd name="T17" fmla="*/ 30 h 181"/>
                  <a:gd name="T18" fmla="*/ 347 w 377"/>
                  <a:gd name="T19" fmla="*/ 7 h 181"/>
                  <a:gd name="T20" fmla="*/ 339 w 377"/>
                  <a:gd name="T21" fmla="*/ 0 h 181"/>
                  <a:gd name="T22" fmla="*/ 37 w 377"/>
                  <a:gd name="T23" fmla="*/ 0 h 181"/>
                  <a:gd name="T24" fmla="*/ 30 w 377"/>
                  <a:gd name="T25" fmla="*/ 7 h 181"/>
                  <a:gd name="T26" fmla="*/ 7 w 377"/>
                  <a:gd name="T27" fmla="*/ 30 h 181"/>
                  <a:gd name="T28" fmla="*/ 0 w 377"/>
                  <a:gd name="T29" fmla="*/ 38 h 181"/>
                  <a:gd name="T30" fmla="*/ 0 w 377"/>
                  <a:gd name="T31" fmla="*/ 143 h 181"/>
                  <a:gd name="T32" fmla="*/ 7 w 377"/>
                  <a:gd name="T33" fmla="*/ 151 h 181"/>
                  <a:gd name="T34" fmla="*/ 332 w 377"/>
                  <a:gd name="T35" fmla="*/ 15 h 181"/>
                  <a:gd name="T36" fmla="*/ 362 w 377"/>
                  <a:gd name="T37" fmla="*/ 44 h 181"/>
                  <a:gd name="T38" fmla="*/ 362 w 377"/>
                  <a:gd name="T39" fmla="*/ 136 h 181"/>
                  <a:gd name="T40" fmla="*/ 332 w 377"/>
                  <a:gd name="T41" fmla="*/ 166 h 181"/>
                  <a:gd name="T42" fmla="*/ 238 w 377"/>
                  <a:gd name="T43" fmla="*/ 166 h 181"/>
                  <a:gd name="T44" fmla="*/ 264 w 377"/>
                  <a:gd name="T45" fmla="*/ 41 h 181"/>
                  <a:gd name="T46" fmla="*/ 238 w 377"/>
                  <a:gd name="T47" fmla="*/ 15 h 181"/>
                  <a:gd name="T48" fmla="*/ 332 w 377"/>
                  <a:gd name="T49" fmla="*/ 15 h 181"/>
                  <a:gd name="T50" fmla="*/ 264 w 377"/>
                  <a:gd name="T51" fmla="*/ 90 h 181"/>
                  <a:gd name="T52" fmla="*/ 188 w 377"/>
                  <a:gd name="T53" fmla="*/ 166 h 181"/>
                  <a:gd name="T54" fmla="*/ 113 w 377"/>
                  <a:gd name="T55" fmla="*/ 90 h 181"/>
                  <a:gd name="T56" fmla="*/ 188 w 377"/>
                  <a:gd name="T57" fmla="*/ 15 h 181"/>
                  <a:gd name="T58" fmla="*/ 264 w 377"/>
                  <a:gd name="T59" fmla="*/ 90 h 181"/>
                  <a:gd name="T60" fmla="*/ 15 w 377"/>
                  <a:gd name="T61" fmla="*/ 44 h 181"/>
                  <a:gd name="T62" fmla="*/ 44 w 377"/>
                  <a:gd name="T63" fmla="*/ 15 h 181"/>
                  <a:gd name="T64" fmla="*/ 138 w 377"/>
                  <a:gd name="T65" fmla="*/ 15 h 181"/>
                  <a:gd name="T66" fmla="*/ 113 w 377"/>
                  <a:gd name="T67" fmla="*/ 140 h 181"/>
                  <a:gd name="T68" fmla="*/ 138 w 377"/>
                  <a:gd name="T69" fmla="*/ 166 h 181"/>
                  <a:gd name="T70" fmla="*/ 44 w 377"/>
                  <a:gd name="T71" fmla="*/ 166 h 181"/>
                  <a:gd name="T72" fmla="*/ 15 w 377"/>
                  <a:gd name="T73" fmla="*/ 136 h 181"/>
                  <a:gd name="T74" fmla="*/ 15 w 377"/>
                  <a:gd name="T75" fmla="*/ 4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7" h="181">
                    <a:moveTo>
                      <a:pt x="7" y="151"/>
                    </a:moveTo>
                    <a:cubicBezTo>
                      <a:pt x="20" y="151"/>
                      <a:pt x="30" y="161"/>
                      <a:pt x="30" y="173"/>
                    </a:cubicBezTo>
                    <a:cubicBezTo>
                      <a:pt x="30" y="178"/>
                      <a:pt x="33" y="181"/>
                      <a:pt x="37" y="181"/>
                    </a:cubicBezTo>
                    <a:cubicBezTo>
                      <a:pt x="339" y="181"/>
                      <a:pt x="339" y="181"/>
                      <a:pt x="339" y="181"/>
                    </a:cubicBezTo>
                    <a:cubicBezTo>
                      <a:pt x="343" y="181"/>
                      <a:pt x="347" y="178"/>
                      <a:pt x="347" y="173"/>
                    </a:cubicBezTo>
                    <a:cubicBezTo>
                      <a:pt x="347" y="161"/>
                      <a:pt x="357" y="151"/>
                      <a:pt x="369" y="151"/>
                    </a:cubicBezTo>
                    <a:cubicBezTo>
                      <a:pt x="374" y="151"/>
                      <a:pt x="377" y="147"/>
                      <a:pt x="377" y="143"/>
                    </a:cubicBezTo>
                    <a:cubicBezTo>
                      <a:pt x="377" y="38"/>
                      <a:pt x="377" y="38"/>
                      <a:pt x="377" y="38"/>
                    </a:cubicBezTo>
                    <a:cubicBezTo>
                      <a:pt x="377" y="33"/>
                      <a:pt x="374" y="30"/>
                      <a:pt x="369" y="30"/>
                    </a:cubicBezTo>
                    <a:cubicBezTo>
                      <a:pt x="357" y="30"/>
                      <a:pt x="347" y="20"/>
                      <a:pt x="347" y="7"/>
                    </a:cubicBezTo>
                    <a:cubicBezTo>
                      <a:pt x="347" y="3"/>
                      <a:pt x="343" y="0"/>
                      <a:pt x="3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3" y="0"/>
                      <a:pt x="30" y="3"/>
                      <a:pt x="30" y="7"/>
                    </a:cubicBezTo>
                    <a:cubicBezTo>
                      <a:pt x="30" y="20"/>
                      <a:pt x="20" y="30"/>
                      <a:pt x="7" y="30"/>
                    </a:cubicBezTo>
                    <a:cubicBezTo>
                      <a:pt x="3" y="30"/>
                      <a:pt x="0" y="33"/>
                      <a:pt x="0" y="38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7"/>
                      <a:pt x="3" y="151"/>
                      <a:pt x="7" y="151"/>
                    </a:cubicBezTo>
                    <a:close/>
                    <a:moveTo>
                      <a:pt x="332" y="15"/>
                    </a:moveTo>
                    <a:cubicBezTo>
                      <a:pt x="336" y="30"/>
                      <a:pt x="347" y="41"/>
                      <a:pt x="362" y="44"/>
                    </a:cubicBezTo>
                    <a:cubicBezTo>
                      <a:pt x="362" y="136"/>
                      <a:pt x="362" y="136"/>
                      <a:pt x="362" y="136"/>
                    </a:cubicBezTo>
                    <a:cubicBezTo>
                      <a:pt x="347" y="139"/>
                      <a:pt x="336" y="151"/>
                      <a:pt x="332" y="166"/>
                    </a:cubicBezTo>
                    <a:cubicBezTo>
                      <a:pt x="238" y="166"/>
                      <a:pt x="238" y="166"/>
                      <a:pt x="238" y="166"/>
                    </a:cubicBezTo>
                    <a:cubicBezTo>
                      <a:pt x="280" y="138"/>
                      <a:pt x="291" y="82"/>
                      <a:pt x="264" y="41"/>
                    </a:cubicBezTo>
                    <a:cubicBezTo>
                      <a:pt x="257" y="30"/>
                      <a:pt x="248" y="22"/>
                      <a:pt x="238" y="15"/>
                    </a:cubicBezTo>
                    <a:lnTo>
                      <a:pt x="332" y="15"/>
                    </a:lnTo>
                    <a:close/>
                    <a:moveTo>
                      <a:pt x="264" y="90"/>
                    </a:moveTo>
                    <a:cubicBezTo>
                      <a:pt x="264" y="132"/>
                      <a:pt x="230" y="166"/>
                      <a:pt x="188" y="166"/>
                    </a:cubicBezTo>
                    <a:cubicBezTo>
                      <a:pt x="147" y="166"/>
                      <a:pt x="113" y="132"/>
                      <a:pt x="113" y="90"/>
                    </a:cubicBezTo>
                    <a:cubicBezTo>
                      <a:pt x="113" y="49"/>
                      <a:pt x="147" y="15"/>
                      <a:pt x="188" y="15"/>
                    </a:cubicBezTo>
                    <a:cubicBezTo>
                      <a:pt x="230" y="15"/>
                      <a:pt x="264" y="49"/>
                      <a:pt x="264" y="90"/>
                    </a:cubicBezTo>
                    <a:close/>
                    <a:moveTo>
                      <a:pt x="15" y="44"/>
                    </a:moveTo>
                    <a:cubicBezTo>
                      <a:pt x="30" y="41"/>
                      <a:pt x="41" y="30"/>
                      <a:pt x="44" y="1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97" y="42"/>
                      <a:pt x="85" y="99"/>
                      <a:pt x="113" y="140"/>
                    </a:cubicBezTo>
                    <a:cubicBezTo>
                      <a:pt x="119" y="150"/>
                      <a:pt x="128" y="159"/>
                      <a:pt x="138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1" y="151"/>
                      <a:pt x="30" y="139"/>
                      <a:pt x="15" y="136"/>
                    </a:cubicBez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9" name="Freeform 76">
                <a:extLst>
                  <a:ext uri="{FF2B5EF4-FFF2-40B4-BE49-F238E27FC236}">
                    <a16:creationId xmlns:a16="http://schemas.microsoft.com/office/drawing/2014/main" id="{691F207F-6B10-541D-0BF0-9FF5A094B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13" y="2443163"/>
                <a:ext cx="77787" cy="131763"/>
              </a:xfrm>
              <a:custGeom>
                <a:avLst/>
                <a:gdLst>
                  <a:gd name="T0" fmla="*/ 3 w 49"/>
                  <a:gd name="T1" fmla="*/ 69 h 83"/>
                  <a:gd name="T2" fmla="*/ 22 w 49"/>
                  <a:gd name="T3" fmla="*/ 74 h 83"/>
                  <a:gd name="T4" fmla="*/ 39 w 49"/>
                  <a:gd name="T5" fmla="*/ 60 h 83"/>
                  <a:gd name="T6" fmla="*/ 23 w 49"/>
                  <a:gd name="T7" fmla="*/ 44 h 83"/>
                  <a:gd name="T8" fmla="*/ 2 w 49"/>
                  <a:gd name="T9" fmla="*/ 21 h 83"/>
                  <a:gd name="T10" fmla="*/ 28 w 49"/>
                  <a:gd name="T11" fmla="*/ 0 h 83"/>
                  <a:gd name="T12" fmla="*/ 46 w 49"/>
                  <a:gd name="T13" fmla="*/ 3 h 83"/>
                  <a:gd name="T14" fmla="*/ 43 w 49"/>
                  <a:gd name="T15" fmla="*/ 12 h 83"/>
                  <a:gd name="T16" fmla="*/ 28 w 49"/>
                  <a:gd name="T17" fmla="*/ 8 h 83"/>
                  <a:gd name="T18" fmla="*/ 13 w 49"/>
                  <a:gd name="T19" fmla="*/ 20 h 83"/>
                  <a:gd name="T20" fmla="*/ 29 w 49"/>
                  <a:gd name="T21" fmla="*/ 36 h 83"/>
                  <a:gd name="T22" fmla="*/ 49 w 49"/>
                  <a:gd name="T23" fmla="*/ 60 h 83"/>
                  <a:gd name="T24" fmla="*/ 21 w 49"/>
                  <a:gd name="T25" fmla="*/ 83 h 83"/>
                  <a:gd name="T26" fmla="*/ 0 w 49"/>
                  <a:gd name="T27" fmla="*/ 78 h 83"/>
                  <a:gd name="T28" fmla="*/ 3 w 49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83">
                    <a:moveTo>
                      <a:pt x="3" y="69"/>
                    </a:moveTo>
                    <a:cubicBezTo>
                      <a:pt x="8" y="72"/>
                      <a:pt x="15" y="74"/>
                      <a:pt x="22" y="74"/>
                    </a:cubicBezTo>
                    <a:cubicBezTo>
                      <a:pt x="32" y="74"/>
                      <a:pt x="39" y="69"/>
                      <a:pt x="39" y="60"/>
                    </a:cubicBezTo>
                    <a:cubicBezTo>
                      <a:pt x="39" y="53"/>
                      <a:pt x="34" y="49"/>
                      <a:pt x="23" y="44"/>
                    </a:cubicBezTo>
                    <a:cubicBezTo>
                      <a:pt x="10" y="40"/>
                      <a:pt x="2" y="33"/>
                      <a:pt x="2" y="21"/>
                    </a:cubicBezTo>
                    <a:cubicBezTo>
                      <a:pt x="2" y="9"/>
                      <a:pt x="12" y="0"/>
                      <a:pt x="28" y="0"/>
                    </a:cubicBezTo>
                    <a:cubicBezTo>
                      <a:pt x="36" y="0"/>
                      <a:pt x="42" y="1"/>
                      <a:pt x="46" y="3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1"/>
                      <a:pt x="35" y="8"/>
                      <a:pt x="28" y="8"/>
                    </a:cubicBezTo>
                    <a:cubicBezTo>
                      <a:pt x="17" y="8"/>
                      <a:pt x="13" y="15"/>
                      <a:pt x="13" y="20"/>
                    </a:cubicBezTo>
                    <a:cubicBezTo>
                      <a:pt x="13" y="28"/>
                      <a:pt x="18" y="32"/>
                      <a:pt x="29" y="36"/>
                    </a:cubicBezTo>
                    <a:cubicBezTo>
                      <a:pt x="42" y="41"/>
                      <a:pt x="49" y="48"/>
                      <a:pt x="49" y="60"/>
                    </a:cubicBezTo>
                    <a:cubicBezTo>
                      <a:pt x="49" y="72"/>
                      <a:pt x="40" y="83"/>
                      <a:pt x="21" y="83"/>
                    </a:cubicBezTo>
                    <a:cubicBezTo>
                      <a:pt x="13" y="83"/>
                      <a:pt x="5" y="81"/>
                      <a:pt x="0" y="78"/>
                    </a:cubicBez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0" name="Freeform 77">
                <a:extLst>
                  <a:ext uri="{FF2B5EF4-FFF2-40B4-BE49-F238E27FC236}">
                    <a16:creationId xmlns:a16="http://schemas.microsoft.com/office/drawing/2014/main" id="{DAE96C54-2107-74D8-E3F6-1920E1CEC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225" y="2443163"/>
                <a:ext cx="66675" cy="136525"/>
              </a:xfrm>
              <a:custGeom>
                <a:avLst/>
                <a:gdLst>
                  <a:gd name="T0" fmla="*/ 0 w 42"/>
                  <a:gd name="T1" fmla="*/ 86 h 86"/>
                  <a:gd name="T2" fmla="*/ 34 w 42"/>
                  <a:gd name="T3" fmla="*/ 0 h 86"/>
                  <a:gd name="T4" fmla="*/ 42 w 42"/>
                  <a:gd name="T5" fmla="*/ 0 h 86"/>
                  <a:gd name="T6" fmla="*/ 8 w 42"/>
                  <a:gd name="T7" fmla="*/ 86 h 86"/>
                  <a:gd name="T8" fmla="*/ 0 w 42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6">
                    <a:moveTo>
                      <a:pt x="0" y="86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8" y="86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8A79234A-0BFC-7764-915D-71D7DA4AED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8563" y="2314576"/>
                <a:ext cx="685800" cy="388938"/>
              </a:xfrm>
              <a:custGeom>
                <a:avLst/>
                <a:gdLst>
                  <a:gd name="T0" fmla="*/ 0 w 432"/>
                  <a:gd name="T1" fmla="*/ 0 h 245"/>
                  <a:gd name="T2" fmla="*/ 0 w 432"/>
                  <a:gd name="T3" fmla="*/ 245 h 245"/>
                  <a:gd name="T4" fmla="*/ 432 w 432"/>
                  <a:gd name="T5" fmla="*/ 245 h 245"/>
                  <a:gd name="T6" fmla="*/ 432 w 432"/>
                  <a:gd name="T7" fmla="*/ 0 h 245"/>
                  <a:gd name="T8" fmla="*/ 0 w 432"/>
                  <a:gd name="T9" fmla="*/ 0 h 245"/>
                  <a:gd name="T10" fmla="*/ 420 w 432"/>
                  <a:gd name="T11" fmla="*/ 231 h 245"/>
                  <a:gd name="T12" fmla="*/ 12 w 432"/>
                  <a:gd name="T13" fmla="*/ 231 h 245"/>
                  <a:gd name="T14" fmla="*/ 12 w 432"/>
                  <a:gd name="T15" fmla="*/ 13 h 245"/>
                  <a:gd name="T16" fmla="*/ 420 w 432"/>
                  <a:gd name="T17" fmla="*/ 13 h 245"/>
                  <a:gd name="T18" fmla="*/ 420 w 432"/>
                  <a:gd name="T19" fmla="*/ 23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245">
                    <a:moveTo>
                      <a:pt x="0" y="0"/>
                    </a:moveTo>
                    <a:lnTo>
                      <a:pt x="0" y="245"/>
                    </a:lnTo>
                    <a:lnTo>
                      <a:pt x="432" y="245"/>
                    </a:lnTo>
                    <a:lnTo>
                      <a:pt x="432" y="0"/>
                    </a:lnTo>
                    <a:lnTo>
                      <a:pt x="0" y="0"/>
                    </a:lnTo>
                    <a:close/>
                    <a:moveTo>
                      <a:pt x="420" y="231"/>
                    </a:moveTo>
                    <a:lnTo>
                      <a:pt x="12" y="231"/>
                    </a:lnTo>
                    <a:lnTo>
                      <a:pt x="12" y="13"/>
                    </a:lnTo>
                    <a:lnTo>
                      <a:pt x="420" y="13"/>
                    </a:lnTo>
                    <a:lnTo>
                      <a:pt x="420" y="231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Freeform 97">
                <a:extLst>
                  <a:ext uri="{FF2B5EF4-FFF2-40B4-BE49-F238E27FC236}">
                    <a16:creationId xmlns:a16="http://schemas.microsoft.com/office/drawing/2014/main" id="{AAED50E4-9A45-03CD-B91F-1D8391BDDF1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4775" y="1876426"/>
                <a:ext cx="328612" cy="447675"/>
              </a:xfrm>
              <a:custGeom>
                <a:avLst/>
                <a:gdLst>
                  <a:gd name="T0" fmla="*/ 199 w 206"/>
                  <a:gd name="T1" fmla="*/ 275 h 280"/>
                  <a:gd name="T2" fmla="*/ 190 w 206"/>
                  <a:gd name="T3" fmla="*/ 275 h 280"/>
                  <a:gd name="T4" fmla="*/ 151 w 206"/>
                  <a:gd name="T5" fmla="*/ 209 h 280"/>
                  <a:gd name="T6" fmla="*/ 128 w 206"/>
                  <a:gd name="T7" fmla="*/ 189 h 280"/>
                  <a:gd name="T8" fmla="*/ 151 w 206"/>
                  <a:gd name="T9" fmla="*/ 199 h 280"/>
                  <a:gd name="T10" fmla="*/ 122 w 206"/>
                  <a:gd name="T11" fmla="*/ 211 h 280"/>
                  <a:gd name="T12" fmla="*/ 77 w 206"/>
                  <a:gd name="T13" fmla="*/ 202 h 280"/>
                  <a:gd name="T14" fmla="*/ 105 w 206"/>
                  <a:gd name="T15" fmla="*/ 185 h 280"/>
                  <a:gd name="T16" fmla="*/ 167 w 206"/>
                  <a:gd name="T17" fmla="*/ 90 h 280"/>
                  <a:gd name="T18" fmla="*/ 150 w 206"/>
                  <a:gd name="T19" fmla="*/ 83 h 280"/>
                  <a:gd name="T20" fmla="*/ 134 w 206"/>
                  <a:gd name="T21" fmla="*/ 62 h 280"/>
                  <a:gd name="T22" fmla="*/ 64 w 206"/>
                  <a:gd name="T23" fmla="*/ 94 h 280"/>
                  <a:gd name="T24" fmla="*/ 102 w 206"/>
                  <a:gd name="T25" fmla="*/ 90 h 280"/>
                  <a:gd name="T26" fmla="*/ 158 w 206"/>
                  <a:gd name="T27" fmla="*/ 95 h 280"/>
                  <a:gd name="T28" fmla="*/ 105 w 206"/>
                  <a:gd name="T29" fmla="*/ 176 h 280"/>
                  <a:gd name="T30" fmla="*/ 52 w 206"/>
                  <a:gd name="T31" fmla="*/ 90 h 280"/>
                  <a:gd name="T32" fmla="*/ 43 w 206"/>
                  <a:gd name="T33" fmla="*/ 90 h 280"/>
                  <a:gd name="T34" fmla="*/ 78 w 206"/>
                  <a:gd name="T35" fmla="*/ 179 h 280"/>
                  <a:gd name="T36" fmla="*/ 59 w 206"/>
                  <a:gd name="T37" fmla="*/ 199 h 280"/>
                  <a:gd name="T38" fmla="*/ 39 w 206"/>
                  <a:gd name="T39" fmla="*/ 200 h 280"/>
                  <a:gd name="T40" fmla="*/ 38 w 206"/>
                  <a:gd name="T41" fmla="*/ 88 h 280"/>
                  <a:gd name="T42" fmla="*/ 91 w 206"/>
                  <a:gd name="T43" fmla="*/ 10 h 280"/>
                  <a:gd name="T44" fmla="*/ 172 w 206"/>
                  <a:gd name="T45" fmla="*/ 63 h 280"/>
                  <a:gd name="T46" fmla="*/ 183 w 206"/>
                  <a:gd name="T47" fmla="*/ 124 h 280"/>
                  <a:gd name="T48" fmla="*/ 184 w 206"/>
                  <a:gd name="T49" fmla="*/ 194 h 280"/>
                  <a:gd name="T50" fmla="*/ 191 w 206"/>
                  <a:gd name="T51" fmla="*/ 119 h 280"/>
                  <a:gd name="T52" fmla="*/ 182 w 206"/>
                  <a:gd name="T53" fmla="*/ 63 h 280"/>
                  <a:gd name="T54" fmla="*/ 91 w 206"/>
                  <a:gd name="T55" fmla="*/ 0 h 280"/>
                  <a:gd name="T56" fmla="*/ 28 w 206"/>
                  <a:gd name="T57" fmla="*/ 88 h 280"/>
                  <a:gd name="T58" fmla="*/ 33 w 206"/>
                  <a:gd name="T59" fmla="*/ 207 h 280"/>
                  <a:gd name="T60" fmla="*/ 11 w 206"/>
                  <a:gd name="T61" fmla="*/ 275 h 280"/>
                  <a:gd name="T62" fmla="*/ 20 w 206"/>
                  <a:gd name="T63" fmla="*/ 275 h 280"/>
                  <a:gd name="T64" fmla="*/ 59 w 206"/>
                  <a:gd name="T65" fmla="*/ 209 h 280"/>
                  <a:gd name="T66" fmla="*/ 102 w 206"/>
                  <a:gd name="T67" fmla="*/ 234 h 280"/>
                  <a:gd name="T68" fmla="*/ 127 w 206"/>
                  <a:gd name="T69" fmla="*/ 219 h 280"/>
                  <a:gd name="T70" fmla="*/ 122 w 206"/>
                  <a:gd name="T71" fmla="*/ 2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6" h="280">
                    <a:moveTo>
                      <a:pt x="199" y="248"/>
                    </a:moveTo>
                    <a:cubicBezTo>
                      <a:pt x="199" y="275"/>
                      <a:pt x="199" y="275"/>
                      <a:pt x="199" y="275"/>
                    </a:cubicBezTo>
                    <a:cubicBezTo>
                      <a:pt x="199" y="278"/>
                      <a:pt x="197" y="280"/>
                      <a:pt x="195" y="280"/>
                    </a:cubicBezTo>
                    <a:cubicBezTo>
                      <a:pt x="192" y="280"/>
                      <a:pt x="190" y="278"/>
                      <a:pt x="190" y="275"/>
                    </a:cubicBezTo>
                    <a:cubicBezTo>
                      <a:pt x="190" y="248"/>
                      <a:pt x="190" y="248"/>
                      <a:pt x="190" y="248"/>
                    </a:cubicBezTo>
                    <a:cubicBezTo>
                      <a:pt x="190" y="226"/>
                      <a:pt x="173" y="209"/>
                      <a:pt x="151" y="209"/>
                    </a:cubicBezTo>
                    <a:cubicBezTo>
                      <a:pt x="141" y="209"/>
                      <a:pt x="132" y="204"/>
                      <a:pt x="127" y="195"/>
                    </a:cubicBezTo>
                    <a:cubicBezTo>
                      <a:pt x="125" y="193"/>
                      <a:pt x="126" y="190"/>
                      <a:pt x="128" y="189"/>
                    </a:cubicBezTo>
                    <a:cubicBezTo>
                      <a:pt x="130" y="187"/>
                      <a:pt x="133" y="188"/>
                      <a:pt x="135" y="190"/>
                    </a:cubicBezTo>
                    <a:cubicBezTo>
                      <a:pt x="138" y="196"/>
                      <a:pt x="144" y="199"/>
                      <a:pt x="151" y="199"/>
                    </a:cubicBezTo>
                    <a:cubicBezTo>
                      <a:pt x="178" y="199"/>
                      <a:pt x="199" y="221"/>
                      <a:pt x="199" y="248"/>
                    </a:cubicBezTo>
                    <a:close/>
                    <a:moveTo>
                      <a:pt x="122" y="211"/>
                    </a:moveTo>
                    <a:cubicBezTo>
                      <a:pt x="105" y="224"/>
                      <a:pt x="105" y="224"/>
                      <a:pt x="105" y="224"/>
                    </a:cubicBezTo>
                    <a:cubicBezTo>
                      <a:pt x="77" y="202"/>
                      <a:pt x="77" y="202"/>
                      <a:pt x="77" y="202"/>
                    </a:cubicBezTo>
                    <a:cubicBezTo>
                      <a:pt x="83" y="198"/>
                      <a:pt x="87" y="190"/>
                      <a:pt x="87" y="182"/>
                    </a:cubicBezTo>
                    <a:cubicBezTo>
                      <a:pt x="93" y="184"/>
                      <a:pt x="99" y="185"/>
                      <a:pt x="105" y="185"/>
                    </a:cubicBezTo>
                    <a:cubicBezTo>
                      <a:pt x="139" y="185"/>
                      <a:pt x="167" y="157"/>
                      <a:pt x="167" y="123"/>
                    </a:cubicBezTo>
                    <a:cubicBezTo>
                      <a:pt x="167" y="122"/>
                      <a:pt x="167" y="90"/>
                      <a:pt x="167" y="90"/>
                    </a:cubicBezTo>
                    <a:cubicBezTo>
                      <a:pt x="167" y="87"/>
                      <a:pt x="165" y="85"/>
                      <a:pt x="163" y="85"/>
                    </a:cubicBezTo>
                    <a:cubicBezTo>
                      <a:pt x="162" y="85"/>
                      <a:pt x="156" y="86"/>
                      <a:pt x="150" y="83"/>
                    </a:cubicBezTo>
                    <a:cubicBezTo>
                      <a:pt x="142" y="78"/>
                      <a:pt x="142" y="66"/>
                      <a:pt x="142" y="66"/>
                    </a:cubicBezTo>
                    <a:cubicBezTo>
                      <a:pt x="142" y="62"/>
                      <a:pt x="137" y="60"/>
                      <a:pt x="134" y="62"/>
                    </a:cubicBezTo>
                    <a:cubicBezTo>
                      <a:pt x="115" y="76"/>
                      <a:pt x="93" y="85"/>
                      <a:pt x="68" y="89"/>
                    </a:cubicBezTo>
                    <a:cubicBezTo>
                      <a:pt x="66" y="89"/>
                      <a:pt x="64" y="91"/>
                      <a:pt x="64" y="94"/>
                    </a:cubicBezTo>
                    <a:cubicBezTo>
                      <a:pt x="65" y="96"/>
                      <a:pt x="67" y="98"/>
                      <a:pt x="69" y="98"/>
                    </a:cubicBezTo>
                    <a:cubicBezTo>
                      <a:pt x="70" y="98"/>
                      <a:pt x="85" y="96"/>
                      <a:pt x="102" y="90"/>
                    </a:cubicBezTo>
                    <a:cubicBezTo>
                      <a:pt x="113" y="86"/>
                      <a:pt x="124" y="80"/>
                      <a:pt x="134" y="74"/>
                    </a:cubicBezTo>
                    <a:cubicBezTo>
                      <a:pt x="137" y="87"/>
                      <a:pt x="147" y="94"/>
                      <a:pt x="158" y="95"/>
                    </a:cubicBezTo>
                    <a:cubicBezTo>
                      <a:pt x="158" y="123"/>
                      <a:pt x="158" y="123"/>
                      <a:pt x="158" y="123"/>
                    </a:cubicBezTo>
                    <a:cubicBezTo>
                      <a:pt x="158" y="152"/>
                      <a:pt x="134" y="176"/>
                      <a:pt x="105" y="176"/>
                    </a:cubicBezTo>
                    <a:cubicBezTo>
                      <a:pt x="76" y="176"/>
                      <a:pt x="52" y="152"/>
                      <a:pt x="52" y="123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87"/>
                      <a:pt x="50" y="85"/>
                      <a:pt x="47" y="85"/>
                    </a:cubicBezTo>
                    <a:cubicBezTo>
                      <a:pt x="45" y="85"/>
                      <a:pt x="43" y="87"/>
                      <a:pt x="43" y="90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43" y="147"/>
                      <a:pt x="57" y="169"/>
                      <a:pt x="78" y="179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78" y="191"/>
                      <a:pt x="70" y="199"/>
                      <a:pt x="59" y="199"/>
                    </a:cubicBezTo>
                    <a:cubicBezTo>
                      <a:pt x="53" y="199"/>
                      <a:pt x="47" y="201"/>
                      <a:pt x="42" y="203"/>
                    </a:cubicBezTo>
                    <a:cubicBezTo>
                      <a:pt x="39" y="200"/>
                      <a:pt x="39" y="200"/>
                      <a:pt x="39" y="200"/>
                    </a:cubicBezTo>
                    <a:cubicBezTo>
                      <a:pt x="15" y="181"/>
                      <a:pt x="11" y="148"/>
                      <a:pt x="27" y="124"/>
                    </a:cubicBezTo>
                    <a:cubicBezTo>
                      <a:pt x="34" y="114"/>
                      <a:pt x="38" y="102"/>
                      <a:pt x="38" y="88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38" y="34"/>
                      <a:pt x="62" y="10"/>
                      <a:pt x="91" y="10"/>
                    </a:cubicBezTo>
                    <a:cubicBezTo>
                      <a:pt x="119" y="10"/>
                      <a:pt x="119" y="10"/>
                      <a:pt x="119" y="10"/>
                    </a:cubicBezTo>
                    <a:cubicBezTo>
                      <a:pt x="148" y="10"/>
                      <a:pt x="172" y="34"/>
                      <a:pt x="172" y="63"/>
                    </a:cubicBezTo>
                    <a:cubicBezTo>
                      <a:pt x="172" y="88"/>
                      <a:pt x="172" y="88"/>
                      <a:pt x="172" y="88"/>
                    </a:cubicBezTo>
                    <a:cubicBezTo>
                      <a:pt x="172" y="101"/>
                      <a:pt x="176" y="114"/>
                      <a:pt x="183" y="124"/>
                    </a:cubicBezTo>
                    <a:cubicBezTo>
                      <a:pt x="196" y="143"/>
                      <a:pt x="196" y="169"/>
                      <a:pt x="183" y="188"/>
                    </a:cubicBezTo>
                    <a:cubicBezTo>
                      <a:pt x="181" y="190"/>
                      <a:pt x="182" y="193"/>
                      <a:pt x="184" y="194"/>
                    </a:cubicBezTo>
                    <a:cubicBezTo>
                      <a:pt x="186" y="196"/>
                      <a:pt x="189" y="195"/>
                      <a:pt x="190" y="193"/>
                    </a:cubicBezTo>
                    <a:cubicBezTo>
                      <a:pt x="206" y="171"/>
                      <a:pt x="206" y="141"/>
                      <a:pt x="191" y="119"/>
                    </a:cubicBezTo>
                    <a:cubicBezTo>
                      <a:pt x="185" y="110"/>
                      <a:pt x="182" y="99"/>
                      <a:pt x="182" y="88"/>
                    </a:cubicBezTo>
                    <a:cubicBezTo>
                      <a:pt x="182" y="63"/>
                      <a:pt x="182" y="63"/>
                      <a:pt x="182" y="63"/>
                    </a:cubicBezTo>
                    <a:cubicBezTo>
                      <a:pt x="182" y="29"/>
                      <a:pt x="154" y="0"/>
                      <a:pt x="119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56" y="0"/>
                      <a:pt x="28" y="29"/>
                      <a:pt x="28" y="63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99"/>
                      <a:pt x="25" y="110"/>
                      <a:pt x="19" y="119"/>
                    </a:cubicBezTo>
                    <a:cubicBezTo>
                      <a:pt x="0" y="147"/>
                      <a:pt x="6" y="186"/>
                      <a:pt x="33" y="207"/>
                    </a:cubicBezTo>
                    <a:cubicBezTo>
                      <a:pt x="19" y="216"/>
                      <a:pt x="11" y="231"/>
                      <a:pt x="11" y="248"/>
                    </a:cubicBezTo>
                    <a:cubicBezTo>
                      <a:pt x="11" y="275"/>
                      <a:pt x="11" y="275"/>
                      <a:pt x="11" y="275"/>
                    </a:cubicBezTo>
                    <a:cubicBezTo>
                      <a:pt x="11" y="278"/>
                      <a:pt x="13" y="280"/>
                      <a:pt x="15" y="280"/>
                    </a:cubicBezTo>
                    <a:cubicBezTo>
                      <a:pt x="18" y="280"/>
                      <a:pt x="20" y="278"/>
                      <a:pt x="20" y="275"/>
                    </a:cubicBezTo>
                    <a:cubicBezTo>
                      <a:pt x="20" y="248"/>
                      <a:pt x="20" y="248"/>
                      <a:pt x="20" y="248"/>
                    </a:cubicBezTo>
                    <a:cubicBezTo>
                      <a:pt x="20" y="226"/>
                      <a:pt x="37" y="209"/>
                      <a:pt x="59" y="209"/>
                    </a:cubicBezTo>
                    <a:cubicBezTo>
                      <a:pt x="62" y="209"/>
                      <a:pt x="65" y="208"/>
                      <a:pt x="68" y="207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4" y="235"/>
                      <a:pt x="106" y="235"/>
                      <a:pt x="108" y="234"/>
                    </a:cubicBezTo>
                    <a:cubicBezTo>
                      <a:pt x="127" y="219"/>
                      <a:pt x="127" y="219"/>
                      <a:pt x="127" y="219"/>
                    </a:cubicBezTo>
                    <a:cubicBezTo>
                      <a:pt x="129" y="217"/>
                      <a:pt x="130" y="214"/>
                      <a:pt x="128" y="212"/>
                    </a:cubicBezTo>
                    <a:cubicBezTo>
                      <a:pt x="127" y="210"/>
                      <a:pt x="124" y="210"/>
                      <a:pt x="122" y="211"/>
                    </a:cubicBez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3" name="Freeform 98">
                <a:extLst>
                  <a:ext uri="{FF2B5EF4-FFF2-40B4-BE49-F238E27FC236}">
                    <a16:creationId xmlns:a16="http://schemas.microsoft.com/office/drawing/2014/main" id="{26D5718E-228E-B67C-FFC5-CBB5C86FFF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41600" y="1873251"/>
                <a:ext cx="334962" cy="454025"/>
              </a:xfrm>
              <a:custGeom>
                <a:avLst/>
                <a:gdLst>
                  <a:gd name="T0" fmla="*/ 190 w 210"/>
                  <a:gd name="T1" fmla="*/ 250 h 284"/>
                  <a:gd name="T2" fmla="*/ 126 w 210"/>
                  <a:gd name="T3" fmla="*/ 193 h 284"/>
                  <a:gd name="T4" fmla="*/ 138 w 210"/>
                  <a:gd name="T5" fmla="*/ 191 h 284"/>
                  <a:gd name="T6" fmla="*/ 203 w 210"/>
                  <a:gd name="T7" fmla="*/ 277 h 284"/>
                  <a:gd name="T8" fmla="*/ 131 w 210"/>
                  <a:gd name="T9" fmla="*/ 192 h 284"/>
                  <a:gd name="T10" fmla="*/ 153 w 210"/>
                  <a:gd name="T11" fmla="*/ 209 h 284"/>
                  <a:gd name="T12" fmla="*/ 197 w 210"/>
                  <a:gd name="T13" fmla="*/ 280 h 284"/>
                  <a:gd name="T14" fmla="*/ 153 w 210"/>
                  <a:gd name="T15" fmla="*/ 203 h 284"/>
                  <a:gd name="T16" fmla="*/ 133 w 210"/>
                  <a:gd name="T17" fmla="*/ 192 h 284"/>
                  <a:gd name="T18" fmla="*/ 11 w 210"/>
                  <a:gd name="T19" fmla="*/ 250 h 284"/>
                  <a:gd name="T20" fmla="*/ 28 w 210"/>
                  <a:gd name="T21" fmla="*/ 90 h 284"/>
                  <a:gd name="T22" fmla="*/ 121 w 210"/>
                  <a:gd name="T23" fmla="*/ 0 h 284"/>
                  <a:gd name="T24" fmla="*/ 195 w 210"/>
                  <a:gd name="T25" fmla="*/ 120 h 284"/>
                  <a:gd name="T26" fmla="*/ 185 w 210"/>
                  <a:gd name="T27" fmla="*/ 198 h 284"/>
                  <a:gd name="T28" fmla="*/ 184 w 210"/>
                  <a:gd name="T29" fmla="*/ 127 h 284"/>
                  <a:gd name="T30" fmla="*/ 121 w 210"/>
                  <a:gd name="T31" fmla="*/ 14 h 284"/>
                  <a:gd name="T32" fmla="*/ 42 w 210"/>
                  <a:gd name="T33" fmla="*/ 90 h 284"/>
                  <a:gd name="T34" fmla="*/ 44 w 210"/>
                  <a:gd name="T35" fmla="*/ 202 h 284"/>
                  <a:gd name="T36" fmla="*/ 43 w 210"/>
                  <a:gd name="T37" fmla="*/ 125 h 284"/>
                  <a:gd name="T38" fmla="*/ 56 w 210"/>
                  <a:gd name="T39" fmla="*/ 92 h 284"/>
                  <a:gd name="T40" fmla="*/ 158 w 210"/>
                  <a:gd name="T41" fmla="*/ 125 h 284"/>
                  <a:gd name="T42" fmla="*/ 105 w 210"/>
                  <a:gd name="T43" fmla="*/ 94 h 284"/>
                  <a:gd name="T44" fmla="*/ 70 w 210"/>
                  <a:gd name="T45" fmla="*/ 89 h 284"/>
                  <a:gd name="T46" fmla="*/ 146 w 210"/>
                  <a:gd name="T47" fmla="*/ 68 h 284"/>
                  <a:gd name="T48" fmla="*/ 165 w 210"/>
                  <a:gd name="T49" fmla="*/ 85 h 284"/>
                  <a:gd name="T50" fmla="*/ 107 w 210"/>
                  <a:gd name="T51" fmla="*/ 189 h 284"/>
                  <a:gd name="T52" fmla="*/ 107 w 210"/>
                  <a:gd name="T53" fmla="*/ 224 h 284"/>
                  <a:gd name="T54" fmla="*/ 132 w 210"/>
                  <a:gd name="T55" fmla="*/ 213 h 284"/>
                  <a:gd name="T56" fmla="*/ 111 w 210"/>
                  <a:gd name="T57" fmla="*/ 237 h 284"/>
                  <a:gd name="T58" fmla="*/ 61 w 210"/>
                  <a:gd name="T59" fmla="*/ 213 h 284"/>
                  <a:gd name="T60" fmla="*/ 17 w 210"/>
                  <a:gd name="T61" fmla="*/ 284 h 284"/>
                  <a:gd name="T62" fmla="*/ 32 w 210"/>
                  <a:gd name="T63" fmla="*/ 90 h 284"/>
                  <a:gd name="T64" fmla="*/ 38 w 210"/>
                  <a:gd name="T65" fmla="*/ 209 h 284"/>
                  <a:gd name="T66" fmla="*/ 15 w 210"/>
                  <a:gd name="T67" fmla="*/ 277 h 284"/>
                  <a:gd name="T68" fmla="*/ 20 w 210"/>
                  <a:gd name="T69" fmla="*/ 250 h 284"/>
                  <a:gd name="T70" fmla="*/ 70 w 210"/>
                  <a:gd name="T71" fmla="*/ 207 h 284"/>
                  <a:gd name="T72" fmla="*/ 128 w 210"/>
                  <a:gd name="T73" fmla="*/ 219 h 284"/>
                  <a:gd name="T74" fmla="*/ 127 w 210"/>
                  <a:gd name="T75" fmla="*/ 215 h 284"/>
                  <a:gd name="T76" fmla="*/ 76 w 210"/>
                  <a:gd name="T77" fmla="*/ 205 h 284"/>
                  <a:gd name="T78" fmla="*/ 88 w 210"/>
                  <a:gd name="T79" fmla="*/ 182 h 284"/>
                  <a:gd name="T80" fmla="*/ 167 w 210"/>
                  <a:gd name="T81" fmla="*/ 125 h 284"/>
                  <a:gd name="T82" fmla="*/ 151 w 210"/>
                  <a:gd name="T83" fmla="*/ 87 h 284"/>
                  <a:gd name="T84" fmla="*/ 137 w 210"/>
                  <a:gd name="T85" fmla="*/ 66 h 284"/>
                  <a:gd name="T86" fmla="*/ 71 w 210"/>
                  <a:gd name="T87" fmla="*/ 98 h 284"/>
                  <a:gd name="T88" fmla="*/ 137 w 210"/>
                  <a:gd name="T89" fmla="*/ 73 h 284"/>
                  <a:gd name="T90" fmla="*/ 162 w 210"/>
                  <a:gd name="T91" fmla="*/ 95 h 284"/>
                  <a:gd name="T92" fmla="*/ 52 w 210"/>
                  <a:gd name="T93" fmla="*/ 125 h 284"/>
                  <a:gd name="T94" fmla="*/ 47 w 210"/>
                  <a:gd name="T95" fmla="*/ 92 h 284"/>
                  <a:gd name="T96" fmla="*/ 82 w 210"/>
                  <a:gd name="T97" fmla="*/ 180 h 284"/>
                  <a:gd name="T98" fmla="*/ 44 w 210"/>
                  <a:gd name="T99" fmla="*/ 207 h 284"/>
                  <a:gd name="T100" fmla="*/ 27 w 210"/>
                  <a:gd name="T101" fmla="*/ 125 h 284"/>
                  <a:gd name="T102" fmla="*/ 93 w 210"/>
                  <a:gd name="T103" fmla="*/ 10 h 284"/>
                  <a:gd name="T104" fmla="*/ 176 w 210"/>
                  <a:gd name="T105" fmla="*/ 90 h 284"/>
                  <a:gd name="T106" fmla="*/ 186 w 210"/>
                  <a:gd name="T107" fmla="*/ 193 h 284"/>
                  <a:gd name="T108" fmla="*/ 191 w 210"/>
                  <a:gd name="T109" fmla="*/ 194 h 284"/>
                  <a:gd name="T110" fmla="*/ 182 w 210"/>
                  <a:gd name="T111" fmla="*/ 6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0" h="284">
                    <a:moveTo>
                      <a:pt x="197" y="284"/>
                    </a:moveTo>
                    <a:cubicBezTo>
                      <a:pt x="193" y="284"/>
                      <a:pt x="190" y="281"/>
                      <a:pt x="190" y="277"/>
                    </a:cubicBezTo>
                    <a:cubicBezTo>
                      <a:pt x="190" y="250"/>
                      <a:pt x="190" y="250"/>
                      <a:pt x="190" y="250"/>
                    </a:cubicBezTo>
                    <a:cubicBezTo>
                      <a:pt x="190" y="229"/>
                      <a:pt x="173" y="213"/>
                      <a:pt x="153" y="213"/>
                    </a:cubicBezTo>
                    <a:cubicBezTo>
                      <a:pt x="142" y="213"/>
                      <a:pt x="133" y="207"/>
                      <a:pt x="127" y="198"/>
                    </a:cubicBezTo>
                    <a:cubicBezTo>
                      <a:pt x="126" y="197"/>
                      <a:pt x="126" y="195"/>
                      <a:pt x="126" y="193"/>
                    </a:cubicBezTo>
                    <a:cubicBezTo>
                      <a:pt x="127" y="191"/>
                      <a:pt x="128" y="190"/>
                      <a:pt x="129" y="189"/>
                    </a:cubicBezTo>
                    <a:cubicBezTo>
                      <a:pt x="131" y="188"/>
                      <a:pt x="132" y="188"/>
                      <a:pt x="134" y="188"/>
                    </a:cubicBezTo>
                    <a:cubicBezTo>
                      <a:pt x="136" y="189"/>
                      <a:pt x="137" y="190"/>
                      <a:pt x="138" y="191"/>
                    </a:cubicBezTo>
                    <a:cubicBezTo>
                      <a:pt x="141" y="196"/>
                      <a:pt x="147" y="199"/>
                      <a:pt x="153" y="199"/>
                    </a:cubicBezTo>
                    <a:cubicBezTo>
                      <a:pt x="181" y="199"/>
                      <a:pt x="203" y="222"/>
                      <a:pt x="203" y="250"/>
                    </a:cubicBezTo>
                    <a:cubicBezTo>
                      <a:pt x="203" y="277"/>
                      <a:pt x="203" y="277"/>
                      <a:pt x="203" y="277"/>
                    </a:cubicBezTo>
                    <a:cubicBezTo>
                      <a:pt x="203" y="281"/>
                      <a:pt x="200" y="284"/>
                      <a:pt x="197" y="284"/>
                    </a:cubicBezTo>
                    <a:close/>
                    <a:moveTo>
                      <a:pt x="133" y="192"/>
                    </a:moveTo>
                    <a:cubicBezTo>
                      <a:pt x="132" y="192"/>
                      <a:pt x="132" y="192"/>
                      <a:pt x="131" y="192"/>
                    </a:cubicBezTo>
                    <a:cubicBezTo>
                      <a:pt x="131" y="193"/>
                      <a:pt x="130" y="193"/>
                      <a:pt x="130" y="194"/>
                    </a:cubicBezTo>
                    <a:cubicBezTo>
                      <a:pt x="130" y="195"/>
                      <a:pt x="130" y="195"/>
                      <a:pt x="130" y="196"/>
                    </a:cubicBezTo>
                    <a:cubicBezTo>
                      <a:pt x="135" y="204"/>
                      <a:pt x="144" y="209"/>
                      <a:pt x="153" y="209"/>
                    </a:cubicBezTo>
                    <a:cubicBezTo>
                      <a:pt x="176" y="209"/>
                      <a:pt x="194" y="227"/>
                      <a:pt x="194" y="250"/>
                    </a:cubicBezTo>
                    <a:cubicBezTo>
                      <a:pt x="194" y="277"/>
                      <a:pt x="194" y="277"/>
                      <a:pt x="194" y="277"/>
                    </a:cubicBezTo>
                    <a:cubicBezTo>
                      <a:pt x="194" y="278"/>
                      <a:pt x="195" y="280"/>
                      <a:pt x="197" y="280"/>
                    </a:cubicBezTo>
                    <a:cubicBezTo>
                      <a:pt x="198" y="280"/>
                      <a:pt x="199" y="278"/>
                      <a:pt x="199" y="277"/>
                    </a:cubicBezTo>
                    <a:cubicBezTo>
                      <a:pt x="199" y="250"/>
                      <a:pt x="199" y="250"/>
                      <a:pt x="199" y="250"/>
                    </a:cubicBezTo>
                    <a:cubicBezTo>
                      <a:pt x="199" y="224"/>
                      <a:pt x="179" y="203"/>
                      <a:pt x="153" y="203"/>
                    </a:cubicBezTo>
                    <a:cubicBezTo>
                      <a:pt x="146" y="203"/>
                      <a:pt x="139" y="200"/>
                      <a:pt x="135" y="193"/>
                    </a:cubicBezTo>
                    <a:cubicBezTo>
                      <a:pt x="135" y="193"/>
                      <a:pt x="134" y="192"/>
                      <a:pt x="133" y="192"/>
                    </a:cubicBezTo>
                    <a:cubicBezTo>
                      <a:pt x="133" y="192"/>
                      <a:pt x="133" y="192"/>
                      <a:pt x="133" y="192"/>
                    </a:cubicBezTo>
                    <a:close/>
                    <a:moveTo>
                      <a:pt x="17" y="284"/>
                    </a:moveTo>
                    <a:cubicBezTo>
                      <a:pt x="14" y="284"/>
                      <a:pt x="11" y="281"/>
                      <a:pt x="11" y="277"/>
                    </a:cubicBezTo>
                    <a:cubicBezTo>
                      <a:pt x="11" y="250"/>
                      <a:pt x="11" y="250"/>
                      <a:pt x="11" y="250"/>
                    </a:cubicBezTo>
                    <a:cubicBezTo>
                      <a:pt x="11" y="233"/>
                      <a:pt x="18" y="219"/>
                      <a:pt x="31" y="209"/>
                    </a:cubicBezTo>
                    <a:cubicBezTo>
                      <a:pt x="5" y="187"/>
                      <a:pt x="0" y="149"/>
                      <a:pt x="19" y="120"/>
                    </a:cubicBezTo>
                    <a:cubicBezTo>
                      <a:pt x="25" y="111"/>
                      <a:pt x="28" y="101"/>
                      <a:pt x="28" y="90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29"/>
                      <a:pt x="57" y="0"/>
                      <a:pt x="93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57" y="0"/>
                      <a:pt x="186" y="29"/>
                      <a:pt x="186" y="65"/>
                    </a:cubicBezTo>
                    <a:cubicBezTo>
                      <a:pt x="186" y="90"/>
                      <a:pt x="186" y="90"/>
                      <a:pt x="186" y="90"/>
                    </a:cubicBezTo>
                    <a:cubicBezTo>
                      <a:pt x="186" y="101"/>
                      <a:pt x="189" y="111"/>
                      <a:pt x="195" y="120"/>
                    </a:cubicBezTo>
                    <a:cubicBezTo>
                      <a:pt x="210" y="143"/>
                      <a:pt x="210" y="173"/>
                      <a:pt x="194" y="196"/>
                    </a:cubicBezTo>
                    <a:cubicBezTo>
                      <a:pt x="193" y="198"/>
                      <a:pt x="192" y="199"/>
                      <a:pt x="190" y="199"/>
                    </a:cubicBezTo>
                    <a:cubicBezTo>
                      <a:pt x="188" y="200"/>
                      <a:pt x="186" y="199"/>
                      <a:pt x="185" y="198"/>
                    </a:cubicBezTo>
                    <a:cubicBezTo>
                      <a:pt x="183" y="197"/>
                      <a:pt x="182" y="196"/>
                      <a:pt x="182" y="194"/>
                    </a:cubicBezTo>
                    <a:cubicBezTo>
                      <a:pt x="182" y="192"/>
                      <a:pt x="182" y="190"/>
                      <a:pt x="183" y="189"/>
                    </a:cubicBezTo>
                    <a:cubicBezTo>
                      <a:pt x="196" y="170"/>
                      <a:pt x="196" y="146"/>
                      <a:pt x="184" y="127"/>
                    </a:cubicBezTo>
                    <a:cubicBezTo>
                      <a:pt x="176" y="116"/>
                      <a:pt x="172" y="104"/>
                      <a:pt x="172" y="90"/>
                    </a:cubicBezTo>
                    <a:cubicBezTo>
                      <a:pt x="172" y="65"/>
                      <a:pt x="172" y="65"/>
                      <a:pt x="172" y="65"/>
                    </a:cubicBezTo>
                    <a:cubicBezTo>
                      <a:pt x="172" y="37"/>
                      <a:pt x="149" y="14"/>
                      <a:pt x="121" y="14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65" y="14"/>
                      <a:pt x="42" y="37"/>
                      <a:pt x="42" y="65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104"/>
                      <a:pt x="38" y="116"/>
                      <a:pt x="30" y="127"/>
                    </a:cubicBezTo>
                    <a:cubicBezTo>
                      <a:pt x="14" y="151"/>
                      <a:pt x="19" y="183"/>
                      <a:pt x="42" y="201"/>
                    </a:cubicBezTo>
                    <a:cubicBezTo>
                      <a:pt x="44" y="202"/>
                      <a:pt x="44" y="202"/>
                      <a:pt x="44" y="202"/>
                    </a:cubicBezTo>
                    <a:cubicBezTo>
                      <a:pt x="49" y="200"/>
                      <a:pt x="55" y="199"/>
                      <a:pt x="61" y="199"/>
                    </a:cubicBezTo>
                    <a:cubicBezTo>
                      <a:pt x="70" y="199"/>
                      <a:pt x="78" y="192"/>
                      <a:pt x="78" y="182"/>
                    </a:cubicBezTo>
                    <a:cubicBezTo>
                      <a:pt x="57" y="171"/>
                      <a:pt x="43" y="149"/>
                      <a:pt x="43" y="125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43" y="88"/>
                      <a:pt x="46" y="85"/>
                      <a:pt x="49" y="85"/>
                    </a:cubicBezTo>
                    <a:cubicBezTo>
                      <a:pt x="53" y="85"/>
                      <a:pt x="56" y="88"/>
                      <a:pt x="56" y="92"/>
                    </a:cubicBezTo>
                    <a:cubicBezTo>
                      <a:pt x="56" y="125"/>
                      <a:pt x="56" y="125"/>
                      <a:pt x="56" y="125"/>
                    </a:cubicBezTo>
                    <a:cubicBezTo>
                      <a:pt x="56" y="153"/>
                      <a:pt x="79" y="176"/>
                      <a:pt x="107" y="176"/>
                    </a:cubicBezTo>
                    <a:cubicBezTo>
                      <a:pt x="135" y="176"/>
                      <a:pt x="158" y="153"/>
                      <a:pt x="158" y="125"/>
                    </a:cubicBezTo>
                    <a:cubicBezTo>
                      <a:pt x="158" y="99"/>
                      <a:pt x="158" y="99"/>
                      <a:pt x="158" y="99"/>
                    </a:cubicBezTo>
                    <a:cubicBezTo>
                      <a:pt x="147" y="97"/>
                      <a:pt x="138" y="90"/>
                      <a:pt x="134" y="79"/>
                    </a:cubicBezTo>
                    <a:cubicBezTo>
                      <a:pt x="125" y="85"/>
                      <a:pt x="115" y="90"/>
                      <a:pt x="105" y="94"/>
                    </a:cubicBezTo>
                    <a:cubicBezTo>
                      <a:pt x="87" y="100"/>
                      <a:pt x="72" y="102"/>
                      <a:pt x="71" y="102"/>
                    </a:cubicBezTo>
                    <a:cubicBezTo>
                      <a:pt x="68" y="102"/>
                      <a:pt x="65" y="99"/>
                      <a:pt x="64" y="96"/>
                    </a:cubicBezTo>
                    <a:cubicBezTo>
                      <a:pt x="64" y="92"/>
                      <a:pt x="66" y="89"/>
                      <a:pt x="70" y="89"/>
                    </a:cubicBezTo>
                    <a:cubicBezTo>
                      <a:pt x="93" y="85"/>
                      <a:pt x="116" y="76"/>
                      <a:pt x="135" y="63"/>
                    </a:cubicBezTo>
                    <a:cubicBezTo>
                      <a:pt x="137" y="61"/>
                      <a:pt x="140" y="61"/>
                      <a:pt x="142" y="62"/>
                    </a:cubicBezTo>
                    <a:cubicBezTo>
                      <a:pt x="144" y="63"/>
                      <a:pt x="146" y="66"/>
                      <a:pt x="146" y="68"/>
                    </a:cubicBezTo>
                    <a:cubicBezTo>
                      <a:pt x="146" y="68"/>
                      <a:pt x="146" y="79"/>
                      <a:pt x="153" y="83"/>
                    </a:cubicBezTo>
                    <a:cubicBezTo>
                      <a:pt x="158" y="86"/>
                      <a:pt x="162" y="86"/>
                      <a:pt x="164" y="85"/>
                    </a:cubicBezTo>
                    <a:cubicBezTo>
                      <a:pt x="164" y="85"/>
                      <a:pt x="164" y="85"/>
                      <a:pt x="165" y="85"/>
                    </a:cubicBezTo>
                    <a:cubicBezTo>
                      <a:pt x="168" y="85"/>
                      <a:pt x="171" y="88"/>
                      <a:pt x="171" y="92"/>
                    </a:cubicBezTo>
                    <a:cubicBezTo>
                      <a:pt x="171" y="92"/>
                      <a:pt x="171" y="92"/>
                      <a:pt x="171" y="124"/>
                    </a:cubicBezTo>
                    <a:cubicBezTo>
                      <a:pt x="171" y="160"/>
                      <a:pt x="142" y="189"/>
                      <a:pt x="107" y="189"/>
                    </a:cubicBezTo>
                    <a:cubicBezTo>
                      <a:pt x="102" y="189"/>
                      <a:pt x="96" y="188"/>
                      <a:pt x="91" y="187"/>
                    </a:cubicBezTo>
                    <a:cubicBezTo>
                      <a:pt x="90" y="194"/>
                      <a:pt x="87" y="200"/>
                      <a:pt x="82" y="204"/>
                    </a:cubicBezTo>
                    <a:cubicBezTo>
                      <a:pt x="107" y="224"/>
                      <a:pt x="107" y="224"/>
                      <a:pt x="107" y="224"/>
                    </a:cubicBezTo>
                    <a:cubicBezTo>
                      <a:pt x="122" y="212"/>
                      <a:pt x="122" y="212"/>
                      <a:pt x="122" y="212"/>
                    </a:cubicBezTo>
                    <a:cubicBezTo>
                      <a:pt x="124" y="211"/>
                      <a:pt x="126" y="210"/>
                      <a:pt x="127" y="211"/>
                    </a:cubicBezTo>
                    <a:cubicBezTo>
                      <a:pt x="129" y="211"/>
                      <a:pt x="131" y="212"/>
                      <a:pt x="132" y="213"/>
                    </a:cubicBezTo>
                    <a:cubicBezTo>
                      <a:pt x="133" y="214"/>
                      <a:pt x="133" y="216"/>
                      <a:pt x="133" y="218"/>
                    </a:cubicBezTo>
                    <a:cubicBezTo>
                      <a:pt x="133" y="220"/>
                      <a:pt x="132" y="221"/>
                      <a:pt x="131" y="222"/>
                    </a:cubicBezTo>
                    <a:cubicBezTo>
                      <a:pt x="111" y="237"/>
                      <a:pt x="111" y="237"/>
                      <a:pt x="111" y="237"/>
                    </a:cubicBezTo>
                    <a:cubicBezTo>
                      <a:pt x="109" y="239"/>
                      <a:pt x="105" y="239"/>
                      <a:pt x="103" y="237"/>
                    </a:cubicBezTo>
                    <a:cubicBezTo>
                      <a:pt x="69" y="212"/>
                      <a:pt x="69" y="212"/>
                      <a:pt x="69" y="212"/>
                    </a:cubicBezTo>
                    <a:cubicBezTo>
                      <a:pt x="67" y="212"/>
                      <a:pt x="64" y="213"/>
                      <a:pt x="61" y="213"/>
                    </a:cubicBezTo>
                    <a:cubicBezTo>
                      <a:pt x="41" y="213"/>
                      <a:pt x="24" y="229"/>
                      <a:pt x="24" y="250"/>
                    </a:cubicBezTo>
                    <a:cubicBezTo>
                      <a:pt x="24" y="277"/>
                      <a:pt x="24" y="277"/>
                      <a:pt x="24" y="277"/>
                    </a:cubicBezTo>
                    <a:cubicBezTo>
                      <a:pt x="24" y="281"/>
                      <a:pt x="21" y="284"/>
                      <a:pt x="17" y="284"/>
                    </a:cubicBezTo>
                    <a:close/>
                    <a:moveTo>
                      <a:pt x="93" y="4"/>
                    </a:moveTo>
                    <a:cubicBezTo>
                      <a:pt x="59" y="4"/>
                      <a:pt x="32" y="32"/>
                      <a:pt x="32" y="65"/>
                    </a:cubicBez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102"/>
                      <a:pt x="29" y="113"/>
                      <a:pt x="23" y="122"/>
                    </a:cubicBezTo>
                    <a:cubicBezTo>
                      <a:pt x="4" y="150"/>
                      <a:pt x="10" y="187"/>
                      <a:pt x="36" y="208"/>
                    </a:cubicBezTo>
                    <a:cubicBezTo>
                      <a:pt x="38" y="209"/>
                      <a:pt x="38" y="209"/>
                      <a:pt x="38" y="209"/>
                    </a:cubicBezTo>
                    <a:cubicBezTo>
                      <a:pt x="36" y="211"/>
                      <a:pt x="36" y="211"/>
                      <a:pt x="36" y="211"/>
                    </a:cubicBezTo>
                    <a:cubicBezTo>
                      <a:pt x="23" y="220"/>
                      <a:pt x="15" y="234"/>
                      <a:pt x="15" y="250"/>
                    </a:cubicBezTo>
                    <a:cubicBezTo>
                      <a:pt x="15" y="277"/>
                      <a:pt x="15" y="277"/>
                      <a:pt x="15" y="277"/>
                    </a:cubicBezTo>
                    <a:cubicBezTo>
                      <a:pt x="15" y="278"/>
                      <a:pt x="16" y="280"/>
                      <a:pt x="17" y="280"/>
                    </a:cubicBezTo>
                    <a:cubicBezTo>
                      <a:pt x="19" y="280"/>
                      <a:pt x="20" y="278"/>
                      <a:pt x="20" y="277"/>
                    </a:cubicBezTo>
                    <a:cubicBezTo>
                      <a:pt x="20" y="250"/>
                      <a:pt x="20" y="250"/>
                      <a:pt x="20" y="250"/>
                    </a:cubicBezTo>
                    <a:cubicBezTo>
                      <a:pt x="20" y="227"/>
                      <a:pt x="38" y="209"/>
                      <a:pt x="61" y="209"/>
                    </a:cubicBezTo>
                    <a:cubicBezTo>
                      <a:pt x="64" y="209"/>
                      <a:pt x="67" y="208"/>
                      <a:pt x="69" y="207"/>
                    </a:cubicBezTo>
                    <a:cubicBezTo>
                      <a:pt x="70" y="207"/>
                      <a:pt x="70" y="207"/>
                      <a:pt x="70" y="207"/>
                    </a:cubicBezTo>
                    <a:cubicBezTo>
                      <a:pt x="105" y="234"/>
                      <a:pt x="105" y="234"/>
                      <a:pt x="105" y="234"/>
                    </a:cubicBezTo>
                    <a:cubicBezTo>
                      <a:pt x="106" y="235"/>
                      <a:pt x="108" y="235"/>
                      <a:pt x="109" y="234"/>
                    </a:cubicBezTo>
                    <a:cubicBezTo>
                      <a:pt x="128" y="219"/>
                      <a:pt x="128" y="219"/>
                      <a:pt x="128" y="219"/>
                    </a:cubicBezTo>
                    <a:cubicBezTo>
                      <a:pt x="129" y="219"/>
                      <a:pt x="129" y="218"/>
                      <a:pt x="129" y="217"/>
                    </a:cubicBezTo>
                    <a:cubicBezTo>
                      <a:pt x="129" y="217"/>
                      <a:pt x="129" y="216"/>
                      <a:pt x="129" y="216"/>
                    </a:cubicBezTo>
                    <a:cubicBezTo>
                      <a:pt x="128" y="215"/>
                      <a:pt x="127" y="215"/>
                      <a:pt x="127" y="215"/>
                    </a:cubicBezTo>
                    <a:cubicBezTo>
                      <a:pt x="126" y="214"/>
                      <a:pt x="125" y="215"/>
                      <a:pt x="125" y="215"/>
                    </a:cubicBezTo>
                    <a:cubicBezTo>
                      <a:pt x="107" y="229"/>
                      <a:pt x="107" y="229"/>
                      <a:pt x="107" y="229"/>
                    </a:cubicBezTo>
                    <a:cubicBezTo>
                      <a:pt x="76" y="205"/>
                      <a:pt x="76" y="205"/>
                      <a:pt x="76" y="205"/>
                    </a:cubicBezTo>
                    <a:cubicBezTo>
                      <a:pt x="78" y="203"/>
                      <a:pt x="78" y="203"/>
                      <a:pt x="78" y="203"/>
                    </a:cubicBezTo>
                    <a:cubicBezTo>
                      <a:pt x="83" y="198"/>
                      <a:pt x="87" y="192"/>
                      <a:pt x="87" y="184"/>
                    </a:cubicBezTo>
                    <a:cubicBezTo>
                      <a:pt x="88" y="182"/>
                      <a:pt x="88" y="182"/>
                      <a:pt x="88" y="182"/>
                    </a:cubicBezTo>
                    <a:cubicBezTo>
                      <a:pt x="90" y="182"/>
                      <a:pt x="90" y="182"/>
                      <a:pt x="90" y="182"/>
                    </a:cubicBezTo>
                    <a:cubicBezTo>
                      <a:pt x="96" y="184"/>
                      <a:pt x="101" y="185"/>
                      <a:pt x="107" y="185"/>
                    </a:cubicBezTo>
                    <a:cubicBezTo>
                      <a:pt x="140" y="185"/>
                      <a:pt x="167" y="158"/>
                      <a:pt x="167" y="125"/>
                    </a:cubicBezTo>
                    <a:cubicBezTo>
                      <a:pt x="167" y="109"/>
                      <a:pt x="167" y="92"/>
                      <a:pt x="167" y="92"/>
                    </a:cubicBezTo>
                    <a:cubicBezTo>
                      <a:pt x="167" y="90"/>
                      <a:pt x="166" y="89"/>
                      <a:pt x="165" y="89"/>
                    </a:cubicBezTo>
                    <a:cubicBezTo>
                      <a:pt x="162" y="90"/>
                      <a:pt x="157" y="90"/>
                      <a:pt x="151" y="87"/>
                    </a:cubicBezTo>
                    <a:cubicBezTo>
                      <a:pt x="142" y="81"/>
                      <a:pt x="142" y="69"/>
                      <a:pt x="142" y="68"/>
                    </a:cubicBezTo>
                    <a:cubicBezTo>
                      <a:pt x="142" y="67"/>
                      <a:pt x="141" y="66"/>
                      <a:pt x="140" y="66"/>
                    </a:cubicBezTo>
                    <a:cubicBezTo>
                      <a:pt x="139" y="65"/>
                      <a:pt x="138" y="65"/>
                      <a:pt x="137" y="66"/>
                    </a:cubicBezTo>
                    <a:cubicBezTo>
                      <a:pt x="118" y="80"/>
                      <a:pt x="95" y="89"/>
                      <a:pt x="71" y="93"/>
                    </a:cubicBezTo>
                    <a:cubicBezTo>
                      <a:pt x="69" y="93"/>
                      <a:pt x="68" y="94"/>
                      <a:pt x="68" y="96"/>
                    </a:cubicBezTo>
                    <a:cubicBezTo>
                      <a:pt x="69" y="97"/>
                      <a:pt x="70" y="98"/>
                      <a:pt x="71" y="98"/>
                    </a:cubicBezTo>
                    <a:cubicBezTo>
                      <a:pt x="72" y="98"/>
                      <a:pt x="87" y="96"/>
                      <a:pt x="103" y="90"/>
                    </a:cubicBezTo>
                    <a:cubicBezTo>
                      <a:pt x="114" y="86"/>
                      <a:pt x="125" y="81"/>
                      <a:pt x="134" y="74"/>
                    </a:cubicBezTo>
                    <a:cubicBezTo>
                      <a:pt x="137" y="73"/>
                      <a:pt x="137" y="73"/>
                      <a:pt x="137" y="73"/>
                    </a:cubicBezTo>
                    <a:cubicBezTo>
                      <a:pt x="137" y="76"/>
                      <a:pt x="137" y="76"/>
                      <a:pt x="137" y="76"/>
                    </a:cubicBezTo>
                    <a:cubicBezTo>
                      <a:pt x="140" y="87"/>
                      <a:pt x="149" y="94"/>
                      <a:pt x="160" y="95"/>
                    </a:cubicBezTo>
                    <a:cubicBezTo>
                      <a:pt x="162" y="95"/>
                      <a:pt x="162" y="95"/>
                      <a:pt x="162" y="95"/>
                    </a:cubicBezTo>
                    <a:cubicBezTo>
                      <a:pt x="162" y="125"/>
                      <a:pt x="162" y="125"/>
                      <a:pt x="162" y="125"/>
                    </a:cubicBezTo>
                    <a:cubicBezTo>
                      <a:pt x="162" y="155"/>
                      <a:pt x="137" y="180"/>
                      <a:pt x="107" y="180"/>
                    </a:cubicBezTo>
                    <a:cubicBezTo>
                      <a:pt x="77" y="180"/>
                      <a:pt x="52" y="155"/>
                      <a:pt x="52" y="125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1"/>
                      <a:pt x="51" y="89"/>
                      <a:pt x="49" y="89"/>
                    </a:cubicBezTo>
                    <a:cubicBezTo>
                      <a:pt x="48" y="89"/>
                      <a:pt x="47" y="91"/>
                      <a:pt x="47" y="92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7" y="148"/>
                      <a:pt x="60" y="169"/>
                      <a:pt x="81" y="179"/>
                    </a:cubicBezTo>
                    <a:cubicBezTo>
                      <a:pt x="82" y="180"/>
                      <a:pt x="82" y="180"/>
                      <a:pt x="82" y="180"/>
                    </a:cubicBezTo>
                    <a:cubicBezTo>
                      <a:pt x="82" y="182"/>
                      <a:pt x="82" y="182"/>
                      <a:pt x="82" y="182"/>
                    </a:cubicBezTo>
                    <a:cubicBezTo>
                      <a:pt x="82" y="194"/>
                      <a:pt x="73" y="203"/>
                      <a:pt x="61" y="203"/>
                    </a:cubicBezTo>
                    <a:cubicBezTo>
                      <a:pt x="55" y="203"/>
                      <a:pt x="50" y="204"/>
                      <a:pt x="44" y="207"/>
                    </a:cubicBezTo>
                    <a:cubicBezTo>
                      <a:pt x="43" y="207"/>
                      <a:pt x="43" y="207"/>
                      <a:pt x="43" y="207"/>
                    </a:cubicBezTo>
                    <a:cubicBezTo>
                      <a:pt x="39" y="204"/>
                      <a:pt x="39" y="204"/>
                      <a:pt x="39" y="204"/>
                    </a:cubicBezTo>
                    <a:cubicBezTo>
                      <a:pt x="15" y="185"/>
                      <a:pt x="10" y="151"/>
                      <a:pt x="27" y="125"/>
                    </a:cubicBezTo>
                    <a:cubicBezTo>
                      <a:pt x="34" y="115"/>
                      <a:pt x="38" y="103"/>
                      <a:pt x="38" y="90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35"/>
                      <a:pt x="62" y="10"/>
                      <a:pt x="9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52" y="10"/>
                      <a:pt x="176" y="35"/>
                      <a:pt x="176" y="65"/>
                    </a:cubicBezTo>
                    <a:cubicBezTo>
                      <a:pt x="176" y="90"/>
                      <a:pt x="176" y="90"/>
                      <a:pt x="176" y="90"/>
                    </a:cubicBezTo>
                    <a:cubicBezTo>
                      <a:pt x="176" y="103"/>
                      <a:pt x="180" y="115"/>
                      <a:pt x="187" y="125"/>
                    </a:cubicBezTo>
                    <a:cubicBezTo>
                      <a:pt x="200" y="145"/>
                      <a:pt x="200" y="171"/>
                      <a:pt x="186" y="191"/>
                    </a:cubicBezTo>
                    <a:cubicBezTo>
                      <a:pt x="186" y="192"/>
                      <a:pt x="186" y="192"/>
                      <a:pt x="186" y="193"/>
                    </a:cubicBezTo>
                    <a:cubicBezTo>
                      <a:pt x="186" y="194"/>
                      <a:pt x="187" y="194"/>
                      <a:pt x="187" y="195"/>
                    </a:cubicBezTo>
                    <a:cubicBezTo>
                      <a:pt x="188" y="195"/>
                      <a:pt x="188" y="195"/>
                      <a:pt x="189" y="195"/>
                    </a:cubicBezTo>
                    <a:cubicBezTo>
                      <a:pt x="190" y="195"/>
                      <a:pt x="190" y="195"/>
                      <a:pt x="191" y="194"/>
                    </a:cubicBezTo>
                    <a:cubicBezTo>
                      <a:pt x="206" y="172"/>
                      <a:pt x="206" y="144"/>
                      <a:pt x="191" y="122"/>
                    </a:cubicBezTo>
                    <a:cubicBezTo>
                      <a:pt x="185" y="113"/>
                      <a:pt x="182" y="102"/>
                      <a:pt x="182" y="90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82" y="32"/>
                      <a:pt x="155" y="4"/>
                      <a:pt x="121" y="4"/>
                    </a:cubicBez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4" name="Freeform 99">
                <a:extLst>
                  <a:ext uri="{FF2B5EF4-FFF2-40B4-BE49-F238E27FC236}">
                    <a16:creationId xmlns:a16="http://schemas.microsoft.com/office/drawing/2014/main" id="{9DDB7C9A-A337-3317-1DC3-5E5B7196BFC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3013" y="2363788"/>
                <a:ext cx="601662" cy="288925"/>
              </a:xfrm>
              <a:custGeom>
                <a:avLst/>
                <a:gdLst>
                  <a:gd name="T0" fmla="*/ 7 w 377"/>
                  <a:gd name="T1" fmla="*/ 151 h 181"/>
                  <a:gd name="T2" fmla="*/ 30 w 377"/>
                  <a:gd name="T3" fmla="*/ 174 h 181"/>
                  <a:gd name="T4" fmla="*/ 37 w 377"/>
                  <a:gd name="T5" fmla="*/ 181 h 181"/>
                  <a:gd name="T6" fmla="*/ 339 w 377"/>
                  <a:gd name="T7" fmla="*/ 181 h 181"/>
                  <a:gd name="T8" fmla="*/ 347 w 377"/>
                  <a:gd name="T9" fmla="*/ 174 h 181"/>
                  <a:gd name="T10" fmla="*/ 369 w 377"/>
                  <a:gd name="T11" fmla="*/ 151 h 181"/>
                  <a:gd name="T12" fmla="*/ 377 w 377"/>
                  <a:gd name="T13" fmla="*/ 144 h 181"/>
                  <a:gd name="T14" fmla="*/ 377 w 377"/>
                  <a:gd name="T15" fmla="*/ 38 h 181"/>
                  <a:gd name="T16" fmla="*/ 369 w 377"/>
                  <a:gd name="T17" fmla="*/ 30 h 181"/>
                  <a:gd name="T18" fmla="*/ 347 w 377"/>
                  <a:gd name="T19" fmla="*/ 8 h 181"/>
                  <a:gd name="T20" fmla="*/ 339 w 377"/>
                  <a:gd name="T21" fmla="*/ 0 h 181"/>
                  <a:gd name="T22" fmla="*/ 37 w 377"/>
                  <a:gd name="T23" fmla="*/ 0 h 181"/>
                  <a:gd name="T24" fmla="*/ 30 w 377"/>
                  <a:gd name="T25" fmla="*/ 8 h 181"/>
                  <a:gd name="T26" fmla="*/ 7 w 377"/>
                  <a:gd name="T27" fmla="*/ 30 h 181"/>
                  <a:gd name="T28" fmla="*/ 0 w 377"/>
                  <a:gd name="T29" fmla="*/ 38 h 181"/>
                  <a:gd name="T30" fmla="*/ 0 w 377"/>
                  <a:gd name="T31" fmla="*/ 144 h 181"/>
                  <a:gd name="T32" fmla="*/ 7 w 377"/>
                  <a:gd name="T33" fmla="*/ 151 h 181"/>
                  <a:gd name="T34" fmla="*/ 332 w 377"/>
                  <a:gd name="T35" fmla="*/ 15 h 181"/>
                  <a:gd name="T36" fmla="*/ 362 w 377"/>
                  <a:gd name="T37" fmla="*/ 45 h 181"/>
                  <a:gd name="T38" fmla="*/ 362 w 377"/>
                  <a:gd name="T39" fmla="*/ 137 h 181"/>
                  <a:gd name="T40" fmla="*/ 332 w 377"/>
                  <a:gd name="T41" fmla="*/ 166 h 181"/>
                  <a:gd name="T42" fmla="*/ 238 w 377"/>
                  <a:gd name="T43" fmla="*/ 166 h 181"/>
                  <a:gd name="T44" fmla="*/ 264 w 377"/>
                  <a:gd name="T45" fmla="*/ 41 h 181"/>
                  <a:gd name="T46" fmla="*/ 238 w 377"/>
                  <a:gd name="T47" fmla="*/ 15 h 181"/>
                  <a:gd name="T48" fmla="*/ 332 w 377"/>
                  <a:gd name="T49" fmla="*/ 15 h 181"/>
                  <a:gd name="T50" fmla="*/ 264 w 377"/>
                  <a:gd name="T51" fmla="*/ 91 h 181"/>
                  <a:gd name="T52" fmla="*/ 188 w 377"/>
                  <a:gd name="T53" fmla="*/ 166 h 181"/>
                  <a:gd name="T54" fmla="*/ 113 w 377"/>
                  <a:gd name="T55" fmla="*/ 91 h 181"/>
                  <a:gd name="T56" fmla="*/ 188 w 377"/>
                  <a:gd name="T57" fmla="*/ 15 h 181"/>
                  <a:gd name="T58" fmla="*/ 264 w 377"/>
                  <a:gd name="T59" fmla="*/ 91 h 181"/>
                  <a:gd name="T60" fmla="*/ 15 w 377"/>
                  <a:gd name="T61" fmla="*/ 45 h 181"/>
                  <a:gd name="T62" fmla="*/ 44 w 377"/>
                  <a:gd name="T63" fmla="*/ 15 h 181"/>
                  <a:gd name="T64" fmla="*/ 138 w 377"/>
                  <a:gd name="T65" fmla="*/ 15 h 181"/>
                  <a:gd name="T66" fmla="*/ 113 w 377"/>
                  <a:gd name="T67" fmla="*/ 141 h 181"/>
                  <a:gd name="T68" fmla="*/ 138 w 377"/>
                  <a:gd name="T69" fmla="*/ 166 h 181"/>
                  <a:gd name="T70" fmla="*/ 44 w 377"/>
                  <a:gd name="T71" fmla="*/ 166 h 181"/>
                  <a:gd name="T72" fmla="*/ 15 w 377"/>
                  <a:gd name="T73" fmla="*/ 137 h 181"/>
                  <a:gd name="T74" fmla="*/ 15 w 377"/>
                  <a:gd name="T75" fmla="*/ 4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7" h="181">
                    <a:moveTo>
                      <a:pt x="7" y="151"/>
                    </a:moveTo>
                    <a:cubicBezTo>
                      <a:pt x="20" y="151"/>
                      <a:pt x="30" y="161"/>
                      <a:pt x="30" y="174"/>
                    </a:cubicBezTo>
                    <a:cubicBezTo>
                      <a:pt x="30" y="178"/>
                      <a:pt x="33" y="181"/>
                      <a:pt x="37" y="181"/>
                    </a:cubicBezTo>
                    <a:cubicBezTo>
                      <a:pt x="339" y="181"/>
                      <a:pt x="339" y="181"/>
                      <a:pt x="339" y="181"/>
                    </a:cubicBezTo>
                    <a:cubicBezTo>
                      <a:pt x="343" y="181"/>
                      <a:pt x="347" y="178"/>
                      <a:pt x="347" y="174"/>
                    </a:cubicBezTo>
                    <a:cubicBezTo>
                      <a:pt x="347" y="161"/>
                      <a:pt x="357" y="151"/>
                      <a:pt x="369" y="151"/>
                    </a:cubicBezTo>
                    <a:cubicBezTo>
                      <a:pt x="374" y="151"/>
                      <a:pt x="377" y="148"/>
                      <a:pt x="377" y="144"/>
                    </a:cubicBezTo>
                    <a:cubicBezTo>
                      <a:pt x="377" y="38"/>
                      <a:pt x="377" y="38"/>
                      <a:pt x="377" y="38"/>
                    </a:cubicBezTo>
                    <a:cubicBezTo>
                      <a:pt x="377" y="34"/>
                      <a:pt x="374" y="30"/>
                      <a:pt x="369" y="30"/>
                    </a:cubicBezTo>
                    <a:cubicBezTo>
                      <a:pt x="357" y="30"/>
                      <a:pt x="347" y="20"/>
                      <a:pt x="347" y="8"/>
                    </a:cubicBezTo>
                    <a:cubicBezTo>
                      <a:pt x="347" y="4"/>
                      <a:pt x="343" y="0"/>
                      <a:pt x="3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3" y="0"/>
                      <a:pt x="30" y="4"/>
                      <a:pt x="30" y="8"/>
                    </a:cubicBezTo>
                    <a:cubicBezTo>
                      <a:pt x="30" y="20"/>
                      <a:pt x="20" y="30"/>
                      <a:pt x="7" y="30"/>
                    </a:cubicBezTo>
                    <a:cubicBezTo>
                      <a:pt x="3" y="30"/>
                      <a:pt x="0" y="34"/>
                      <a:pt x="0" y="38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3" y="151"/>
                      <a:pt x="7" y="151"/>
                    </a:cubicBezTo>
                    <a:close/>
                    <a:moveTo>
                      <a:pt x="332" y="15"/>
                    </a:moveTo>
                    <a:cubicBezTo>
                      <a:pt x="336" y="30"/>
                      <a:pt x="347" y="42"/>
                      <a:pt x="362" y="45"/>
                    </a:cubicBezTo>
                    <a:cubicBezTo>
                      <a:pt x="362" y="137"/>
                      <a:pt x="362" y="137"/>
                      <a:pt x="362" y="137"/>
                    </a:cubicBezTo>
                    <a:cubicBezTo>
                      <a:pt x="347" y="140"/>
                      <a:pt x="336" y="151"/>
                      <a:pt x="332" y="166"/>
                    </a:cubicBezTo>
                    <a:cubicBezTo>
                      <a:pt x="238" y="166"/>
                      <a:pt x="238" y="166"/>
                      <a:pt x="238" y="166"/>
                    </a:cubicBezTo>
                    <a:cubicBezTo>
                      <a:pt x="280" y="139"/>
                      <a:pt x="291" y="83"/>
                      <a:pt x="264" y="41"/>
                    </a:cubicBezTo>
                    <a:cubicBezTo>
                      <a:pt x="257" y="31"/>
                      <a:pt x="248" y="22"/>
                      <a:pt x="238" y="15"/>
                    </a:cubicBezTo>
                    <a:lnTo>
                      <a:pt x="332" y="15"/>
                    </a:lnTo>
                    <a:close/>
                    <a:moveTo>
                      <a:pt x="264" y="91"/>
                    </a:moveTo>
                    <a:cubicBezTo>
                      <a:pt x="264" y="132"/>
                      <a:pt x="230" y="166"/>
                      <a:pt x="188" y="166"/>
                    </a:cubicBezTo>
                    <a:cubicBezTo>
                      <a:pt x="147" y="166"/>
                      <a:pt x="113" y="132"/>
                      <a:pt x="113" y="91"/>
                    </a:cubicBezTo>
                    <a:cubicBezTo>
                      <a:pt x="113" y="49"/>
                      <a:pt x="147" y="15"/>
                      <a:pt x="188" y="15"/>
                    </a:cubicBezTo>
                    <a:cubicBezTo>
                      <a:pt x="230" y="15"/>
                      <a:pt x="264" y="49"/>
                      <a:pt x="264" y="91"/>
                    </a:cubicBezTo>
                    <a:close/>
                    <a:moveTo>
                      <a:pt x="15" y="45"/>
                    </a:moveTo>
                    <a:cubicBezTo>
                      <a:pt x="30" y="42"/>
                      <a:pt x="41" y="30"/>
                      <a:pt x="44" y="1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97" y="43"/>
                      <a:pt x="85" y="99"/>
                      <a:pt x="113" y="141"/>
                    </a:cubicBezTo>
                    <a:cubicBezTo>
                      <a:pt x="119" y="151"/>
                      <a:pt x="128" y="160"/>
                      <a:pt x="138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1" y="151"/>
                      <a:pt x="30" y="140"/>
                      <a:pt x="15" y="137"/>
                    </a:cubicBez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5" name="Freeform 100">
                <a:extLst>
                  <a:ext uri="{FF2B5EF4-FFF2-40B4-BE49-F238E27FC236}">
                    <a16:creationId xmlns:a16="http://schemas.microsoft.com/office/drawing/2014/main" id="{64B5D673-DC6E-C432-6685-37CD9D15B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613" y="2441576"/>
                <a:ext cx="77787" cy="131763"/>
              </a:xfrm>
              <a:custGeom>
                <a:avLst/>
                <a:gdLst>
                  <a:gd name="T0" fmla="*/ 3 w 49"/>
                  <a:gd name="T1" fmla="*/ 69 h 83"/>
                  <a:gd name="T2" fmla="*/ 22 w 49"/>
                  <a:gd name="T3" fmla="*/ 75 h 83"/>
                  <a:gd name="T4" fmla="*/ 39 w 49"/>
                  <a:gd name="T5" fmla="*/ 61 h 83"/>
                  <a:gd name="T6" fmla="*/ 23 w 49"/>
                  <a:gd name="T7" fmla="*/ 45 h 83"/>
                  <a:gd name="T8" fmla="*/ 2 w 49"/>
                  <a:gd name="T9" fmla="*/ 22 h 83"/>
                  <a:gd name="T10" fmla="*/ 28 w 49"/>
                  <a:gd name="T11" fmla="*/ 0 h 83"/>
                  <a:gd name="T12" fmla="*/ 46 w 49"/>
                  <a:gd name="T13" fmla="*/ 4 h 83"/>
                  <a:gd name="T14" fmla="*/ 43 w 49"/>
                  <a:gd name="T15" fmla="*/ 12 h 83"/>
                  <a:gd name="T16" fmla="*/ 28 w 49"/>
                  <a:gd name="T17" fmla="*/ 9 h 83"/>
                  <a:gd name="T18" fmla="*/ 13 w 49"/>
                  <a:gd name="T19" fmla="*/ 21 h 83"/>
                  <a:gd name="T20" fmla="*/ 29 w 49"/>
                  <a:gd name="T21" fmla="*/ 36 h 83"/>
                  <a:gd name="T22" fmla="*/ 49 w 49"/>
                  <a:gd name="T23" fmla="*/ 60 h 83"/>
                  <a:gd name="T24" fmla="*/ 21 w 49"/>
                  <a:gd name="T25" fmla="*/ 83 h 83"/>
                  <a:gd name="T26" fmla="*/ 0 w 49"/>
                  <a:gd name="T27" fmla="*/ 78 h 83"/>
                  <a:gd name="T28" fmla="*/ 3 w 49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83">
                    <a:moveTo>
                      <a:pt x="3" y="69"/>
                    </a:moveTo>
                    <a:cubicBezTo>
                      <a:pt x="8" y="72"/>
                      <a:pt x="15" y="75"/>
                      <a:pt x="22" y="75"/>
                    </a:cubicBezTo>
                    <a:cubicBezTo>
                      <a:pt x="32" y="75"/>
                      <a:pt x="39" y="69"/>
                      <a:pt x="39" y="61"/>
                    </a:cubicBezTo>
                    <a:cubicBezTo>
                      <a:pt x="39" y="53"/>
                      <a:pt x="34" y="49"/>
                      <a:pt x="23" y="45"/>
                    </a:cubicBezTo>
                    <a:cubicBezTo>
                      <a:pt x="10" y="40"/>
                      <a:pt x="2" y="33"/>
                      <a:pt x="2" y="22"/>
                    </a:cubicBezTo>
                    <a:cubicBezTo>
                      <a:pt x="2" y="9"/>
                      <a:pt x="12" y="0"/>
                      <a:pt x="28" y="0"/>
                    </a:cubicBezTo>
                    <a:cubicBezTo>
                      <a:pt x="36" y="0"/>
                      <a:pt x="42" y="2"/>
                      <a:pt x="46" y="4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1"/>
                      <a:pt x="35" y="9"/>
                      <a:pt x="28" y="9"/>
                    </a:cubicBezTo>
                    <a:cubicBezTo>
                      <a:pt x="17" y="9"/>
                      <a:pt x="13" y="15"/>
                      <a:pt x="13" y="21"/>
                    </a:cubicBezTo>
                    <a:cubicBezTo>
                      <a:pt x="13" y="28"/>
                      <a:pt x="18" y="32"/>
                      <a:pt x="29" y="36"/>
                    </a:cubicBezTo>
                    <a:cubicBezTo>
                      <a:pt x="42" y="41"/>
                      <a:pt x="49" y="48"/>
                      <a:pt x="49" y="60"/>
                    </a:cubicBezTo>
                    <a:cubicBezTo>
                      <a:pt x="49" y="72"/>
                      <a:pt x="40" y="83"/>
                      <a:pt x="21" y="83"/>
                    </a:cubicBezTo>
                    <a:cubicBezTo>
                      <a:pt x="13" y="83"/>
                      <a:pt x="5" y="81"/>
                      <a:pt x="0" y="78"/>
                    </a:cubicBez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6" name="Freeform 101">
                <a:extLst>
                  <a:ext uri="{FF2B5EF4-FFF2-40B4-BE49-F238E27FC236}">
                    <a16:creationId xmlns:a16="http://schemas.microsoft.com/office/drawing/2014/main" id="{C519B56B-52B5-5F43-8764-D2B6BF152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225" y="2441576"/>
                <a:ext cx="66675" cy="138113"/>
              </a:xfrm>
              <a:custGeom>
                <a:avLst/>
                <a:gdLst>
                  <a:gd name="T0" fmla="*/ 0 w 42"/>
                  <a:gd name="T1" fmla="*/ 87 h 87"/>
                  <a:gd name="T2" fmla="*/ 34 w 42"/>
                  <a:gd name="T3" fmla="*/ 0 h 87"/>
                  <a:gd name="T4" fmla="*/ 42 w 42"/>
                  <a:gd name="T5" fmla="*/ 0 h 87"/>
                  <a:gd name="T6" fmla="*/ 8 w 42"/>
                  <a:gd name="T7" fmla="*/ 87 h 87"/>
                  <a:gd name="T8" fmla="*/ 0 w 42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7">
                    <a:moveTo>
                      <a:pt x="0" y="87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8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B4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01E3F33E-AE90-BCAB-EB0F-075B33346549}"/>
                </a:ext>
              </a:extLst>
            </p:cNvPr>
            <p:cNvGrpSpPr/>
            <p:nvPr/>
          </p:nvGrpSpPr>
          <p:grpSpPr>
            <a:xfrm>
              <a:off x="1150938" y="2287588"/>
              <a:ext cx="685800" cy="827088"/>
              <a:chOff x="1150938" y="2287588"/>
              <a:chExt cx="685800" cy="827088"/>
            </a:xfrm>
          </p:grpSpPr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C3AF2DB8-D754-B43D-CBDE-98E10842F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8263" y="2290763"/>
                <a:ext cx="300037" cy="446088"/>
              </a:xfrm>
              <a:custGeom>
                <a:avLst/>
                <a:gdLst>
                  <a:gd name="T0" fmla="*/ 124 w 188"/>
                  <a:gd name="T1" fmla="*/ 189 h 279"/>
                  <a:gd name="T2" fmla="*/ 116 w 188"/>
                  <a:gd name="T3" fmla="*/ 194 h 279"/>
                  <a:gd name="T4" fmla="*/ 121 w 188"/>
                  <a:gd name="T5" fmla="*/ 226 h 279"/>
                  <a:gd name="T6" fmla="*/ 109 w 188"/>
                  <a:gd name="T7" fmla="*/ 206 h 279"/>
                  <a:gd name="T8" fmla="*/ 94 w 188"/>
                  <a:gd name="T9" fmla="*/ 215 h 279"/>
                  <a:gd name="T10" fmla="*/ 77 w 188"/>
                  <a:gd name="T11" fmla="*/ 182 h 279"/>
                  <a:gd name="T12" fmla="*/ 156 w 188"/>
                  <a:gd name="T13" fmla="*/ 84 h 279"/>
                  <a:gd name="T14" fmla="*/ 65 w 188"/>
                  <a:gd name="T15" fmla="*/ 52 h 279"/>
                  <a:gd name="T16" fmla="*/ 32 w 188"/>
                  <a:gd name="T17" fmla="*/ 114 h 279"/>
                  <a:gd name="T18" fmla="*/ 27 w 188"/>
                  <a:gd name="T19" fmla="*/ 49 h 279"/>
                  <a:gd name="T20" fmla="*/ 42 w 188"/>
                  <a:gd name="T21" fmla="*/ 35 h 279"/>
                  <a:gd name="T22" fmla="*/ 143 w 188"/>
                  <a:gd name="T23" fmla="*/ 9 h 279"/>
                  <a:gd name="T24" fmla="*/ 141 w 188"/>
                  <a:gd name="T25" fmla="*/ 30 h 279"/>
                  <a:gd name="T26" fmla="*/ 162 w 188"/>
                  <a:gd name="T27" fmla="*/ 51 h 279"/>
                  <a:gd name="T28" fmla="*/ 167 w 188"/>
                  <a:gd name="T29" fmla="*/ 111 h 279"/>
                  <a:gd name="T30" fmla="*/ 172 w 188"/>
                  <a:gd name="T31" fmla="*/ 50 h 279"/>
                  <a:gd name="T32" fmla="*/ 148 w 188"/>
                  <a:gd name="T33" fmla="*/ 23 h 279"/>
                  <a:gd name="T34" fmla="*/ 150 w 188"/>
                  <a:gd name="T35" fmla="*/ 0 h 279"/>
                  <a:gd name="T36" fmla="*/ 35 w 188"/>
                  <a:gd name="T37" fmla="*/ 29 h 279"/>
                  <a:gd name="T38" fmla="*/ 17 w 188"/>
                  <a:gd name="T39" fmla="*/ 106 h 279"/>
                  <a:gd name="T40" fmla="*/ 67 w 188"/>
                  <a:gd name="T41" fmla="*/ 178 h 279"/>
                  <a:gd name="T42" fmla="*/ 48 w 188"/>
                  <a:gd name="T43" fmla="*/ 199 h 279"/>
                  <a:gd name="T44" fmla="*/ 0 w 188"/>
                  <a:gd name="T45" fmla="*/ 274 h 279"/>
                  <a:gd name="T46" fmla="*/ 9 w 188"/>
                  <a:gd name="T47" fmla="*/ 274 h 279"/>
                  <a:gd name="T48" fmla="*/ 48 w 188"/>
                  <a:gd name="T49" fmla="*/ 208 h 279"/>
                  <a:gd name="T50" fmla="*/ 61 w 188"/>
                  <a:gd name="T51" fmla="*/ 237 h 279"/>
                  <a:gd name="T52" fmla="*/ 85 w 188"/>
                  <a:gd name="T53" fmla="*/ 220 h 279"/>
                  <a:gd name="T54" fmla="*/ 89 w 188"/>
                  <a:gd name="T55" fmla="*/ 252 h 279"/>
                  <a:gd name="T56" fmla="*/ 99 w 188"/>
                  <a:gd name="T57" fmla="*/ 252 h 279"/>
                  <a:gd name="T58" fmla="*/ 103 w 188"/>
                  <a:gd name="T59" fmla="*/ 220 h 279"/>
                  <a:gd name="T60" fmla="*/ 128 w 188"/>
                  <a:gd name="T61" fmla="*/ 237 h 279"/>
                  <a:gd name="T62" fmla="*/ 140 w 188"/>
                  <a:gd name="T63" fmla="*/ 208 h 279"/>
                  <a:gd name="T64" fmla="*/ 179 w 188"/>
                  <a:gd name="T65" fmla="*/ 274 h 279"/>
                  <a:gd name="T66" fmla="*/ 188 w 188"/>
                  <a:gd name="T67" fmla="*/ 274 h 279"/>
                  <a:gd name="T68" fmla="*/ 140 w 188"/>
                  <a:gd name="T69" fmla="*/ 199 h 279"/>
                  <a:gd name="T70" fmla="*/ 41 w 188"/>
                  <a:gd name="T71" fmla="*/ 84 h 279"/>
                  <a:gd name="T72" fmla="*/ 124 w 188"/>
                  <a:gd name="T73" fmla="*/ 61 h 279"/>
                  <a:gd name="T74" fmla="*/ 147 w 188"/>
                  <a:gd name="T75" fmla="*/ 122 h 279"/>
                  <a:gd name="T76" fmla="*/ 41 w 188"/>
                  <a:gd name="T77" fmla="*/ 122 h 279"/>
                  <a:gd name="T78" fmla="*/ 63 w 188"/>
                  <a:gd name="T79" fmla="*/ 204 h 279"/>
                  <a:gd name="T80" fmla="*/ 79 w 188"/>
                  <a:gd name="T81" fmla="*/ 213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79">
                    <a:moveTo>
                      <a:pt x="140" y="199"/>
                    </a:moveTo>
                    <a:cubicBezTo>
                      <a:pt x="134" y="199"/>
                      <a:pt x="127" y="195"/>
                      <a:pt x="124" y="189"/>
                    </a:cubicBezTo>
                    <a:cubicBezTo>
                      <a:pt x="122" y="187"/>
                      <a:pt x="120" y="187"/>
                      <a:pt x="117" y="188"/>
                    </a:cubicBezTo>
                    <a:cubicBezTo>
                      <a:pt x="115" y="189"/>
                      <a:pt x="114" y="192"/>
                      <a:pt x="116" y="194"/>
                    </a:cubicBezTo>
                    <a:cubicBezTo>
                      <a:pt x="118" y="198"/>
                      <a:pt x="122" y="202"/>
                      <a:pt x="126" y="204"/>
                    </a:cubicBezTo>
                    <a:cubicBezTo>
                      <a:pt x="121" y="226"/>
                      <a:pt x="121" y="226"/>
                      <a:pt x="121" y="226"/>
                    </a:cubicBezTo>
                    <a:cubicBezTo>
                      <a:pt x="109" y="212"/>
                      <a:pt x="109" y="212"/>
                      <a:pt x="109" y="212"/>
                    </a:cubicBezTo>
                    <a:cubicBezTo>
                      <a:pt x="111" y="210"/>
                      <a:pt x="111" y="207"/>
                      <a:pt x="109" y="206"/>
                    </a:cubicBezTo>
                    <a:cubicBezTo>
                      <a:pt x="107" y="204"/>
                      <a:pt x="104" y="204"/>
                      <a:pt x="102" y="206"/>
                    </a:cubicBezTo>
                    <a:cubicBezTo>
                      <a:pt x="94" y="215"/>
                      <a:pt x="94" y="215"/>
                      <a:pt x="94" y="215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5" y="189"/>
                      <a:pt x="76" y="185"/>
                      <a:pt x="77" y="182"/>
                    </a:cubicBezTo>
                    <a:cubicBezTo>
                      <a:pt x="116" y="193"/>
                      <a:pt x="156" y="164"/>
                      <a:pt x="156" y="122"/>
                    </a:cubicBezTo>
                    <a:cubicBezTo>
                      <a:pt x="156" y="121"/>
                      <a:pt x="156" y="87"/>
                      <a:pt x="156" y="84"/>
                    </a:cubicBezTo>
                    <a:cubicBezTo>
                      <a:pt x="156" y="66"/>
                      <a:pt x="142" y="52"/>
                      <a:pt x="124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47" y="52"/>
                      <a:pt x="32" y="66"/>
                      <a:pt x="32" y="8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29" y="113"/>
                      <a:pt x="27" y="109"/>
                      <a:pt x="27" y="106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3"/>
                      <a:pt x="32" y="38"/>
                      <a:pt x="38" y="38"/>
                    </a:cubicBezTo>
                    <a:cubicBezTo>
                      <a:pt x="40" y="38"/>
                      <a:pt x="41" y="37"/>
                      <a:pt x="42" y="35"/>
                    </a:cubicBezTo>
                    <a:cubicBezTo>
                      <a:pt x="48" y="20"/>
                      <a:pt x="64" y="9"/>
                      <a:pt x="81" y="9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7" y="27"/>
                      <a:pt x="138" y="30"/>
                      <a:pt x="141" y="30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56" y="35"/>
                      <a:pt x="162" y="42"/>
                      <a:pt x="162" y="5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2" y="108"/>
                      <a:pt x="164" y="111"/>
                      <a:pt x="167" y="111"/>
                    </a:cubicBezTo>
                    <a:cubicBezTo>
                      <a:pt x="170" y="111"/>
                      <a:pt x="172" y="108"/>
                      <a:pt x="172" y="106"/>
                    </a:cubicBezTo>
                    <a:cubicBezTo>
                      <a:pt x="172" y="106"/>
                      <a:pt x="172" y="51"/>
                      <a:pt x="172" y="50"/>
                    </a:cubicBezTo>
                    <a:cubicBezTo>
                      <a:pt x="172" y="38"/>
                      <a:pt x="163" y="27"/>
                      <a:pt x="151" y="24"/>
                    </a:cubicBezTo>
                    <a:cubicBezTo>
                      <a:pt x="148" y="23"/>
                      <a:pt x="148" y="23"/>
                      <a:pt x="148" y="23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6" y="3"/>
                      <a:pt x="153" y="0"/>
                      <a:pt x="150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1" y="0"/>
                      <a:pt x="43" y="11"/>
                      <a:pt x="35" y="29"/>
                    </a:cubicBezTo>
                    <a:cubicBezTo>
                      <a:pt x="25" y="31"/>
                      <a:pt x="17" y="39"/>
                      <a:pt x="17" y="49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7" y="115"/>
                      <a:pt x="24" y="122"/>
                      <a:pt x="32" y="124"/>
                    </a:cubicBezTo>
                    <a:cubicBezTo>
                      <a:pt x="33" y="148"/>
                      <a:pt x="47" y="168"/>
                      <a:pt x="67" y="178"/>
                    </a:cubicBezTo>
                    <a:cubicBezTo>
                      <a:pt x="67" y="179"/>
                      <a:pt x="67" y="179"/>
                      <a:pt x="67" y="179"/>
                    </a:cubicBezTo>
                    <a:cubicBezTo>
                      <a:pt x="67" y="190"/>
                      <a:pt x="59" y="199"/>
                      <a:pt x="48" y="199"/>
                    </a:cubicBezTo>
                    <a:cubicBezTo>
                      <a:pt x="23" y="198"/>
                      <a:pt x="0" y="219"/>
                      <a:pt x="0" y="247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277"/>
                      <a:pt x="2" y="279"/>
                      <a:pt x="5" y="279"/>
                    </a:cubicBezTo>
                    <a:cubicBezTo>
                      <a:pt x="7" y="279"/>
                      <a:pt x="9" y="277"/>
                      <a:pt x="9" y="274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25"/>
                      <a:pt x="27" y="208"/>
                      <a:pt x="48" y="208"/>
                    </a:cubicBezTo>
                    <a:cubicBezTo>
                      <a:pt x="50" y="208"/>
                      <a:pt x="52" y="208"/>
                      <a:pt x="54" y="207"/>
                    </a:cubicBezTo>
                    <a:cubicBezTo>
                      <a:pt x="61" y="237"/>
                      <a:pt x="61" y="237"/>
                      <a:pt x="61" y="237"/>
                    </a:cubicBezTo>
                    <a:cubicBezTo>
                      <a:pt x="61" y="241"/>
                      <a:pt x="66" y="242"/>
                      <a:pt x="69" y="239"/>
                    </a:cubicBezTo>
                    <a:cubicBezTo>
                      <a:pt x="85" y="220"/>
                      <a:pt x="85" y="220"/>
                      <a:pt x="85" y="220"/>
                    </a:cubicBezTo>
                    <a:cubicBezTo>
                      <a:pt x="89" y="224"/>
                      <a:pt x="89" y="224"/>
                      <a:pt x="89" y="224"/>
                    </a:cubicBezTo>
                    <a:cubicBezTo>
                      <a:pt x="89" y="252"/>
                      <a:pt x="89" y="252"/>
                      <a:pt x="89" y="252"/>
                    </a:cubicBezTo>
                    <a:cubicBezTo>
                      <a:pt x="89" y="255"/>
                      <a:pt x="92" y="257"/>
                      <a:pt x="94" y="257"/>
                    </a:cubicBezTo>
                    <a:cubicBezTo>
                      <a:pt x="97" y="257"/>
                      <a:pt x="99" y="255"/>
                      <a:pt x="99" y="252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103" y="220"/>
                      <a:pt x="103" y="220"/>
                      <a:pt x="103" y="220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22" y="242"/>
                      <a:pt x="127" y="241"/>
                      <a:pt x="128" y="237"/>
                    </a:cubicBezTo>
                    <a:cubicBezTo>
                      <a:pt x="134" y="207"/>
                      <a:pt x="134" y="207"/>
                      <a:pt x="134" y="207"/>
                    </a:cubicBezTo>
                    <a:cubicBezTo>
                      <a:pt x="136" y="208"/>
                      <a:pt x="138" y="208"/>
                      <a:pt x="140" y="208"/>
                    </a:cubicBezTo>
                    <a:cubicBezTo>
                      <a:pt x="162" y="208"/>
                      <a:pt x="179" y="225"/>
                      <a:pt x="179" y="247"/>
                    </a:cubicBezTo>
                    <a:cubicBezTo>
                      <a:pt x="179" y="274"/>
                      <a:pt x="179" y="274"/>
                      <a:pt x="179" y="274"/>
                    </a:cubicBezTo>
                    <a:cubicBezTo>
                      <a:pt x="179" y="277"/>
                      <a:pt x="181" y="279"/>
                      <a:pt x="184" y="279"/>
                    </a:cubicBezTo>
                    <a:cubicBezTo>
                      <a:pt x="186" y="279"/>
                      <a:pt x="188" y="277"/>
                      <a:pt x="188" y="274"/>
                    </a:cubicBezTo>
                    <a:cubicBezTo>
                      <a:pt x="188" y="247"/>
                      <a:pt x="188" y="247"/>
                      <a:pt x="188" y="247"/>
                    </a:cubicBezTo>
                    <a:cubicBezTo>
                      <a:pt x="188" y="220"/>
                      <a:pt x="167" y="199"/>
                      <a:pt x="140" y="199"/>
                    </a:cubicBezTo>
                    <a:close/>
                    <a:moveTo>
                      <a:pt x="41" y="122"/>
                    </a:moveTo>
                    <a:cubicBezTo>
                      <a:pt x="41" y="84"/>
                      <a:pt x="41" y="84"/>
                      <a:pt x="41" y="84"/>
                    </a:cubicBezTo>
                    <a:cubicBezTo>
                      <a:pt x="41" y="71"/>
                      <a:pt x="52" y="61"/>
                      <a:pt x="65" y="61"/>
                    </a:cubicBezTo>
                    <a:cubicBezTo>
                      <a:pt x="65" y="61"/>
                      <a:pt x="124" y="61"/>
                      <a:pt x="124" y="61"/>
                    </a:cubicBezTo>
                    <a:cubicBezTo>
                      <a:pt x="137" y="61"/>
                      <a:pt x="147" y="71"/>
                      <a:pt x="147" y="84"/>
                    </a:cubicBez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7" y="151"/>
                      <a:pt x="123" y="175"/>
                      <a:pt x="94" y="175"/>
                    </a:cubicBezTo>
                    <a:cubicBezTo>
                      <a:pt x="65" y="175"/>
                      <a:pt x="41" y="151"/>
                      <a:pt x="41" y="122"/>
                    </a:cubicBezTo>
                    <a:close/>
                    <a:moveTo>
                      <a:pt x="68" y="226"/>
                    </a:moveTo>
                    <a:cubicBezTo>
                      <a:pt x="63" y="204"/>
                      <a:pt x="63" y="204"/>
                      <a:pt x="63" y="204"/>
                    </a:cubicBezTo>
                    <a:cubicBezTo>
                      <a:pt x="65" y="203"/>
                      <a:pt x="66" y="202"/>
                      <a:pt x="68" y="200"/>
                    </a:cubicBezTo>
                    <a:cubicBezTo>
                      <a:pt x="79" y="213"/>
                      <a:pt x="79" y="213"/>
                      <a:pt x="79" y="213"/>
                    </a:cubicBez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9" name="Freeform 70">
                <a:extLst>
                  <a:ext uri="{FF2B5EF4-FFF2-40B4-BE49-F238E27FC236}">
                    <a16:creationId xmlns:a16="http://schemas.microsoft.com/office/drawing/2014/main" id="{2255B7CB-0465-BBC5-E1D8-EB0334A54C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5088" y="2287588"/>
                <a:ext cx="306387" cy="452438"/>
              </a:xfrm>
              <a:custGeom>
                <a:avLst/>
                <a:gdLst>
                  <a:gd name="T0" fmla="*/ 179 w 192"/>
                  <a:gd name="T1" fmla="*/ 249 h 283"/>
                  <a:gd name="T2" fmla="*/ 127 w 192"/>
                  <a:gd name="T3" fmla="*/ 244 h 283"/>
                  <a:gd name="T4" fmla="*/ 103 w 192"/>
                  <a:gd name="T5" fmla="*/ 254 h 283"/>
                  <a:gd name="T6" fmla="*/ 89 w 192"/>
                  <a:gd name="T7" fmla="*/ 227 h 283"/>
                  <a:gd name="T8" fmla="*/ 61 w 192"/>
                  <a:gd name="T9" fmla="*/ 239 h 283"/>
                  <a:gd name="T10" fmla="*/ 13 w 192"/>
                  <a:gd name="T11" fmla="*/ 276 h 283"/>
                  <a:gd name="T12" fmla="*/ 15 w 192"/>
                  <a:gd name="T13" fmla="*/ 213 h 283"/>
                  <a:gd name="T14" fmla="*/ 17 w 192"/>
                  <a:gd name="T15" fmla="*/ 108 h 283"/>
                  <a:gd name="T16" fmla="*/ 83 w 192"/>
                  <a:gd name="T17" fmla="*/ 0 h 283"/>
                  <a:gd name="T18" fmla="*/ 153 w 192"/>
                  <a:gd name="T19" fmla="*/ 24 h 283"/>
                  <a:gd name="T20" fmla="*/ 176 w 192"/>
                  <a:gd name="T21" fmla="*/ 108 h 283"/>
                  <a:gd name="T22" fmla="*/ 150 w 192"/>
                  <a:gd name="T23" fmla="*/ 37 h 283"/>
                  <a:gd name="T24" fmla="*/ 142 w 192"/>
                  <a:gd name="T25" fmla="*/ 13 h 283"/>
                  <a:gd name="T26" fmla="*/ 31 w 192"/>
                  <a:gd name="T27" fmla="*/ 51 h 283"/>
                  <a:gd name="T28" fmla="*/ 67 w 192"/>
                  <a:gd name="T29" fmla="*/ 52 h 283"/>
                  <a:gd name="T30" fmla="*/ 160 w 192"/>
                  <a:gd name="T31" fmla="*/ 124 h 283"/>
                  <a:gd name="T32" fmla="*/ 96 w 192"/>
                  <a:gd name="T33" fmla="*/ 214 h 283"/>
                  <a:gd name="T34" fmla="*/ 122 w 192"/>
                  <a:gd name="T35" fmla="*/ 224 h 283"/>
                  <a:gd name="T36" fmla="*/ 123 w 192"/>
                  <a:gd name="T37" fmla="*/ 187 h 283"/>
                  <a:gd name="T38" fmla="*/ 192 w 192"/>
                  <a:gd name="T39" fmla="*/ 249 h 283"/>
                  <a:gd name="T40" fmla="*/ 137 w 192"/>
                  <a:gd name="T41" fmla="*/ 207 h 283"/>
                  <a:gd name="T42" fmla="*/ 184 w 192"/>
                  <a:gd name="T43" fmla="*/ 278 h 283"/>
                  <a:gd name="T44" fmla="*/ 175 w 192"/>
                  <a:gd name="T45" fmla="*/ 216 h 283"/>
                  <a:gd name="T46" fmla="*/ 122 w 192"/>
                  <a:gd name="T47" fmla="*/ 191 h 283"/>
                  <a:gd name="T48" fmla="*/ 130 w 192"/>
                  <a:gd name="T49" fmla="*/ 205 h 283"/>
                  <a:gd name="T50" fmla="*/ 110 w 192"/>
                  <a:gd name="T51" fmla="*/ 209 h 283"/>
                  <a:gd name="T52" fmla="*/ 74 w 192"/>
                  <a:gd name="T53" fmla="*/ 194 h 283"/>
                  <a:gd name="T54" fmla="*/ 132 w 192"/>
                  <a:gd name="T55" fmla="*/ 172 h 283"/>
                  <a:gd name="T56" fmla="*/ 126 w 192"/>
                  <a:gd name="T57" fmla="*/ 56 h 283"/>
                  <a:gd name="T58" fmla="*/ 33 w 192"/>
                  <a:gd name="T59" fmla="*/ 118 h 283"/>
                  <a:gd name="T60" fmla="*/ 42 w 192"/>
                  <a:gd name="T61" fmla="*/ 36 h 283"/>
                  <a:gd name="T62" fmla="*/ 142 w 192"/>
                  <a:gd name="T63" fmla="*/ 29 h 283"/>
                  <a:gd name="T64" fmla="*/ 166 w 192"/>
                  <a:gd name="T65" fmla="*/ 108 h 283"/>
                  <a:gd name="T66" fmla="*/ 172 w 192"/>
                  <a:gd name="T67" fmla="*/ 52 h 283"/>
                  <a:gd name="T68" fmla="*/ 154 w 192"/>
                  <a:gd name="T69" fmla="*/ 5 h 283"/>
                  <a:gd name="T70" fmla="*/ 39 w 192"/>
                  <a:gd name="T71" fmla="*/ 32 h 283"/>
                  <a:gd name="T72" fmla="*/ 21 w 192"/>
                  <a:gd name="T73" fmla="*/ 108 h 283"/>
                  <a:gd name="T74" fmla="*/ 70 w 192"/>
                  <a:gd name="T75" fmla="*/ 178 h 283"/>
                  <a:gd name="T76" fmla="*/ 18 w 192"/>
                  <a:gd name="T77" fmla="*/ 216 h 283"/>
                  <a:gd name="T78" fmla="*/ 9 w 192"/>
                  <a:gd name="T79" fmla="*/ 276 h 283"/>
                  <a:gd name="T80" fmla="*/ 58 w 192"/>
                  <a:gd name="T81" fmla="*/ 207 h 283"/>
                  <a:gd name="T82" fmla="*/ 87 w 192"/>
                  <a:gd name="T83" fmla="*/ 219 h 283"/>
                  <a:gd name="T84" fmla="*/ 96 w 192"/>
                  <a:gd name="T85" fmla="*/ 257 h 283"/>
                  <a:gd name="T86" fmla="*/ 123 w 192"/>
                  <a:gd name="T87" fmla="*/ 240 h 283"/>
                  <a:gd name="T88" fmla="*/ 69 w 192"/>
                  <a:gd name="T89" fmla="*/ 232 h 283"/>
                  <a:gd name="T90" fmla="*/ 70 w 192"/>
                  <a:gd name="T91" fmla="*/ 199 h 283"/>
                  <a:gd name="T92" fmla="*/ 71 w 192"/>
                  <a:gd name="T93" fmla="*/ 223 h 283"/>
                  <a:gd name="T94" fmla="*/ 96 w 192"/>
                  <a:gd name="T95" fmla="*/ 179 h 283"/>
                  <a:gd name="T96" fmla="*/ 126 w 192"/>
                  <a:gd name="T97" fmla="*/ 61 h 283"/>
                  <a:gd name="T98" fmla="*/ 96 w 192"/>
                  <a:gd name="T99" fmla="*/ 179 h 283"/>
                  <a:gd name="T100" fmla="*/ 147 w 192"/>
                  <a:gd name="T101" fmla="*/ 86 h 283"/>
                  <a:gd name="T102" fmla="*/ 45 w 192"/>
                  <a:gd name="T103" fmla="*/ 86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2" h="283">
                    <a:moveTo>
                      <a:pt x="186" y="283"/>
                    </a:moveTo>
                    <a:cubicBezTo>
                      <a:pt x="184" y="283"/>
                      <a:pt x="182" y="282"/>
                      <a:pt x="181" y="281"/>
                    </a:cubicBezTo>
                    <a:cubicBezTo>
                      <a:pt x="180" y="280"/>
                      <a:pt x="179" y="278"/>
                      <a:pt x="179" y="276"/>
                    </a:cubicBezTo>
                    <a:cubicBezTo>
                      <a:pt x="179" y="249"/>
                      <a:pt x="179" y="249"/>
                      <a:pt x="179" y="249"/>
                    </a:cubicBezTo>
                    <a:cubicBezTo>
                      <a:pt x="179" y="229"/>
                      <a:pt x="163" y="212"/>
                      <a:pt x="142" y="212"/>
                    </a:cubicBezTo>
                    <a:cubicBezTo>
                      <a:pt x="141" y="212"/>
                      <a:pt x="139" y="212"/>
                      <a:pt x="138" y="212"/>
                    </a:cubicBezTo>
                    <a:cubicBezTo>
                      <a:pt x="132" y="239"/>
                      <a:pt x="132" y="239"/>
                      <a:pt x="132" y="239"/>
                    </a:cubicBezTo>
                    <a:cubicBezTo>
                      <a:pt x="131" y="242"/>
                      <a:pt x="129" y="244"/>
                      <a:pt x="127" y="244"/>
                    </a:cubicBezTo>
                    <a:cubicBezTo>
                      <a:pt x="124" y="245"/>
                      <a:pt x="122" y="244"/>
                      <a:pt x="120" y="242"/>
                    </a:cubicBezTo>
                    <a:cubicBezTo>
                      <a:pt x="105" y="225"/>
                      <a:pt x="105" y="225"/>
                      <a:pt x="105" y="225"/>
                    </a:cubicBezTo>
                    <a:cubicBezTo>
                      <a:pt x="103" y="227"/>
                      <a:pt x="103" y="227"/>
                      <a:pt x="103" y="227"/>
                    </a:cubicBezTo>
                    <a:cubicBezTo>
                      <a:pt x="103" y="254"/>
                      <a:pt x="103" y="254"/>
                      <a:pt x="103" y="254"/>
                    </a:cubicBezTo>
                    <a:cubicBezTo>
                      <a:pt x="103" y="258"/>
                      <a:pt x="100" y="261"/>
                      <a:pt x="96" y="261"/>
                    </a:cubicBezTo>
                    <a:cubicBezTo>
                      <a:pt x="94" y="261"/>
                      <a:pt x="93" y="260"/>
                      <a:pt x="91" y="259"/>
                    </a:cubicBezTo>
                    <a:cubicBezTo>
                      <a:pt x="90" y="258"/>
                      <a:pt x="89" y="256"/>
                      <a:pt x="89" y="254"/>
                    </a:cubicBezTo>
                    <a:cubicBezTo>
                      <a:pt x="89" y="227"/>
                      <a:pt x="89" y="227"/>
                      <a:pt x="89" y="227"/>
                    </a:cubicBezTo>
                    <a:cubicBezTo>
                      <a:pt x="87" y="225"/>
                      <a:pt x="87" y="225"/>
                      <a:pt x="87" y="225"/>
                    </a:cubicBezTo>
                    <a:cubicBezTo>
                      <a:pt x="72" y="242"/>
                      <a:pt x="72" y="242"/>
                      <a:pt x="72" y="242"/>
                    </a:cubicBezTo>
                    <a:cubicBezTo>
                      <a:pt x="70" y="244"/>
                      <a:pt x="68" y="245"/>
                      <a:pt x="65" y="244"/>
                    </a:cubicBezTo>
                    <a:cubicBezTo>
                      <a:pt x="63" y="244"/>
                      <a:pt x="61" y="242"/>
                      <a:pt x="61" y="239"/>
                    </a:cubicBezTo>
                    <a:cubicBezTo>
                      <a:pt x="54" y="212"/>
                      <a:pt x="54" y="212"/>
                      <a:pt x="54" y="212"/>
                    </a:cubicBezTo>
                    <a:cubicBezTo>
                      <a:pt x="53" y="212"/>
                      <a:pt x="51" y="212"/>
                      <a:pt x="50" y="212"/>
                    </a:cubicBezTo>
                    <a:cubicBezTo>
                      <a:pt x="30" y="212"/>
                      <a:pt x="13" y="228"/>
                      <a:pt x="13" y="249"/>
                    </a:cubicBezTo>
                    <a:cubicBezTo>
                      <a:pt x="13" y="276"/>
                      <a:pt x="13" y="276"/>
                      <a:pt x="13" y="276"/>
                    </a:cubicBezTo>
                    <a:cubicBezTo>
                      <a:pt x="13" y="280"/>
                      <a:pt x="10" y="283"/>
                      <a:pt x="7" y="283"/>
                    </a:cubicBezTo>
                    <a:cubicBezTo>
                      <a:pt x="3" y="283"/>
                      <a:pt x="0" y="280"/>
                      <a:pt x="0" y="276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35"/>
                      <a:pt x="5" y="222"/>
                      <a:pt x="15" y="213"/>
                    </a:cubicBezTo>
                    <a:cubicBezTo>
                      <a:pt x="24" y="204"/>
                      <a:pt x="37" y="198"/>
                      <a:pt x="50" y="199"/>
                    </a:cubicBezTo>
                    <a:cubicBezTo>
                      <a:pt x="60" y="199"/>
                      <a:pt x="67" y="191"/>
                      <a:pt x="67" y="181"/>
                    </a:cubicBezTo>
                    <a:cubicBezTo>
                      <a:pt x="47" y="171"/>
                      <a:pt x="33" y="151"/>
                      <a:pt x="32" y="128"/>
                    </a:cubicBezTo>
                    <a:cubicBezTo>
                      <a:pt x="23" y="125"/>
                      <a:pt x="17" y="117"/>
                      <a:pt x="17" y="108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41"/>
                      <a:pt x="25" y="31"/>
                      <a:pt x="35" y="29"/>
                    </a:cubicBezTo>
                    <a:cubicBezTo>
                      <a:pt x="44" y="11"/>
                      <a:pt x="6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4" y="0"/>
                      <a:pt x="156" y="1"/>
                      <a:pt x="158" y="3"/>
                    </a:cubicBezTo>
                    <a:cubicBezTo>
                      <a:pt x="159" y="4"/>
                      <a:pt x="159" y="7"/>
                      <a:pt x="158" y="9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67" y="28"/>
                      <a:pt x="176" y="39"/>
                      <a:pt x="176" y="52"/>
                    </a:cubicBezTo>
                    <a:cubicBezTo>
                      <a:pt x="176" y="53"/>
                      <a:pt x="176" y="84"/>
                      <a:pt x="176" y="99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2"/>
                      <a:pt x="173" y="115"/>
                      <a:pt x="169" y="115"/>
                    </a:cubicBezTo>
                    <a:cubicBezTo>
                      <a:pt x="165" y="115"/>
                      <a:pt x="162" y="112"/>
                      <a:pt x="162" y="108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62" y="45"/>
                      <a:pt x="157" y="39"/>
                      <a:pt x="150" y="37"/>
                    </a:cubicBezTo>
                    <a:cubicBezTo>
                      <a:pt x="142" y="34"/>
                      <a:pt x="142" y="34"/>
                      <a:pt x="142" y="34"/>
                    </a:cubicBezTo>
                    <a:cubicBezTo>
                      <a:pt x="140" y="34"/>
                      <a:pt x="139" y="33"/>
                      <a:pt x="138" y="31"/>
                    </a:cubicBezTo>
                    <a:cubicBezTo>
                      <a:pt x="137" y="29"/>
                      <a:pt x="137" y="27"/>
                      <a:pt x="138" y="26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67" y="13"/>
                      <a:pt x="52" y="23"/>
                      <a:pt x="46" y="38"/>
                    </a:cubicBezTo>
                    <a:cubicBezTo>
                      <a:pt x="45" y="40"/>
                      <a:pt x="43" y="42"/>
                      <a:pt x="40" y="42"/>
                    </a:cubicBezTo>
                    <a:cubicBezTo>
                      <a:pt x="35" y="42"/>
                      <a:pt x="31" y="46"/>
                      <a:pt x="31" y="51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9"/>
                      <a:pt x="31" y="111"/>
                      <a:pt x="32" y="112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2" y="67"/>
                      <a:pt x="48" y="52"/>
                      <a:pt x="67" y="52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35" y="52"/>
                      <a:pt x="144" y="55"/>
                      <a:pt x="150" y="62"/>
                    </a:cubicBezTo>
                    <a:cubicBezTo>
                      <a:pt x="157" y="68"/>
                      <a:pt x="160" y="77"/>
                      <a:pt x="160" y="86"/>
                    </a:cubicBezTo>
                    <a:cubicBezTo>
                      <a:pt x="160" y="124"/>
                      <a:pt x="160" y="124"/>
                      <a:pt x="160" y="124"/>
                    </a:cubicBezTo>
                    <a:cubicBezTo>
                      <a:pt x="160" y="144"/>
                      <a:pt x="151" y="163"/>
                      <a:pt x="135" y="175"/>
                    </a:cubicBezTo>
                    <a:cubicBezTo>
                      <a:pt x="119" y="187"/>
                      <a:pt x="99" y="191"/>
                      <a:pt x="80" y="186"/>
                    </a:cubicBezTo>
                    <a:cubicBezTo>
                      <a:pt x="80" y="189"/>
                      <a:pt x="79" y="192"/>
                      <a:pt x="78" y="194"/>
                    </a:cubicBezTo>
                    <a:cubicBezTo>
                      <a:pt x="96" y="214"/>
                      <a:pt x="96" y="214"/>
                      <a:pt x="96" y="214"/>
                    </a:cubicBezTo>
                    <a:cubicBezTo>
                      <a:pt x="103" y="207"/>
                      <a:pt x="103" y="207"/>
                      <a:pt x="103" y="207"/>
                    </a:cubicBezTo>
                    <a:cubicBezTo>
                      <a:pt x="105" y="204"/>
                      <a:pt x="109" y="204"/>
                      <a:pt x="112" y="206"/>
                    </a:cubicBezTo>
                    <a:cubicBezTo>
                      <a:pt x="114" y="208"/>
                      <a:pt x="115" y="211"/>
                      <a:pt x="114" y="214"/>
                    </a:cubicBezTo>
                    <a:cubicBezTo>
                      <a:pt x="122" y="224"/>
                      <a:pt x="122" y="224"/>
                      <a:pt x="122" y="224"/>
                    </a:cubicBezTo>
                    <a:cubicBezTo>
                      <a:pt x="125" y="207"/>
                      <a:pt x="125" y="207"/>
                      <a:pt x="125" y="207"/>
                    </a:cubicBezTo>
                    <a:cubicBezTo>
                      <a:pt x="122" y="204"/>
                      <a:pt x="118" y="201"/>
                      <a:pt x="116" y="197"/>
                    </a:cubicBezTo>
                    <a:cubicBezTo>
                      <a:pt x="114" y="194"/>
                      <a:pt x="115" y="190"/>
                      <a:pt x="118" y="188"/>
                    </a:cubicBezTo>
                    <a:cubicBezTo>
                      <a:pt x="120" y="187"/>
                      <a:pt x="122" y="187"/>
                      <a:pt x="123" y="187"/>
                    </a:cubicBezTo>
                    <a:cubicBezTo>
                      <a:pt x="125" y="188"/>
                      <a:pt x="127" y="189"/>
                      <a:pt x="127" y="190"/>
                    </a:cubicBezTo>
                    <a:cubicBezTo>
                      <a:pt x="131" y="196"/>
                      <a:pt x="136" y="199"/>
                      <a:pt x="142" y="199"/>
                    </a:cubicBezTo>
                    <a:cubicBezTo>
                      <a:pt x="156" y="199"/>
                      <a:pt x="168" y="204"/>
                      <a:pt x="178" y="213"/>
                    </a:cubicBezTo>
                    <a:cubicBezTo>
                      <a:pt x="187" y="223"/>
                      <a:pt x="192" y="235"/>
                      <a:pt x="192" y="249"/>
                    </a:cubicBezTo>
                    <a:cubicBezTo>
                      <a:pt x="192" y="276"/>
                      <a:pt x="192" y="276"/>
                      <a:pt x="192" y="276"/>
                    </a:cubicBezTo>
                    <a:cubicBezTo>
                      <a:pt x="192" y="280"/>
                      <a:pt x="189" y="283"/>
                      <a:pt x="186" y="283"/>
                    </a:cubicBezTo>
                    <a:close/>
                    <a:moveTo>
                      <a:pt x="135" y="207"/>
                    </a:moveTo>
                    <a:cubicBezTo>
                      <a:pt x="137" y="207"/>
                      <a:pt x="137" y="207"/>
                      <a:pt x="137" y="207"/>
                    </a:cubicBezTo>
                    <a:cubicBezTo>
                      <a:pt x="139" y="208"/>
                      <a:pt x="140" y="208"/>
                      <a:pt x="142" y="208"/>
                    </a:cubicBezTo>
                    <a:cubicBezTo>
                      <a:pt x="165" y="208"/>
                      <a:pt x="183" y="226"/>
                      <a:pt x="183" y="249"/>
                    </a:cubicBezTo>
                    <a:cubicBezTo>
                      <a:pt x="183" y="276"/>
                      <a:pt x="183" y="276"/>
                      <a:pt x="183" y="276"/>
                    </a:cubicBezTo>
                    <a:cubicBezTo>
                      <a:pt x="183" y="277"/>
                      <a:pt x="183" y="278"/>
                      <a:pt x="184" y="278"/>
                    </a:cubicBezTo>
                    <a:cubicBezTo>
                      <a:pt x="184" y="279"/>
                      <a:pt x="185" y="279"/>
                      <a:pt x="186" y="279"/>
                    </a:cubicBezTo>
                    <a:cubicBezTo>
                      <a:pt x="187" y="279"/>
                      <a:pt x="188" y="278"/>
                      <a:pt x="188" y="276"/>
                    </a:cubicBezTo>
                    <a:cubicBezTo>
                      <a:pt x="188" y="249"/>
                      <a:pt x="188" y="249"/>
                      <a:pt x="188" y="249"/>
                    </a:cubicBezTo>
                    <a:cubicBezTo>
                      <a:pt x="188" y="237"/>
                      <a:pt x="184" y="225"/>
                      <a:pt x="175" y="216"/>
                    </a:cubicBezTo>
                    <a:cubicBezTo>
                      <a:pt x="166" y="208"/>
                      <a:pt x="155" y="203"/>
                      <a:pt x="142" y="203"/>
                    </a:cubicBezTo>
                    <a:cubicBezTo>
                      <a:pt x="142" y="203"/>
                      <a:pt x="142" y="203"/>
                      <a:pt x="142" y="203"/>
                    </a:cubicBezTo>
                    <a:cubicBezTo>
                      <a:pt x="135" y="203"/>
                      <a:pt x="128" y="199"/>
                      <a:pt x="124" y="192"/>
                    </a:cubicBezTo>
                    <a:cubicBezTo>
                      <a:pt x="124" y="192"/>
                      <a:pt x="123" y="191"/>
                      <a:pt x="122" y="191"/>
                    </a:cubicBezTo>
                    <a:cubicBezTo>
                      <a:pt x="122" y="191"/>
                      <a:pt x="121" y="191"/>
                      <a:pt x="120" y="192"/>
                    </a:cubicBezTo>
                    <a:cubicBezTo>
                      <a:pt x="119" y="192"/>
                      <a:pt x="119" y="194"/>
                      <a:pt x="119" y="195"/>
                    </a:cubicBezTo>
                    <a:cubicBezTo>
                      <a:pt x="122" y="199"/>
                      <a:pt x="125" y="202"/>
                      <a:pt x="129" y="204"/>
                    </a:cubicBezTo>
                    <a:cubicBezTo>
                      <a:pt x="130" y="205"/>
                      <a:pt x="130" y="205"/>
                      <a:pt x="130" y="205"/>
                    </a:cubicBezTo>
                    <a:cubicBezTo>
                      <a:pt x="124" y="232"/>
                      <a:pt x="124" y="232"/>
                      <a:pt x="124" y="232"/>
                    </a:cubicBezTo>
                    <a:cubicBezTo>
                      <a:pt x="108" y="214"/>
                      <a:pt x="108" y="214"/>
                      <a:pt x="108" y="214"/>
                    </a:cubicBezTo>
                    <a:cubicBezTo>
                      <a:pt x="110" y="213"/>
                      <a:pt x="110" y="213"/>
                      <a:pt x="110" y="213"/>
                    </a:cubicBezTo>
                    <a:cubicBezTo>
                      <a:pt x="111" y="212"/>
                      <a:pt x="111" y="210"/>
                      <a:pt x="110" y="209"/>
                    </a:cubicBezTo>
                    <a:cubicBezTo>
                      <a:pt x="108" y="208"/>
                      <a:pt x="107" y="208"/>
                      <a:pt x="106" y="209"/>
                    </a:cubicBezTo>
                    <a:cubicBezTo>
                      <a:pt x="96" y="220"/>
                      <a:pt x="96" y="220"/>
                      <a:pt x="96" y="220"/>
                    </a:cubicBezTo>
                    <a:cubicBezTo>
                      <a:pt x="73" y="195"/>
                      <a:pt x="73" y="195"/>
                      <a:pt x="73" y="195"/>
                    </a:cubicBezTo>
                    <a:cubicBezTo>
                      <a:pt x="74" y="194"/>
                      <a:pt x="74" y="194"/>
                      <a:pt x="74" y="194"/>
                    </a:cubicBezTo>
                    <a:cubicBezTo>
                      <a:pt x="75" y="190"/>
                      <a:pt x="76" y="187"/>
                      <a:pt x="77" y="183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9" y="182"/>
                      <a:pt x="79" y="182"/>
                      <a:pt x="79" y="182"/>
                    </a:cubicBezTo>
                    <a:cubicBezTo>
                      <a:pt x="98" y="187"/>
                      <a:pt x="117" y="184"/>
                      <a:pt x="132" y="172"/>
                    </a:cubicBezTo>
                    <a:cubicBezTo>
                      <a:pt x="148" y="161"/>
                      <a:pt x="156" y="143"/>
                      <a:pt x="156" y="124"/>
                    </a:cubicBezTo>
                    <a:cubicBezTo>
                      <a:pt x="156" y="86"/>
                      <a:pt x="156" y="86"/>
                      <a:pt x="156" y="86"/>
                    </a:cubicBezTo>
                    <a:cubicBezTo>
                      <a:pt x="156" y="78"/>
                      <a:pt x="153" y="70"/>
                      <a:pt x="148" y="65"/>
                    </a:cubicBezTo>
                    <a:cubicBezTo>
                      <a:pt x="142" y="59"/>
                      <a:pt x="134" y="56"/>
                      <a:pt x="126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50" y="56"/>
                      <a:pt x="36" y="69"/>
                      <a:pt x="36" y="86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29" y="116"/>
                      <a:pt x="27" y="112"/>
                      <a:pt x="27" y="108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44"/>
                      <a:pt x="33" y="38"/>
                      <a:pt x="40" y="38"/>
                    </a:cubicBezTo>
                    <a:cubicBezTo>
                      <a:pt x="41" y="38"/>
                      <a:pt x="42" y="37"/>
                      <a:pt x="42" y="36"/>
                    </a:cubicBezTo>
                    <a:cubicBezTo>
                      <a:pt x="49" y="20"/>
                      <a:pt x="65" y="9"/>
                      <a:pt x="83" y="9"/>
                    </a:cubicBezTo>
                    <a:cubicBezTo>
                      <a:pt x="148" y="9"/>
                      <a:pt x="148" y="9"/>
                      <a:pt x="148" y="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1" y="28"/>
                      <a:pt x="141" y="28"/>
                      <a:pt x="142" y="29"/>
                    </a:cubicBezTo>
                    <a:cubicBezTo>
                      <a:pt x="142" y="30"/>
                      <a:pt x="143" y="30"/>
                      <a:pt x="143" y="30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60" y="35"/>
                      <a:pt x="166" y="44"/>
                      <a:pt x="166" y="53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6" y="109"/>
                      <a:pt x="167" y="111"/>
                      <a:pt x="169" y="111"/>
                    </a:cubicBezTo>
                    <a:cubicBezTo>
                      <a:pt x="170" y="111"/>
                      <a:pt x="172" y="109"/>
                      <a:pt x="172" y="108"/>
                    </a:cubicBezTo>
                    <a:cubicBezTo>
                      <a:pt x="172" y="99"/>
                      <a:pt x="172" y="99"/>
                      <a:pt x="172" y="99"/>
                    </a:cubicBezTo>
                    <a:cubicBezTo>
                      <a:pt x="172" y="84"/>
                      <a:pt x="172" y="53"/>
                      <a:pt x="172" y="52"/>
                    </a:cubicBezTo>
                    <a:cubicBezTo>
                      <a:pt x="172" y="41"/>
                      <a:pt x="164" y="31"/>
                      <a:pt x="153" y="28"/>
                    </a:cubicBezTo>
                    <a:cubicBezTo>
                      <a:pt x="147" y="26"/>
                      <a:pt x="147" y="26"/>
                      <a:pt x="147" y="26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155" y="7"/>
                      <a:pt x="155" y="6"/>
                      <a:pt x="154" y="5"/>
                    </a:cubicBezTo>
                    <a:cubicBezTo>
                      <a:pt x="154" y="4"/>
                      <a:pt x="153" y="4"/>
                      <a:pt x="152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64" y="4"/>
                      <a:pt x="47" y="15"/>
                      <a:pt x="39" y="32"/>
                    </a:cubicBezTo>
                    <a:cubicBezTo>
                      <a:pt x="38" y="33"/>
                      <a:pt x="38" y="33"/>
                      <a:pt x="38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28" y="34"/>
                      <a:pt x="21" y="42"/>
                      <a:pt x="21" y="51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1" y="116"/>
                      <a:pt x="27" y="122"/>
                      <a:pt x="34" y="124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36" y="126"/>
                      <a:pt x="36" y="126"/>
                      <a:pt x="36" y="126"/>
                    </a:cubicBezTo>
                    <a:cubicBezTo>
                      <a:pt x="37" y="149"/>
                      <a:pt x="50" y="169"/>
                      <a:pt x="70" y="178"/>
                    </a:cubicBezTo>
                    <a:cubicBezTo>
                      <a:pt x="71" y="179"/>
                      <a:pt x="71" y="179"/>
                      <a:pt x="71" y="179"/>
                    </a:cubicBezTo>
                    <a:cubicBezTo>
                      <a:pt x="71" y="181"/>
                      <a:pt x="71" y="181"/>
                      <a:pt x="71" y="181"/>
                    </a:cubicBezTo>
                    <a:cubicBezTo>
                      <a:pt x="71" y="193"/>
                      <a:pt x="62" y="203"/>
                      <a:pt x="50" y="203"/>
                    </a:cubicBezTo>
                    <a:cubicBezTo>
                      <a:pt x="38" y="203"/>
                      <a:pt x="26" y="207"/>
                      <a:pt x="18" y="216"/>
                    </a:cubicBezTo>
                    <a:cubicBezTo>
                      <a:pt x="9" y="225"/>
                      <a:pt x="4" y="236"/>
                      <a:pt x="4" y="249"/>
                    </a:cubicBezTo>
                    <a:cubicBezTo>
                      <a:pt x="4" y="276"/>
                      <a:pt x="4" y="276"/>
                      <a:pt x="4" y="276"/>
                    </a:cubicBezTo>
                    <a:cubicBezTo>
                      <a:pt x="4" y="278"/>
                      <a:pt x="5" y="279"/>
                      <a:pt x="7" y="279"/>
                    </a:cubicBezTo>
                    <a:cubicBezTo>
                      <a:pt x="8" y="279"/>
                      <a:pt x="9" y="278"/>
                      <a:pt x="9" y="276"/>
                    </a:cubicBezTo>
                    <a:cubicBezTo>
                      <a:pt x="9" y="249"/>
                      <a:pt x="9" y="249"/>
                      <a:pt x="9" y="249"/>
                    </a:cubicBezTo>
                    <a:cubicBezTo>
                      <a:pt x="9" y="226"/>
                      <a:pt x="27" y="208"/>
                      <a:pt x="50" y="208"/>
                    </a:cubicBezTo>
                    <a:cubicBezTo>
                      <a:pt x="51" y="208"/>
                      <a:pt x="53" y="208"/>
                      <a:pt x="56" y="207"/>
                    </a:cubicBezTo>
                    <a:cubicBezTo>
                      <a:pt x="58" y="207"/>
                      <a:pt x="58" y="207"/>
                      <a:pt x="58" y="207"/>
                    </a:cubicBezTo>
                    <a:cubicBezTo>
                      <a:pt x="64" y="238"/>
                      <a:pt x="64" y="238"/>
                      <a:pt x="64" y="238"/>
                    </a:cubicBezTo>
                    <a:cubicBezTo>
                      <a:pt x="65" y="239"/>
                      <a:pt x="65" y="240"/>
                      <a:pt x="66" y="240"/>
                    </a:cubicBezTo>
                    <a:cubicBezTo>
                      <a:pt x="67" y="241"/>
                      <a:pt x="68" y="240"/>
                      <a:pt x="69" y="240"/>
                    </a:cubicBezTo>
                    <a:cubicBezTo>
                      <a:pt x="87" y="219"/>
                      <a:pt x="87" y="219"/>
                      <a:pt x="87" y="219"/>
                    </a:cubicBezTo>
                    <a:cubicBezTo>
                      <a:pt x="93" y="225"/>
                      <a:pt x="93" y="225"/>
                      <a:pt x="93" y="225"/>
                    </a:cubicBezTo>
                    <a:cubicBezTo>
                      <a:pt x="93" y="254"/>
                      <a:pt x="93" y="254"/>
                      <a:pt x="93" y="254"/>
                    </a:cubicBezTo>
                    <a:cubicBezTo>
                      <a:pt x="93" y="255"/>
                      <a:pt x="94" y="256"/>
                      <a:pt x="94" y="256"/>
                    </a:cubicBezTo>
                    <a:cubicBezTo>
                      <a:pt x="95" y="257"/>
                      <a:pt x="95" y="257"/>
                      <a:pt x="96" y="257"/>
                    </a:cubicBezTo>
                    <a:cubicBezTo>
                      <a:pt x="98" y="257"/>
                      <a:pt x="99" y="256"/>
                      <a:pt x="99" y="254"/>
                    </a:cubicBezTo>
                    <a:cubicBezTo>
                      <a:pt x="99" y="225"/>
                      <a:pt x="99" y="225"/>
                      <a:pt x="99" y="225"/>
                    </a:cubicBezTo>
                    <a:cubicBezTo>
                      <a:pt x="105" y="218"/>
                      <a:pt x="105" y="218"/>
                      <a:pt x="105" y="218"/>
                    </a:cubicBezTo>
                    <a:cubicBezTo>
                      <a:pt x="123" y="240"/>
                      <a:pt x="123" y="240"/>
                      <a:pt x="123" y="240"/>
                    </a:cubicBezTo>
                    <a:cubicBezTo>
                      <a:pt x="124" y="240"/>
                      <a:pt x="125" y="241"/>
                      <a:pt x="126" y="240"/>
                    </a:cubicBezTo>
                    <a:cubicBezTo>
                      <a:pt x="127" y="240"/>
                      <a:pt x="128" y="239"/>
                      <a:pt x="128" y="238"/>
                    </a:cubicBezTo>
                    <a:lnTo>
                      <a:pt x="135" y="207"/>
                    </a:lnTo>
                    <a:close/>
                    <a:moveTo>
                      <a:pt x="69" y="232"/>
                    </a:moveTo>
                    <a:cubicBezTo>
                      <a:pt x="63" y="205"/>
                      <a:pt x="63" y="205"/>
                      <a:pt x="63" y="205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5" y="203"/>
                      <a:pt x="67" y="202"/>
                      <a:pt x="68" y="201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4" y="215"/>
                      <a:pt x="84" y="215"/>
                      <a:pt x="84" y="215"/>
                    </a:cubicBezTo>
                    <a:lnTo>
                      <a:pt x="69" y="232"/>
                    </a:lnTo>
                    <a:close/>
                    <a:moveTo>
                      <a:pt x="67" y="207"/>
                    </a:moveTo>
                    <a:cubicBezTo>
                      <a:pt x="71" y="223"/>
                      <a:pt x="71" y="223"/>
                      <a:pt x="71" y="223"/>
                    </a:cubicBezTo>
                    <a:cubicBezTo>
                      <a:pt x="78" y="215"/>
                      <a:pt x="78" y="215"/>
                      <a:pt x="78" y="215"/>
                    </a:cubicBezTo>
                    <a:cubicBezTo>
                      <a:pt x="70" y="205"/>
                      <a:pt x="70" y="205"/>
                      <a:pt x="70" y="205"/>
                    </a:cubicBezTo>
                    <a:cubicBezTo>
                      <a:pt x="69" y="206"/>
                      <a:pt x="68" y="206"/>
                      <a:pt x="67" y="207"/>
                    </a:cubicBezTo>
                    <a:close/>
                    <a:moveTo>
                      <a:pt x="96" y="179"/>
                    </a:moveTo>
                    <a:cubicBezTo>
                      <a:pt x="66" y="179"/>
                      <a:pt x="41" y="154"/>
                      <a:pt x="41" y="124"/>
                    </a:cubicBezTo>
                    <a:cubicBezTo>
                      <a:pt x="41" y="86"/>
                      <a:pt x="41" y="86"/>
                      <a:pt x="41" y="86"/>
                    </a:cubicBezTo>
                    <a:cubicBezTo>
                      <a:pt x="41" y="72"/>
                      <a:pt x="53" y="61"/>
                      <a:pt x="67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33" y="61"/>
                      <a:pt x="139" y="64"/>
                      <a:pt x="144" y="68"/>
                    </a:cubicBezTo>
                    <a:cubicBezTo>
                      <a:pt x="149" y="73"/>
                      <a:pt x="151" y="79"/>
                      <a:pt x="151" y="86"/>
                    </a:cubicBezTo>
                    <a:cubicBezTo>
                      <a:pt x="151" y="124"/>
                      <a:pt x="151" y="124"/>
                      <a:pt x="151" y="124"/>
                    </a:cubicBezTo>
                    <a:cubicBezTo>
                      <a:pt x="151" y="154"/>
                      <a:pt x="126" y="179"/>
                      <a:pt x="96" y="179"/>
                    </a:cubicBezTo>
                    <a:close/>
                    <a:moveTo>
                      <a:pt x="45" y="124"/>
                    </a:moveTo>
                    <a:cubicBezTo>
                      <a:pt x="45" y="152"/>
                      <a:pt x="68" y="175"/>
                      <a:pt x="96" y="175"/>
                    </a:cubicBezTo>
                    <a:cubicBezTo>
                      <a:pt x="124" y="175"/>
                      <a:pt x="147" y="152"/>
                      <a:pt x="147" y="124"/>
                    </a:cubicBezTo>
                    <a:cubicBezTo>
                      <a:pt x="147" y="86"/>
                      <a:pt x="147" y="86"/>
                      <a:pt x="147" y="86"/>
                    </a:cubicBezTo>
                    <a:cubicBezTo>
                      <a:pt x="147" y="81"/>
                      <a:pt x="145" y="75"/>
                      <a:pt x="141" y="71"/>
                    </a:cubicBezTo>
                    <a:cubicBezTo>
                      <a:pt x="137" y="67"/>
                      <a:pt x="132" y="65"/>
                      <a:pt x="12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55" y="65"/>
                      <a:pt x="45" y="74"/>
                      <a:pt x="45" y="86"/>
                    </a:cubicBezTo>
                    <a:lnTo>
                      <a:pt x="45" y="124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Freeform 102">
                <a:extLst>
                  <a:ext uri="{FF2B5EF4-FFF2-40B4-BE49-F238E27FC236}">
                    <a16:creationId xmlns:a16="http://schemas.microsoft.com/office/drawing/2014/main" id="{AF15C53F-C601-29D6-1128-74BC8CAEAC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5388" y="2776538"/>
                <a:ext cx="601662" cy="288925"/>
              </a:xfrm>
              <a:custGeom>
                <a:avLst/>
                <a:gdLst>
                  <a:gd name="T0" fmla="*/ 7 w 377"/>
                  <a:gd name="T1" fmla="*/ 151 h 181"/>
                  <a:gd name="T2" fmla="*/ 30 w 377"/>
                  <a:gd name="T3" fmla="*/ 174 h 181"/>
                  <a:gd name="T4" fmla="*/ 37 w 377"/>
                  <a:gd name="T5" fmla="*/ 181 h 181"/>
                  <a:gd name="T6" fmla="*/ 339 w 377"/>
                  <a:gd name="T7" fmla="*/ 181 h 181"/>
                  <a:gd name="T8" fmla="*/ 347 w 377"/>
                  <a:gd name="T9" fmla="*/ 174 h 181"/>
                  <a:gd name="T10" fmla="*/ 370 w 377"/>
                  <a:gd name="T11" fmla="*/ 151 h 181"/>
                  <a:gd name="T12" fmla="*/ 377 w 377"/>
                  <a:gd name="T13" fmla="*/ 144 h 181"/>
                  <a:gd name="T14" fmla="*/ 377 w 377"/>
                  <a:gd name="T15" fmla="*/ 38 h 181"/>
                  <a:gd name="T16" fmla="*/ 370 w 377"/>
                  <a:gd name="T17" fmla="*/ 30 h 181"/>
                  <a:gd name="T18" fmla="*/ 347 w 377"/>
                  <a:gd name="T19" fmla="*/ 8 h 181"/>
                  <a:gd name="T20" fmla="*/ 339 w 377"/>
                  <a:gd name="T21" fmla="*/ 0 h 181"/>
                  <a:gd name="T22" fmla="*/ 37 w 377"/>
                  <a:gd name="T23" fmla="*/ 0 h 181"/>
                  <a:gd name="T24" fmla="*/ 30 w 377"/>
                  <a:gd name="T25" fmla="*/ 8 h 181"/>
                  <a:gd name="T26" fmla="*/ 7 w 377"/>
                  <a:gd name="T27" fmla="*/ 30 h 181"/>
                  <a:gd name="T28" fmla="*/ 0 w 377"/>
                  <a:gd name="T29" fmla="*/ 38 h 181"/>
                  <a:gd name="T30" fmla="*/ 0 w 377"/>
                  <a:gd name="T31" fmla="*/ 144 h 181"/>
                  <a:gd name="T32" fmla="*/ 7 w 377"/>
                  <a:gd name="T33" fmla="*/ 151 h 181"/>
                  <a:gd name="T34" fmla="*/ 333 w 377"/>
                  <a:gd name="T35" fmla="*/ 15 h 181"/>
                  <a:gd name="T36" fmla="*/ 362 w 377"/>
                  <a:gd name="T37" fmla="*/ 45 h 181"/>
                  <a:gd name="T38" fmla="*/ 362 w 377"/>
                  <a:gd name="T39" fmla="*/ 137 h 181"/>
                  <a:gd name="T40" fmla="*/ 333 w 377"/>
                  <a:gd name="T41" fmla="*/ 166 h 181"/>
                  <a:gd name="T42" fmla="*/ 238 w 377"/>
                  <a:gd name="T43" fmla="*/ 166 h 181"/>
                  <a:gd name="T44" fmla="*/ 264 w 377"/>
                  <a:gd name="T45" fmla="*/ 41 h 181"/>
                  <a:gd name="T46" fmla="*/ 238 w 377"/>
                  <a:gd name="T47" fmla="*/ 15 h 181"/>
                  <a:gd name="T48" fmla="*/ 333 w 377"/>
                  <a:gd name="T49" fmla="*/ 15 h 181"/>
                  <a:gd name="T50" fmla="*/ 264 w 377"/>
                  <a:gd name="T51" fmla="*/ 91 h 181"/>
                  <a:gd name="T52" fmla="*/ 188 w 377"/>
                  <a:gd name="T53" fmla="*/ 166 h 181"/>
                  <a:gd name="T54" fmla="*/ 113 w 377"/>
                  <a:gd name="T55" fmla="*/ 91 h 181"/>
                  <a:gd name="T56" fmla="*/ 188 w 377"/>
                  <a:gd name="T57" fmla="*/ 15 h 181"/>
                  <a:gd name="T58" fmla="*/ 264 w 377"/>
                  <a:gd name="T59" fmla="*/ 91 h 181"/>
                  <a:gd name="T60" fmla="*/ 15 w 377"/>
                  <a:gd name="T61" fmla="*/ 45 h 181"/>
                  <a:gd name="T62" fmla="*/ 44 w 377"/>
                  <a:gd name="T63" fmla="*/ 15 h 181"/>
                  <a:gd name="T64" fmla="*/ 138 w 377"/>
                  <a:gd name="T65" fmla="*/ 15 h 181"/>
                  <a:gd name="T66" fmla="*/ 113 w 377"/>
                  <a:gd name="T67" fmla="*/ 141 h 181"/>
                  <a:gd name="T68" fmla="*/ 138 w 377"/>
                  <a:gd name="T69" fmla="*/ 166 h 181"/>
                  <a:gd name="T70" fmla="*/ 44 w 377"/>
                  <a:gd name="T71" fmla="*/ 166 h 181"/>
                  <a:gd name="T72" fmla="*/ 15 w 377"/>
                  <a:gd name="T73" fmla="*/ 137 h 181"/>
                  <a:gd name="T74" fmla="*/ 15 w 377"/>
                  <a:gd name="T75" fmla="*/ 4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7" h="181">
                    <a:moveTo>
                      <a:pt x="7" y="151"/>
                    </a:moveTo>
                    <a:cubicBezTo>
                      <a:pt x="20" y="151"/>
                      <a:pt x="30" y="161"/>
                      <a:pt x="30" y="174"/>
                    </a:cubicBezTo>
                    <a:cubicBezTo>
                      <a:pt x="30" y="178"/>
                      <a:pt x="33" y="181"/>
                      <a:pt x="37" y="181"/>
                    </a:cubicBezTo>
                    <a:cubicBezTo>
                      <a:pt x="339" y="181"/>
                      <a:pt x="339" y="181"/>
                      <a:pt x="339" y="181"/>
                    </a:cubicBezTo>
                    <a:cubicBezTo>
                      <a:pt x="344" y="181"/>
                      <a:pt x="347" y="178"/>
                      <a:pt x="347" y="174"/>
                    </a:cubicBezTo>
                    <a:cubicBezTo>
                      <a:pt x="347" y="161"/>
                      <a:pt x="357" y="151"/>
                      <a:pt x="370" y="151"/>
                    </a:cubicBezTo>
                    <a:cubicBezTo>
                      <a:pt x="374" y="151"/>
                      <a:pt x="377" y="148"/>
                      <a:pt x="377" y="144"/>
                    </a:cubicBezTo>
                    <a:cubicBezTo>
                      <a:pt x="377" y="38"/>
                      <a:pt x="377" y="38"/>
                      <a:pt x="377" y="38"/>
                    </a:cubicBezTo>
                    <a:cubicBezTo>
                      <a:pt x="377" y="34"/>
                      <a:pt x="374" y="30"/>
                      <a:pt x="370" y="30"/>
                    </a:cubicBezTo>
                    <a:cubicBezTo>
                      <a:pt x="357" y="30"/>
                      <a:pt x="347" y="20"/>
                      <a:pt x="347" y="8"/>
                    </a:cubicBezTo>
                    <a:cubicBezTo>
                      <a:pt x="347" y="4"/>
                      <a:pt x="344" y="0"/>
                      <a:pt x="3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3" y="0"/>
                      <a:pt x="30" y="4"/>
                      <a:pt x="30" y="8"/>
                    </a:cubicBezTo>
                    <a:cubicBezTo>
                      <a:pt x="30" y="20"/>
                      <a:pt x="20" y="30"/>
                      <a:pt x="7" y="30"/>
                    </a:cubicBezTo>
                    <a:cubicBezTo>
                      <a:pt x="3" y="30"/>
                      <a:pt x="0" y="34"/>
                      <a:pt x="0" y="38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3" y="151"/>
                      <a:pt x="7" y="151"/>
                    </a:cubicBezTo>
                    <a:close/>
                    <a:moveTo>
                      <a:pt x="333" y="15"/>
                    </a:moveTo>
                    <a:cubicBezTo>
                      <a:pt x="336" y="30"/>
                      <a:pt x="347" y="42"/>
                      <a:pt x="362" y="45"/>
                    </a:cubicBezTo>
                    <a:cubicBezTo>
                      <a:pt x="362" y="137"/>
                      <a:pt x="362" y="137"/>
                      <a:pt x="362" y="137"/>
                    </a:cubicBezTo>
                    <a:cubicBezTo>
                      <a:pt x="347" y="140"/>
                      <a:pt x="336" y="151"/>
                      <a:pt x="333" y="166"/>
                    </a:cubicBezTo>
                    <a:cubicBezTo>
                      <a:pt x="238" y="166"/>
                      <a:pt x="238" y="166"/>
                      <a:pt x="238" y="166"/>
                    </a:cubicBezTo>
                    <a:cubicBezTo>
                      <a:pt x="280" y="139"/>
                      <a:pt x="292" y="83"/>
                      <a:pt x="264" y="41"/>
                    </a:cubicBezTo>
                    <a:cubicBezTo>
                      <a:pt x="257" y="31"/>
                      <a:pt x="249" y="22"/>
                      <a:pt x="238" y="15"/>
                    </a:cubicBezTo>
                    <a:lnTo>
                      <a:pt x="333" y="15"/>
                    </a:lnTo>
                    <a:close/>
                    <a:moveTo>
                      <a:pt x="264" y="91"/>
                    </a:moveTo>
                    <a:cubicBezTo>
                      <a:pt x="264" y="132"/>
                      <a:pt x="230" y="166"/>
                      <a:pt x="188" y="166"/>
                    </a:cubicBezTo>
                    <a:cubicBezTo>
                      <a:pt x="147" y="166"/>
                      <a:pt x="113" y="132"/>
                      <a:pt x="113" y="91"/>
                    </a:cubicBezTo>
                    <a:cubicBezTo>
                      <a:pt x="113" y="49"/>
                      <a:pt x="147" y="15"/>
                      <a:pt x="188" y="15"/>
                    </a:cubicBezTo>
                    <a:cubicBezTo>
                      <a:pt x="230" y="15"/>
                      <a:pt x="264" y="49"/>
                      <a:pt x="264" y="91"/>
                    </a:cubicBezTo>
                    <a:close/>
                    <a:moveTo>
                      <a:pt x="15" y="45"/>
                    </a:moveTo>
                    <a:cubicBezTo>
                      <a:pt x="30" y="42"/>
                      <a:pt x="41" y="30"/>
                      <a:pt x="44" y="1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97" y="43"/>
                      <a:pt x="85" y="99"/>
                      <a:pt x="113" y="141"/>
                    </a:cubicBezTo>
                    <a:cubicBezTo>
                      <a:pt x="120" y="151"/>
                      <a:pt x="128" y="159"/>
                      <a:pt x="138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1" y="151"/>
                      <a:pt x="30" y="140"/>
                      <a:pt x="15" y="137"/>
                    </a:cubicBez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Freeform 103">
                <a:extLst>
                  <a:ext uri="{FF2B5EF4-FFF2-40B4-BE49-F238E27FC236}">
                    <a16:creationId xmlns:a16="http://schemas.microsoft.com/office/drawing/2014/main" id="{E91E4930-B511-E1B5-1FA4-870DB7203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400" y="2854326"/>
                <a:ext cx="79375" cy="133350"/>
              </a:xfrm>
              <a:custGeom>
                <a:avLst/>
                <a:gdLst>
                  <a:gd name="T0" fmla="*/ 3 w 49"/>
                  <a:gd name="T1" fmla="*/ 69 h 83"/>
                  <a:gd name="T2" fmla="*/ 22 w 49"/>
                  <a:gd name="T3" fmla="*/ 75 h 83"/>
                  <a:gd name="T4" fmla="*/ 39 w 49"/>
                  <a:gd name="T5" fmla="*/ 61 h 83"/>
                  <a:gd name="T6" fmla="*/ 23 w 49"/>
                  <a:gd name="T7" fmla="*/ 45 h 83"/>
                  <a:gd name="T8" fmla="*/ 2 w 49"/>
                  <a:gd name="T9" fmla="*/ 22 h 83"/>
                  <a:gd name="T10" fmla="*/ 28 w 49"/>
                  <a:gd name="T11" fmla="*/ 0 h 83"/>
                  <a:gd name="T12" fmla="*/ 46 w 49"/>
                  <a:gd name="T13" fmla="*/ 4 h 83"/>
                  <a:gd name="T14" fmla="*/ 43 w 49"/>
                  <a:gd name="T15" fmla="*/ 12 h 83"/>
                  <a:gd name="T16" fmla="*/ 28 w 49"/>
                  <a:gd name="T17" fmla="*/ 9 h 83"/>
                  <a:gd name="T18" fmla="*/ 13 w 49"/>
                  <a:gd name="T19" fmla="*/ 21 h 83"/>
                  <a:gd name="T20" fmla="*/ 29 w 49"/>
                  <a:gd name="T21" fmla="*/ 36 h 83"/>
                  <a:gd name="T22" fmla="*/ 49 w 49"/>
                  <a:gd name="T23" fmla="*/ 60 h 83"/>
                  <a:gd name="T24" fmla="*/ 21 w 49"/>
                  <a:gd name="T25" fmla="*/ 83 h 83"/>
                  <a:gd name="T26" fmla="*/ 0 w 49"/>
                  <a:gd name="T27" fmla="*/ 78 h 83"/>
                  <a:gd name="T28" fmla="*/ 3 w 49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83">
                    <a:moveTo>
                      <a:pt x="3" y="69"/>
                    </a:moveTo>
                    <a:cubicBezTo>
                      <a:pt x="8" y="72"/>
                      <a:pt x="15" y="75"/>
                      <a:pt x="22" y="75"/>
                    </a:cubicBezTo>
                    <a:cubicBezTo>
                      <a:pt x="32" y="75"/>
                      <a:pt x="39" y="69"/>
                      <a:pt x="39" y="61"/>
                    </a:cubicBezTo>
                    <a:cubicBezTo>
                      <a:pt x="39" y="53"/>
                      <a:pt x="34" y="49"/>
                      <a:pt x="23" y="45"/>
                    </a:cubicBezTo>
                    <a:cubicBezTo>
                      <a:pt x="10" y="40"/>
                      <a:pt x="2" y="33"/>
                      <a:pt x="2" y="22"/>
                    </a:cubicBezTo>
                    <a:cubicBezTo>
                      <a:pt x="2" y="9"/>
                      <a:pt x="13" y="0"/>
                      <a:pt x="28" y="0"/>
                    </a:cubicBezTo>
                    <a:cubicBezTo>
                      <a:pt x="37" y="0"/>
                      <a:pt x="43" y="2"/>
                      <a:pt x="46" y="4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1"/>
                      <a:pt x="35" y="9"/>
                      <a:pt x="28" y="9"/>
                    </a:cubicBezTo>
                    <a:cubicBezTo>
                      <a:pt x="17" y="9"/>
                      <a:pt x="13" y="15"/>
                      <a:pt x="13" y="21"/>
                    </a:cubicBezTo>
                    <a:cubicBezTo>
                      <a:pt x="13" y="28"/>
                      <a:pt x="18" y="32"/>
                      <a:pt x="29" y="36"/>
                    </a:cubicBezTo>
                    <a:cubicBezTo>
                      <a:pt x="42" y="41"/>
                      <a:pt x="49" y="48"/>
                      <a:pt x="49" y="60"/>
                    </a:cubicBezTo>
                    <a:cubicBezTo>
                      <a:pt x="49" y="72"/>
                      <a:pt x="40" y="83"/>
                      <a:pt x="21" y="83"/>
                    </a:cubicBezTo>
                    <a:cubicBezTo>
                      <a:pt x="13" y="83"/>
                      <a:pt x="5" y="81"/>
                      <a:pt x="0" y="78"/>
                    </a:cubicBez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2" name="Freeform 104">
                <a:extLst>
                  <a:ext uri="{FF2B5EF4-FFF2-40B4-BE49-F238E27FC236}">
                    <a16:creationId xmlns:a16="http://schemas.microsoft.com/office/drawing/2014/main" id="{ADE47F2C-8E90-6861-A0A8-CE0A650A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600" y="2854326"/>
                <a:ext cx="66675" cy="139700"/>
              </a:xfrm>
              <a:custGeom>
                <a:avLst/>
                <a:gdLst>
                  <a:gd name="T0" fmla="*/ 0 w 42"/>
                  <a:gd name="T1" fmla="*/ 88 h 88"/>
                  <a:gd name="T2" fmla="*/ 34 w 42"/>
                  <a:gd name="T3" fmla="*/ 0 h 88"/>
                  <a:gd name="T4" fmla="*/ 42 w 42"/>
                  <a:gd name="T5" fmla="*/ 0 h 88"/>
                  <a:gd name="T6" fmla="*/ 8 w 42"/>
                  <a:gd name="T7" fmla="*/ 88 h 88"/>
                  <a:gd name="T8" fmla="*/ 0 w 42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8">
                    <a:moveTo>
                      <a:pt x="0" y="88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8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3" name="Freeform 105">
                <a:extLst>
                  <a:ext uri="{FF2B5EF4-FFF2-40B4-BE49-F238E27FC236}">
                    <a16:creationId xmlns:a16="http://schemas.microsoft.com/office/drawing/2014/main" id="{380682F9-F8D5-4E6E-447C-22B6E6B374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938" y="2727326"/>
                <a:ext cx="685800" cy="387350"/>
              </a:xfrm>
              <a:custGeom>
                <a:avLst/>
                <a:gdLst>
                  <a:gd name="T0" fmla="*/ 0 w 432"/>
                  <a:gd name="T1" fmla="*/ 0 h 244"/>
                  <a:gd name="T2" fmla="*/ 0 w 432"/>
                  <a:gd name="T3" fmla="*/ 244 h 244"/>
                  <a:gd name="T4" fmla="*/ 432 w 432"/>
                  <a:gd name="T5" fmla="*/ 244 h 244"/>
                  <a:gd name="T6" fmla="*/ 432 w 432"/>
                  <a:gd name="T7" fmla="*/ 0 h 244"/>
                  <a:gd name="T8" fmla="*/ 0 w 432"/>
                  <a:gd name="T9" fmla="*/ 0 h 244"/>
                  <a:gd name="T10" fmla="*/ 420 w 432"/>
                  <a:gd name="T11" fmla="*/ 230 h 244"/>
                  <a:gd name="T12" fmla="*/ 12 w 432"/>
                  <a:gd name="T13" fmla="*/ 230 h 244"/>
                  <a:gd name="T14" fmla="*/ 12 w 432"/>
                  <a:gd name="T15" fmla="*/ 13 h 244"/>
                  <a:gd name="T16" fmla="*/ 420 w 432"/>
                  <a:gd name="T17" fmla="*/ 13 h 244"/>
                  <a:gd name="T18" fmla="*/ 420 w 432"/>
                  <a:gd name="T19" fmla="*/ 23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244">
                    <a:moveTo>
                      <a:pt x="0" y="0"/>
                    </a:moveTo>
                    <a:lnTo>
                      <a:pt x="0" y="244"/>
                    </a:lnTo>
                    <a:lnTo>
                      <a:pt x="432" y="244"/>
                    </a:lnTo>
                    <a:lnTo>
                      <a:pt x="432" y="0"/>
                    </a:lnTo>
                    <a:lnTo>
                      <a:pt x="0" y="0"/>
                    </a:lnTo>
                    <a:close/>
                    <a:moveTo>
                      <a:pt x="420" y="230"/>
                    </a:moveTo>
                    <a:lnTo>
                      <a:pt x="12" y="230"/>
                    </a:lnTo>
                    <a:lnTo>
                      <a:pt x="12" y="13"/>
                    </a:lnTo>
                    <a:lnTo>
                      <a:pt x="420" y="13"/>
                    </a:lnTo>
                    <a:lnTo>
                      <a:pt x="420" y="230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7AABE1B4-61C3-CA94-031E-2965065209F4}"/>
                </a:ext>
              </a:extLst>
            </p:cNvPr>
            <p:cNvGrpSpPr/>
            <p:nvPr/>
          </p:nvGrpSpPr>
          <p:grpSpPr>
            <a:xfrm>
              <a:off x="3694113" y="2287588"/>
              <a:ext cx="688975" cy="827088"/>
              <a:chOff x="3694113" y="2287588"/>
              <a:chExt cx="688975" cy="827088"/>
            </a:xfrm>
          </p:grpSpPr>
          <p:sp>
            <p:nvSpPr>
              <p:cNvPr id="55" name="Freeform 106">
                <a:extLst>
                  <a:ext uri="{FF2B5EF4-FFF2-40B4-BE49-F238E27FC236}">
                    <a16:creationId xmlns:a16="http://schemas.microsoft.com/office/drawing/2014/main" id="{98A1D2CC-DA7F-CBD1-4C5E-E8BF8AA4EE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3025" y="2290763"/>
                <a:ext cx="301625" cy="446088"/>
              </a:xfrm>
              <a:custGeom>
                <a:avLst/>
                <a:gdLst>
                  <a:gd name="T0" fmla="*/ 124 w 189"/>
                  <a:gd name="T1" fmla="*/ 189 h 279"/>
                  <a:gd name="T2" fmla="*/ 116 w 189"/>
                  <a:gd name="T3" fmla="*/ 194 h 279"/>
                  <a:gd name="T4" fmla="*/ 121 w 189"/>
                  <a:gd name="T5" fmla="*/ 226 h 279"/>
                  <a:gd name="T6" fmla="*/ 109 w 189"/>
                  <a:gd name="T7" fmla="*/ 206 h 279"/>
                  <a:gd name="T8" fmla="*/ 95 w 189"/>
                  <a:gd name="T9" fmla="*/ 215 h 279"/>
                  <a:gd name="T10" fmla="*/ 77 w 189"/>
                  <a:gd name="T11" fmla="*/ 182 h 279"/>
                  <a:gd name="T12" fmla="*/ 157 w 189"/>
                  <a:gd name="T13" fmla="*/ 84 h 279"/>
                  <a:gd name="T14" fmla="*/ 65 w 189"/>
                  <a:gd name="T15" fmla="*/ 52 h 279"/>
                  <a:gd name="T16" fmla="*/ 32 w 189"/>
                  <a:gd name="T17" fmla="*/ 114 h 279"/>
                  <a:gd name="T18" fmla="*/ 27 w 189"/>
                  <a:gd name="T19" fmla="*/ 49 h 279"/>
                  <a:gd name="T20" fmla="*/ 43 w 189"/>
                  <a:gd name="T21" fmla="*/ 35 h 279"/>
                  <a:gd name="T22" fmla="*/ 144 w 189"/>
                  <a:gd name="T23" fmla="*/ 9 h 279"/>
                  <a:gd name="T24" fmla="*/ 141 w 189"/>
                  <a:gd name="T25" fmla="*/ 30 h 279"/>
                  <a:gd name="T26" fmla="*/ 163 w 189"/>
                  <a:gd name="T27" fmla="*/ 51 h 279"/>
                  <a:gd name="T28" fmla="*/ 167 w 189"/>
                  <a:gd name="T29" fmla="*/ 111 h 279"/>
                  <a:gd name="T30" fmla="*/ 172 w 189"/>
                  <a:gd name="T31" fmla="*/ 50 h 279"/>
                  <a:gd name="T32" fmla="*/ 149 w 189"/>
                  <a:gd name="T33" fmla="*/ 23 h 279"/>
                  <a:gd name="T34" fmla="*/ 151 w 189"/>
                  <a:gd name="T35" fmla="*/ 0 h 279"/>
                  <a:gd name="T36" fmla="*/ 35 w 189"/>
                  <a:gd name="T37" fmla="*/ 29 h 279"/>
                  <a:gd name="T38" fmla="*/ 18 w 189"/>
                  <a:gd name="T39" fmla="*/ 106 h 279"/>
                  <a:gd name="T40" fmla="*/ 68 w 189"/>
                  <a:gd name="T41" fmla="*/ 178 h 279"/>
                  <a:gd name="T42" fmla="*/ 48 w 189"/>
                  <a:gd name="T43" fmla="*/ 199 h 279"/>
                  <a:gd name="T44" fmla="*/ 0 w 189"/>
                  <a:gd name="T45" fmla="*/ 274 h 279"/>
                  <a:gd name="T46" fmla="*/ 10 w 189"/>
                  <a:gd name="T47" fmla="*/ 274 h 279"/>
                  <a:gd name="T48" fmla="*/ 48 w 189"/>
                  <a:gd name="T49" fmla="*/ 208 h 279"/>
                  <a:gd name="T50" fmla="*/ 61 w 189"/>
                  <a:gd name="T51" fmla="*/ 237 h 279"/>
                  <a:gd name="T52" fmla="*/ 86 w 189"/>
                  <a:gd name="T53" fmla="*/ 220 h 279"/>
                  <a:gd name="T54" fmla="*/ 90 w 189"/>
                  <a:gd name="T55" fmla="*/ 252 h 279"/>
                  <a:gd name="T56" fmla="*/ 99 w 189"/>
                  <a:gd name="T57" fmla="*/ 252 h 279"/>
                  <a:gd name="T58" fmla="*/ 103 w 189"/>
                  <a:gd name="T59" fmla="*/ 220 h 279"/>
                  <a:gd name="T60" fmla="*/ 128 w 189"/>
                  <a:gd name="T61" fmla="*/ 237 h 279"/>
                  <a:gd name="T62" fmla="*/ 141 w 189"/>
                  <a:gd name="T63" fmla="*/ 208 h 279"/>
                  <a:gd name="T64" fmla="*/ 180 w 189"/>
                  <a:gd name="T65" fmla="*/ 274 h 279"/>
                  <a:gd name="T66" fmla="*/ 189 w 189"/>
                  <a:gd name="T67" fmla="*/ 274 h 279"/>
                  <a:gd name="T68" fmla="*/ 141 w 189"/>
                  <a:gd name="T69" fmla="*/ 199 h 279"/>
                  <a:gd name="T70" fmla="*/ 42 w 189"/>
                  <a:gd name="T71" fmla="*/ 84 h 279"/>
                  <a:gd name="T72" fmla="*/ 124 w 189"/>
                  <a:gd name="T73" fmla="*/ 61 h 279"/>
                  <a:gd name="T74" fmla="*/ 148 w 189"/>
                  <a:gd name="T75" fmla="*/ 122 h 279"/>
                  <a:gd name="T76" fmla="*/ 42 w 189"/>
                  <a:gd name="T77" fmla="*/ 122 h 279"/>
                  <a:gd name="T78" fmla="*/ 63 w 189"/>
                  <a:gd name="T79" fmla="*/ 204 h 279"/>
                  <a:gd name="T80" fmla="*/ 80 w 189"/>
                  <a:gd name="T81" fmla="*/ 213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9" h="279">
                    <a:moveTo>
                      <a:pt x="141" y="199"/>
                    </a:moveTo>
                    <a:cubicBezTo>
                      <a:pt x="134" y="199"/>
                      <a:pt x="128" y="195"/>
                      <a:pt x="124" y="189"/>
                    </a:cubicBezTo>
                    <a:cubicBezTo>
                      <a:pt x="123" y="187"/>
                      <a:pt x="120" y="187"/>
                      <a:pt x="118" y="188"/>
                    </a:cubicBezTo>
                    <a:cubicBezTo>
                      <a:pt x="116" y="189"/>
                      <a:pt x="115" y="192"/>
                      <a:pt x="116" y="194"/>
                    </a:cubicBezTo>
                    <a:cubicBezTo>
                      <a:pt x="119" y="198"/>
                      <a:pt x="122" y="202"/>
                      <a:pt x="126" y="204"/>
                    </a:cubicBezTo>
                    <a:cubicBezTo>
                      <a:pt x="121" y="226"/>
                      <a:pt x="121" y="226"/>
                      <a:pt x="121" y="226"/>
                    </a:cubicBezTo>
                    <a:cubicBezTo>
                      <a:pt x="110" y="212"/>
                      <a:pt x="110" y="212"/>
                      <a:pt x="110" y="212"/>
                    </a:cubicBezTo>
                    <a:cubicBezTo>
                      <a:pt x="112" y="210"/>
                      <a:pt x="111" y="207"/>
                      <a:pt x="109" y="206"/>
                    </a:cubicBezTo>
                    <a:cubicBezTo>
                      <a:pt x="107" y="204"/>
                      <a:pt x="104" y="204"/>
                      <a:pt x="103" y="206"/>
                    </a:cubicBezTo>
                    <a:cubicBezTo>
                      <a:pt x="95" y="215"/>
                      <a:pt x="95" y="215"/>
                      <a:pt x="95" y="215"/>
                    </a:cubicBezTo>
                    <a:cubicBezTo>
                      <a:pt x="74" y="193"/>
                      <a:pt x="74" y="193"/>
                      <a:pt x="74" y="193"/>
                    </a:cubicBezTo>
                    <a:cubicBezTo>
                      <a:pt x="76" y="189"/>
                      <a:pt x="77" y="185"/>
                      <a:pt x="77" y="182"/>
                    </a:cubicBezTo>
                    <a:cubicBezTo>
                      <a:pt x="117" y="193"/>
                      <a:pt x="157" y="164"/>
                      <a:pt x="157" y="122"/>
                    </a:cubicBezTo>
                    <a:cubicBezTo>
                      <a:pt x="157" y="121"/>
                      <a:pt x="157" y="87"/>
                      <a:pt x="157" y="84"/>
                    </a:cubicBezTo>
                    <a:cubicBezTo>
                      <a:pt x="157" y="66"/>
                      <a:pt x="142" y="52"/>
                      <a:pt x="124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47" y="52"/>
                      <a:pt x="33" y="66"/>
                      <a:pt x="32" y="8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29" y="113"/>
                      <a:pt x="27" y="109"/>
                      <a:pt x="27" y="106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3"/>
                      <a:pt x="32" y="38"/>
                      <a:pt x="38" y="38"/>
                    </a:cubicBezTo>
                    <a:cubicBezTo>
                      <a:pt x="40" y="38"/>
                      <a:pt x="42" y="37"/>
                      <a:pt x="43" y="35"/>
                    </a:cubicBezTo>
                    <a:cubicBezTo>
                      <a:pt x="49" y="20"/>
                      <a:pt x="64" y="9"/>
                      <a:pt x="81" y="9"/>
                    </a:cubicBezTo>
                    <a:cubicBezTo>
                      <a:pt x="144" y="9"/>
                      <a:pt x="144" y="9"/>
                      <a:pt x="144" y="9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37" y="27"/>
                      <a:pt x="139" y="30"/>
                      <a:pt x="141" y="30"/>
                    </a:cubicBezTo>
                    <a:cubicBezTo>
                      <a:pt x="149" y="33"/>
                      <a:pt x="149" y="33"/>
                      <a:pt x="149" y="33"/>
                    </a:cubicBezTo>
                    <a:cubicBezTo>
                      <a:pt x="157" y="35"/>
                      <a:pt x="163" y="42"/>
                      <a:pt x="163" y="51"/>
                    </a:cubicBezTo>
                    <a:cubicBezTo>
                      <a:pt x="163" y="106"/>
                      <a:pt x="163" y="106"/>
                      <a:pt x="163" y="106"/>
                    </a:cubicBezTo>
                    <a:cubicBezTo>
                      <a:pt x="163" y="108"/>
                      <a:pt x="165" y="111"/>
                      <a:pt x="167" y="111"/>
                    </a:cubicBezTo>
                    <a:cubicBezTo>
                      <a:pt x="170" y="111"/>
                      <a:pt x="172" y="108"/>
                      <a:pt x="172" y="106"/>
                    </a:cubicBezTo>
                    <a:cubicBezTo>
                      <a:pt x="172" y="106"/>
                      <a:pt x="172" y="51"/>
                      <a:pt x="172" y="50"/>
                    </a:cubicBezTo>
                    <a:cubicBezTo>
                      <a:pt x="172" y="38"/>
                      <a:pt x="164" y="27"/>
                      <a:pt x="152" y="24"/>
                    </a:cubicBezTo>
                    <a:cubicBezTo>
                      <a:pt x="149" y="23"/>
                      <a:pt x="149" y="23"/>
                      <a:pt x="149" y="23"/>
                    </a:cubicBezTo>
                    <a:cubicBezTo>
                      <a:pt x="155" y="6"/>
                      <a:pt x="155" y="6"/>
                      <a:pt x="155" y="6"/>
                    </a:cubicBezTo>
                    <a:cubicBezTo>
                      <a:pt x="156" y="3"/>
                      <a:pt x="154" y="0"/>
                      <a:pt x="151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1" y="0"/>
                      <a:pt x="43" y="11"/>
                      <a:pt x="35" y="29"/>
                    </a:cubicBezTo>
                    <a:cubicBezTo>
                      <a:pt x="25" y="31"/>
                      <a:pt x="18" y="39"/>
                      <a:pt x="18" y="49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8" y="115"/>
                      <a:pt x="24" y="122"/>
                      <a:pt x="33" y="124"/>
                    </a:cubicBezTo>
                    <a:cubicBezTo>
                      <a:pt x="33" y="148"/>
                      <a:pt x="48" y="168"/>
                      <a:pt x="68" y="178"/>
                    </a:cubicBezTo>
                    <a:cubicBezTo>
                      <a:pt x="68" y="179"/>
                      <a:pt x="68" y="179"/>
                      <a:pt x="68" y="179"/>
                    </a:cubicBezTo>
                    <a:cubicBezTo>
                      <a:pt x="68" y="190"/>
                      <a:pt x="59" y="199"/>
                      <a:pt x="48" y="199"/>
                    </a:cubicBezTo>
                    <a:cubicBezTo>
                      <a:pt x="23" y="198"/>
                      <a:pt x="0" y="219"/>
                      <a:pt x="0" y="247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277"/>
                      <a:pt x="2" y="279"/>
                      <a:pt x="5" y="279"/>
                    </a:cubicBezTo>
                    <a:cubicBezTo>
                      <a:pt x="8" y="279"/>
                      <a:pt x="10" y="277"/>
                      <a:pt x="10" y="274"/>
                    </a:cubicBezTo>
                    <a:cubicBezTo>
                      <a:pt x="10" y="247"/>
                      <a:pt x="10" y="247"/>
                      <a:pt x="10" y="247"/>
                    </a:cubicBezTo>
                    <a:cubicBezTo>
                      <a:pt x="10" y="225"/>
                      <a:pt x="27" y="208"/>
                      <a:pt x="48" y="208"/>
                    </a:cubicBezTo>
                    <a:cubicBezTo>
                      <a:pt x="50" y="208"/>
                      <a:pt x="52" y="208"/>
                      <a:pt x="55" y="207"/>
                    </a:cubicBezTo>
                    <a:cubicBezTo>
                      <a:pt x="61" y="237"/>
                      <a:pt x="61" y="237"/>
                      <a:pt x="61" y="237"/>
                    </a:cubicBezTo>
                    <a:cubicBezTo>
                      <a:pt x="62" y="241"/>
                      <a:pt x="67" y="242"/>
                      <a:pt x="69" y="239"/>
                    </a:cubicBezTo>
                    <a:cubicBezTo>
                      <a:pt x="86" y="220"/>
                      <a:pt x="86" y="220"/>
                      <a:pt x="86" y="220"/>
                    </a:cubicBezTo>
                    <a:cubicBezTo>
                      <a:pt x="90" y="224"/>
                      <a:pt x="90" y="224"/>
                      <a:pt x="90" y="224"/>
                    </a:cubicBezTo>
                    <a:cubicBezTo>
                      <a:pt x="90" y="252"/>
                      <a:pt x="90" y="252"/>
                      <a:pt x="90" y="252"/>
                    </a:cubicBezTo>
                    <a:cubicBezTo>
                      <a:pt x="90" y="255"/>
                      <a:pt x="92" y="257"/>
                      <a:pt x="95" y="257"/>
                    </a:cubicBezTo>
                    <a:cubicBezTo>
                      <a:pt x="97" y="257"/>
                      <a:pt x="99" y="255"/>
                      <a:pt x="99" y="252"/>
                    </a:cubicBezTo>
                    <a:cubicBezTo>
                      <a:pt x="99" y="224"/>
                      <a:pt x="99" y="224"/>
                      <a:pt x="99" y="224"/>
                    </a:cubicBezTo>
                    <a:cubicBezTo>
                      <a:pt x="103" y="220"/>
                      <a:pt x="103" y="220"/>
                      <a:pt x="103" y="220"/>
                    </a:cubicBezTo>
                    <a:cubicBezTo>
                      <a:pt x="120" y="239"/>
                      <a:pt x="120" y="239"/>
                      <a:pt x="120" y="239"/>
                    </a:cubicBezTo>
                    <a:cubicBezTo>
                      <a:pt x="123" y="242"/>
                      <a:pt x="127" y="241"/>
                      <a:pt x="128" y="237"/>
                    </a:cubicBezTo>
                    <a:cubicBezTo>
                      <a:pt x="135" y="207"/>
                      <a:pt x="135" y="207"/>
                      <a:pt x="135" y="207"/>
                    </a:cubicBezTo>
                    <a:cubicBezTo>
                      <a:pt x="137" y="208"/>
                      <a:pt x="139" y="208"/>
                      <a:pt x="141" y="208"/>
                    </a:cubicBezTo>
                    <a:cubicBezTo>
                      <a:pt x="162" y="208"/>
                      <a:pt x="180" y="225"/>
                      <a:pt x="180" y="247"/>
                    </a:cubicBezTo>
                    <a:cubicBezTo>
                      <a:pt x="180" y="274"/>
                      <a:pt x="180" y="274"/>
                      <a:pt x="180" y="274"/>
                    </a:cubicBezTo>
                    <a:cubicBezTo>
                      <a:pt x="180" y="277"/>
                      <a:pt x="182" y="279"/>
                      <a:pt x="184" y="279"/>
                    </a:cubicBezTo>
                    <a:cubicBezTo>
                      <a:pt x="187" y="279"/>
                      <a:pt x="189" y="277"/>
                      <a:pt x="189" y="274"/>
                    </a:cubicBezTo>
                    <a:cubicBezTo>
                      <a:pt x="189" y="247"/>
                      <a:pt x="189" y="247"/>
                      <a:pt x="189" y="247"/>
                    </a:cubicBezTo>
                    <a:cubicBezTo>
                      <a:pt x="189" y="220"/>
                      <a:pt x="167" y="199"/>
                      <a:pt x="141" y="199"/>
                    </a:cubicBezTo>
                    <a:close/>
                    <a:moveTo>
                      <a:pt x="42" y="122"/>
                    </a:move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71"/>
                      <a:pt x="52" y="61"/>
                      <a:pt x="65" y="61"/>
                    </a:cubicBezTo>
                    <a:cubicBezTo>
                      <a:pt x="65" y="61"/>
                      <a:pt x="124" y="61"/>
                      <a:pt x="124" y="61"/>
                    </a:cubicBezTo>
                    <a:cubicBezTo>
                      <a:pt x="137" y="61"/>
                      <a:pt x="148" y="71"/>
                      <a:pt x="148" y="84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8" y="151"/>
                      <a:pt x="124" y="175"/>
                      <a:pt x="95" y="175"/>
                    </a:cubicBezTo>
                    <a:cubicBezTo>
                      <a:pt x="66" y="175"/>
                      <a:pt x="42" y="151"/>
                      <a:pt x="42" y="122"/>
                    </a:cubicBezTo>
                    <a:close/>
                    <a:moveTo>
                      <a:pt x="68" y="226"/>
                    </a:moveTo>
                    <a:cubicBezTo>
                      <a:pt x="63" y="204"/>
                      <a:pt x="63" y="204"/>
                      <a:pt x="63" y="204"/>
                    </a:cubicBezTo>
                    <a:cubicBezTo>
                      <a:pt x="65" y="203"/>
                      <a:pt x="67" y="202"/>
                      <a:pt x="68" y="200"/>
                    </a:cubicBezTo>
                    <a:cubicBezTo>
                      <a:pt x="80" y="213"/>
                      <a:pt x="80" y="213"/>
                      <a:pt x="80" y="213"/>
                    </a:cubicBezTo>
                    <a:lnTo>
                      <a:pt x="68" y="226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6" name="Freeform 107">
                <a:extLst>
                  <a:ext uri="{FF2B5EF4-FFF2-40B4-BE49-F238E27FC236}">
                    <a16:creationId xmlns:a16="http://schemas.microsoft.com/office/drawing/2014/main" id="{5A71D2F1-0C54-A796-D32B-E81407EB3C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2287588"/>
                <a:ext cx="307975" cy="452438"/>
              </a:xfrm>
              <a:custGeom>
                <a:avLst/>
                <a:gdLst>
                  <a:gd name="T0" fmla="*/ 180 w 193"/>
                  <a:gd name="T1" fmla="*/ 249 h 283"/>
                  <a:gd name="T2" fmla="*/ 127 w 193"/>
                  <a:gd name="T3" fmla="*/ 244 h 283"/>
                  <a:gd name="T4" fmla="*/ 103 w 193"/>
                  <a:gd name="T5" fmla="*/ 254 h 283"/>
                  <a:gd name="T6" fmla="*/ 90 w 193"/>
                  <a:gd name="T7" fmla="*/ 227 h 283"/>
                  <a:gd name="T8" fmla="*/ 61 w 193"/>
                  <a:gd name="T9" fmla="*/ 239 h 283"/>
                  <a:gd name="T10" fmla="*/ 14 w 193"/>
                  <a:gd name="T11" fmla="*/ 276 h 283"/>
                  <a:gd name="T12" fmla="*/ 15 w 193"/>
                  <a:gd name="T13" fmla="*/ 213 h 283"/>
                  <a:gd name="T14" fmla="*/ 18 w 193"/>
                  <a:gd name="T15" fmla="*/ 108 h 283"/>
                  <a:gd name="T16" fmla="*/ 83 w 193"/>
                  <a:gd name="T17" fmla="*/ 0 h 283"/>
                  <a:gd name="T18" fmla="*/ 153 w 193"/>
                  <a:gd name="T19" fmla="*/ 24 h 283"/>
                  <a:gd name="T20" fmla="*/ 176 w 193"/>
                  <a:gd name="T21" fmla="*/ 108 h 283"/>
                  <a:gd name="T22" fmla="*/ 151 w 193"/>
                  <a:gd name="T23" fmla="*/ 37 h 283"/>
                  <a:gd name="T24" fmla="*/ 143 w 193"/>
                  <a:gd name="T25" fmla="*/ 13 h 283"/>
                  <a:gd name="T26" fmla="*/ 31 w 193"/>
                  <a:gd name="T27" fmla="*/ 51 h 283"/>
                  <a:gd name="T28" fmla="*/ 67 w 193"/>
                  <a:gd name="T29" fmla="*/ 52 h 283"/>
                  <a:gd name="T30" fmla="*/ 161 w 193"/>
                  <a:gd name="T31" fmla="*/ 124 h 283"/>
                  <a:gd name="T32" fmla="*/ 97 w 193"/>
                  <a:gd name="T33" fmla="*/ 214 h 283"/>
                  <a:gd name="T34" fmla="*/ 122 w 193"/>
                  <a:gd name="T35" fmla="*/ 224 h 283"/>
                  <a:gd name="T36" fmla="*/ 128 w 193"/>
                  <a:gd name="T37" fmla="*/ 190 h 283"/>
                  <a:gd name="T38" fmla="*/ 193 w 193"/>
                  <a:gd name="T39" fmla="*/ 276 h 283"/>
                  <a:gd name="T40" fmla="*/ 143 w 193"/>
                  <a:gd name="T41" fmla="*/ 208 h 283"/>
                  <a:gd name="T42" fmla="*/ 186 w 193"/>
                  <a:gd name="T43" fmla="*/ 279 h 283"/>
                  <a:gd name="T44" fmla="*/ 143 w 193"/>
                  <a:gd name="T45" fmla="*/ 203 h 283"/>
                  <a:gd name="T46" fmla="*/ 120 w 193"/>
                  <a:gd name="T47" fmla="*/ 193 h 283"/>
                  <a:gd name="T48" fmla="*/ 124 w 193"/>
                  <a:gd name="T49" fmla="*/ 232 h 283"/>
                  <a:gd name="T50" fmla="*/ 106 w 193"/>
                  <a:gd name="T51" fmla="*/ 209 h 283"/>
                  <a:gd name="T52" fmla="*/ 77 w 193"/>
                  <a:gd name="T53" fmla="*/ 183 h 283"/>
                  <a:gd name="T54" fmla="*/ 157 w 193"/>
                  <a:gd name="T55" fmla="*/ 124 h 283"/>
                  <a:gd name="T56" fmla="*/ 67 w 193"/>
                  <a:gd name="T57" fmla="*/ 56 h 283"/>
                  <a:gd name="T58" fmla="*/ 27 w 193"/>
                  <a:gd name="T59" fmla="*/ 108 h 283"/>
                  <a:gd name="T60" fmla="*/ 83 w 193"/>
                  <a:gd name="T61" fmla="*/ 9 h 283"/>
                  <a:gd name="T62" fmla="*/ 144 w 193"/>
                  <a:gd name="T63" fmla="*/ 30 h 283"/>
                  <a:gd name="T64" fmla="*/ 169 w 193"/>
                  <a:gd name="T65" fmla="*/ 111 h 283"/>
                  <a:gd name="T66" fmla="*/ 153 w 193"/>
                  <a:gd name="T67" fmla="*/ 28 h 283"/>
                  <a:gd name="T68" fmla="*/ 153 w 193"/>
                  <a:gd name="T69" fmla="*/ 4 h 283"/>
                  <a:gd name="T70" fmla="*/ 39 w 193"/>
                  <a:gd name="T71" fmla="*/ 33 h 283"/>
                  <a:gd name="T72" fmla="*/ 35 w 193"/>
                  <a:gd name="T73" fmla="*/ 124 h 283"/>
                  <a:gd name="T74" fmla="*/ 72 w 193"/>
                  <a:gd name="T75" fmla="*/ 179 h 283"/>
                  <a:gd name="T76" fmla="*/ 4 w 193"/>
                  <a:gd name="T77" fmla="*/ 249 h 283"/>
                  <a:gd name="T78" fmla="*/ 10 w 193"/>
                  <a:gd name="T79" fmla="*/ 249 h 283"/>
                  <a:gd name="T80" fmla="*/ 65 w 193"/>
                  <a:gd name="T81" fmla="*/ 238 h 283"/>
                  <a:gd name="T82" fmla="*/ 94 w 193"/>
                  <a:gd name="T83" fmla="*/ 225 h 283"/>
                  <a:gd name="T84" fmla="*/ 99 w 193"/>
                  <a:gd name="T85" fmla="*/ 254 h 283"/>
                  <a:gd name="T86" fmla="*/ 126 w 193"/>
                  <a:gd name="T87" fmla="*/ 240 h 283"/>
                  <a:gd name="T88" fmla="*/ 63 w 193"/>
                  <a:gd name="T89" fmla="*/ 205 h 283"/>
                  <a:gd name="T90" fmla="*/ 84 w 193"/>
                  <a:gd name="T91" fmla="*/ 215 h 283"/>
                  <a:gd name="T92" fmla="*/ 79 w 193"/>
                  <a:gd name="T93" fmla="*/ 215 h 283"/>
                  <a:gd name="T94" fmla="*/ 42 w 193"/>
                  <a:gd name="T95" fmla="*/ 124 h 283"/>
                  <a:gd name="T96" fmla="*/ 152 w 193"/>
                  <a:gd name="T97" fmla="*/ 86 h 283"/>
                  <a:gd name="T98" fmla="*/ 97 w 193"/>
                  <a:gd name="T99" fmla="*/ 175 h 283"/>
                  <a:gd name="T100" fmla="*/ 67 w 193"/>
                  <a:gd name="T101" fmla="*/ 65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3" h="283">
                    <a:moveTo>
                      <a:pt x="186" y="283"/>
                    </a:moveTo>
                    <a:cubicBezTo>
                      <a:pt x="184" y="283"/>
                      <a:pt x="183" y="282"/>
                      <a:pt x="181" y="281"/>
                    </a:cubicBezTo>
                    <a:cubicBezTo>
                      <a:pt x="180" y="280"/>
                      <a:pt x="180" y="278"/>
                      <a:pt x="180" y="276"/>
                    </a:cubicBezTo>
                    <a:cubicBezTo>
                      <a:pt x="180" y="249"/>
                      <a:pt x="180" y="249"/>
                      <a:pt x="180" y="249"/>
                    </a:cubicBezTo>
                    <a:cubicBezTo>
                      <a:pt x="180" y="229"/>
                      <a:pt x="163" y="212"/>
                      <a:pt x="143" y="212"/>
                    </a:cubicBezTo>
                    <a:cubicBezTo>
                      <a:pt x="141" y="212"/>
                      <a:pt x="140" y="212"/>
                      <a:pt x="138" y="212"/>
                    </a:cubicBezTo>
                    <a:cubicBezTo>
                      <a:pt x="132" y="239"/>
                      <a:pt x="132" y="239"/>
                      <a:pt x="132" y="239"/>
                    </a:cubicBezTo>
                    <a:cubicBezTo>
                      <a:pt x="132" y="242"/>
                      <a:pt x="130" y="244"/>
                      <a:pt x="127" y="244"/>
                    </a:cubicBezTo>
                    <a:cubicBezTo>
                      <a:pt x="125" y="245"/>
                      <a:pt x="122" y="244"/>
                      <a:pt x="121" y="242"/>
                    </a:cubicBezTo>
                    <a:cubicBezTo>
                      <a:pt x="105" y="225"/>
                      <a:pt x="105" y="225"/>
                      <a:pt x="105" y="225"/>
                    </a:cubicBezTo>
                    <a:cubicBezTo>
                      <a:pt x="103" y="227"/>
                      <a:pt x="103" y="227"/>
                      <a:pt x="103" y="227"/>
                    </a:cubicBezTo>
                    <a:cubicBezTo>
                      <a:pt x="103" y="254"/>
                      <a:pt x="103" y="254"/>
                      <a:pt x="103" y="254"/>
                    </a:cubicBezTo>
                    <a:cubicBezTo>
                      <a:pt x="103" y="258"/>
                      <a:pt x="100" y="261"/>
                      <a:pt x="97" y="261"/>
                    </a:cubicBezTo>
                    <a:cubicBezTo>
                      <a:pt x="95" y="261"/>
                      <a:pt x="93" y="260"/>
                      <a:pt x="92" y="259"/>
                    </a:cubicBezTo>
                    <a:cubicBezTo>
                      <a:pt x="91" y="258"/>
                      <a:pt x="90" y="256"/>
                      <a:pt x="90" y="254"/>
                    </a:cubicBezTo>
                    <a:cubicBezTo>
                      <a:pt x="90" y="227"/>
                      <a:pt x="90" y="227"/>
                      <a:pt x="90" y="227"/>
                    </a:cubicBezTo>
                    <a:cubicBezTo>
                      <a:pt x="88" y="225"/>
                      <a:pt x="88" y="225"/>
                      <a:pt x="88" y="225"/>
                    </a:cubicBezTo>
                    <a:cubicBezTo>
                      <a:pt x="73" y="242"/>
                      <a:pt x="73" y="242"/>
                      <a:pt x="73" y="242"/>
                    </a:cubicBezTo>
                    <a:cubicBezTo>
                      <a:pt x="71" y="244"/>
                      <a:pt x="68" y="245"/>
                      <a:pt x="66" y="244"/>
                    </a:cubicBezTo>
                    <a:cubicBezTo>
                      <a:pt x="63" y="244"/>
                      <a:pt x="62" y="242"/>
                      <a:pt x="61" y="239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3" y="212"/>
                      <a:pt x="52" y="212"/>
                      <a:pt x="50" y="212"/>
                    </a:cubicBezTo>
                    <a:cubicBezTo>
                      <a:pt x="30" y="212"/>
                      <a:pt x="14" y="228"/>
                      <a:pt x="14" y="249"/>
                    </a:cubicBezTo>
                    <a:cubicBezTo>
                      <a:pt x="14" y="276"/>
                      <a:pt x="14" y="276"/>
                      <a:pt x="14" y="276"/>
                    </a:cubicBezTo>
                    <a:cubicBezTo>
                      <a:pt x="14" y="280"/>
                      <a:pt x="11" y="283"/>
                      <a:pt x="7" y="283"/>
                    </a:cubicBezTo>
                    <a:cubicBezTo>
                      <a:pt x="3" y="283"/>
                      <a:pt x="0" y="280"/>
                      <a:pt x="0" y="276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35"/>
                      <a:pt x="6" y="222"/>
                      <a:pt x="15" y="213"/>
                    </a:cubicBezTo>
                    <a:cubicBezTo>
                      <a:pt x="25" y="204"/>
                      <a:pt x="38" y="199"/>
                      <a:pt x="51" y="199"/>
                    </a:cubicBezTo>
                    <a:cubicBezTo>
                      <a:pt x="60" y="199"/>
                      <a:pt x="68" y="191"/>
                      <a:pt x="68" y="181"/>
                    </a:cubicBezTo>
                    <a:cubicBezTo>
                      <a:pt x="47" y="171"/>
                      <a:pt x="34" y="151"/>
                      <a:pt x="33" y="128"/>
                    </a:cubicBezTo>
                    <a:cubicBezTo>
                      <a:pt x="24" y="125"/>
                      <a:pt x="18" y="117"/>
                      <a:pt x="18" y="108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41"/>
                      <a:pt x="26" y="31"/>
                      <a:pt x="36" y="29"/>
                    </a:cubicBezTo>
                    <a:cubicBezTo>
                      <a:pt x="45" y="11"/>
                      <a:pt x="6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155" y="0"/>
                      <a:pt x="157" y="1"/>
                      <a:pt x="158" y="3"/>
                    </a:cubicBezTo>
                    <a:cubicBezTo>
                      <a:pt x="159" y="4"/>
                      <a:pt x="160" y="7"/>
                      <a:pt x="159" y="9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4" y="24"/>
                      <a:pt x="154" y="24"/>
                      <a:pt x="154" y="24"/>
                    </a:cubicBezTo>
                    <a:cubicBezTo>
                      <a:pt x="167" y="28"/>
                      <a:pt x="176" y="39"/>
                      <a:pt x="176" y="52"/>
                    </a:cubicBezTo>
                    <a:cubicBezTo>
                      <a:pt x="176" y="53"/>
                      <a:pt x="176" y="84"/>
                      <a:pt x="176" y="99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2"/>
                      <a:pt x="173" y="115"/>
                      <a:pt x="169" y="115"/>
                    </a:cubicBezTo>
                    <a:cubicBezTo>
                      <a:pt x="166" y="115"/>
                      <a:pt x="163" y="112"/>
                      <a:pt x="163" y="108"/>
                    </a:cubicBez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45"/>
                      <a:pt x="158" y="39"/>
                      <a:pt x="151" y="37"/>
                    </a:cubicBezTo>
                    <a:cubicBezTo>
                      <a:pt x="143" y="34"/>
                      <a:pt x="143" y="34"/>
                      <a:pt x="143" y="34"/>
                    </a:cubicBezTo>
                    <a:cubicBezTo>
                      <a:pt x="141" y="34"/>
                      <a:pt x="139" y="33"/>
                      <a:pt x="139" y="31"/>
                    </a:cubicBezTo>
                    <a:cubicBezTo>
                      <a:pt x="138" y="29"/>
                      <a:pt x="138" y="27"/>
                      <a:pt x="138" y="26"/>
                    </a:cubicBezTo>
                    <a:cubicBezTo>
                      <a:pt x="143" y="13"/>
                      <a:pt x="143" y="13"/>
                      <a:pt x="143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67" y="13"/>
                      <a:pt x="53" y="23"/>
                      <a:pt x="47" y="38"/>
                    </a:cubicBezTo>
                    <a:cubicBezTo>
                      <a:pt x="46" y="40"/>
                      <a:pt x="43" y="42"/>
                      <a:pt x="40" y="42"/>
                    </a:cubicBezTo>
                    <a:cubicBezTo>
                      <a:pt x="35" y="42"/>
                      <a:pt x="31" y="46"/>
                      <a:pt x="31" y="51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31" y="109"/>
                      <a:pt x="32" y="111"/>
                      <a:pt x="32" y="112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3" y="67"/>
                      <a:pt x="48" y="52"/>
                      <a:pt x="67" y="52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36" y="52"/>
                      <a:pt x="144" y="55"/>
                      <a:pt x="151" y="62"/>
                    </a:cubicBezTo>
                    <a:cubicBezTo>
                      <a:pt x="157" y="68"/>
                      <a:pt x="161" y="77"/>
                      <a:pt x="161" y="86"/>
                    </a:cubicBezTo>
                    <a:cubicBezTo>
                      <a:pt x="161" y="124"/>
                      <a:pt x="161" y="124"/>
                      <a:pt x="161" y="124"/>
                    </a:cubicBezTo>
                    <a:cubicBezTo>
                      <a:pt x="161" y="144"/>
                      <a:pt x="151" y="163"/>
                      <a:pt x="135" y="175"/>
                    </a:cubicBezTo>
                    <a:cubicBezTo>
                      <a:pt x="119" y="187"/>
                      <a:pt x="100" y="191"/>
                      <a:pt x="81" y="186"/>
                    </a:cubicBezTo>
                    <a:cubicBezTo>
                      <a:pt x="80" y="189"/>
                      <a:pt x="80" y="192"/>
                      <a:pt x="78" y="194"/>
                    </a:cubicBezTo>
                    <a:cubicBezTo>
                      <a:pt x="97" y="214"/>
                      <a:pt x="97" y="214"/>
                      <a:pt x="97" y="214"/>
                    </a:cubicBezTo>
                    <a:cubicBezTo>
                      <a:pt x="103" y="207"/>
                      <a:pt x="103" y="207"/>
                      <a:pt x="103" y="207"/>
                    </a:cubicBezTo>
                    <a:cubicBezTo>
                      <a:pt x="106" y="204"/>
                      <a:pt x="110" y="204"/>
                      <a:pt x="113" y="206"/>
                    </a:cubicBezTo>
                    <a:cubicBezTo>
                      <a:pt x="115" y="208"/>
                      <a:pt x="116" y="211"/>
                      <a:pt x="114" y="214"/>
                    </a:cubicBezTo>
                    <a:cubicBezTo>
                      <a:pt x="122" y="224"/>
                      <a:pt x="122" y="224"/>
                      <a:pt x="122" y="224"/>
                    </a:cubicBezTo>
                    <a:cubicBezTo>
                      <a:pt x="126" y="207"/>
                      <a:pt x="126" y="207"/>
                      <a:pt x="126" y="207"/>
                    </a:cubicBezTo>
                    <a:cubicBezTo>
                      <a:pt x="122" y="204"/>
                      <a:pt x="119" y="201"/>
                      <a:pt x="117" y="197"/>
                    </a:cubicBezTo>
                    <a:cubicBezTo>
                      <a:pt x="115" y="194"/>
                      <a:pt x="116" y="190"/>
                      <a:pt x="119" y="188"/>
                    </a:cubicBezTo>
                    <a:cubicBezTo>
                      <a:pt x="122" y="186"/>
                      <a:pt x="126" y="187"/>
                      <a:pt x="128" y="190"/>
                    </a:cubicBezTo>
                    <a:cubicBezTo>
                      <a:pt x="131" y="196"/>
                      <a:pt x="137" y="199"/>
                      <a:pt x="143" y="199"/>
                    </a:cubicBezTo>
                    <a:cubicBezTo>
                      <a:pt x="156" y="199"/>
                      <a:pt x="169" y="204"/>
                      <a:pt x="178" y="213"/>
                    </a:cubicBezTo>
                    <a:cubicBezTo>
                      <a:pt x="188" y="223"/>
                      <a:pt x="193" y="235"/>
                      <a:pt x="193" y="249"/>
                    </a:cubicBezTo>
                    <a:cubicBezTo>
                      <a:pt x="193" y="276"/>
                      <a:pt x="193" y="276"/>
                      <a:pt x="193" y="276"/>
                    </a:cubicBezTo>
                    <a:cubicBezTo>
                      <a:pt x="193" y="280"/>
                      <a:pt x="190" y="283"/>
                      <a:pt x="186" y="283"/>
                    </a:cubicBezTo>
                    <a:close/>
                    <a:moveTo>
                      <a:pt x="135" y="207"/>
                    </a:moveTo>
                    <a:cubicBezTo>
                      <a:pt x="137" y="207"/>
                      <a:pt x="137" y="207"/>
                      <a:pt x="137" y="207"/>
                    </a:cubicBezTo>
                    <a:cubicBezTo>
                      <a:pt x="139" y="208"/>
                      <a:pt x="141" y="208"/>
                      <a:pt x="143" y="208"/>
                    </a:cubicBezTo>
                    <a:cubicBezTo>
                      <a:pt x="165" y="208"/>
                      <a:pt x="184" y="226"/>
                      <a:pt x="184" y="249"/>
                    </a:cubicBezTo>
                    <a:cubicBezTo>
                      <a:pt x="184" y="276"/>
                      <a:pt x="184" y="276"/>
                      <a:pt x="184" y="276"/>
                    </a:cubicBezTo>
                    <a:cubicBezTo>
                      <a:pt x="184" y="277"/>
                      <a:pt x="184" y="278"/>
                      <a:pt x="184" y="278"/>
                    </a:cubicBezTo>
                    <a:cubicBezTo>
                      <a:pt x="185" y="279"/>
                      <a:pt x="185" y="279"/>
                      <a:pt x="186" y="279"/>
                    </a:cubicBezTo>
                    <a:cubicBezTo>
                      <a:pt x="188" y="279"/>
                      <a:pt x="189" y="278"/>
                      <a:pt x="189" y="276"/>
                    </a:cubicBezTo>
                    <a:cubicBezTo>
                      <a:pt x="189" y="249"/>
                      <a:pt x="189" y="249"/>
                      <a:pt x="189" y="249"/>
                    </a:cubicBezTo>
                    <a:cubicBezTo>
                      <a:pt x="189" y="237"/>
                      <a:pt x="184" y="225"/>
                      <a:pt x="175" y="216"/>
                    </a:cubicBezTo>
                    <a:cubicBezTo>
                      <a:pt x="167" y="208"/>
                      <a:pt x="155" y="203"/>
                      <a:pt x="143" y="203"/>
                    </a:cubicBezTo>
                    <a:cubicBezTo>
                      <a:pt x="143" y="203"/>
                      <a:pt x="143" y="203"/>
                      <a:pt x="143" y="203"/>
                    </a:cubicBezTo>
                    <a:cubicBezTo>
                      <a:pt x="135" y="203"/>
                      <a:pt x="128" y="199"/>
                      <a:pt x="125" y="192"/>
                    </a:cubicBezTo>
                    <a:cubicBezTo>
                      <a:pt x="124" y="191"/>
                      <a:pt x="122" y="191"/>
                      <a:pt x="121" y="192"/>
                    </a:cubicBezTo>
                    <a:cubicBezTo>
                      <a:pt x="120" y="192"/>
                      <a:pt x="120" y="193"/>
                      <a:pt x="120" y="193"/>
                    </a:cubicBezTo>
                    <a:cubicBezTo>
                      <a:pt x="120" y="194"/>
                      <a:pt x="120" y="195"/>
                      <a:pt x="120" y="195"/>
                    </a:cubicBezTo>
                    <a:cubicBezTo>
                      <a:pt x="122" y="199"/>
                      <a:pt x="125" y="202"/>
                      <a:pt x="129" y="204"/>
                    </a:cubicBezTo>
                    <a:cubicBezTo>
                      <a:pt x="130" y="205"/>
                      <a:pt x="130" y="205"/>
                      <a:pt x="130" y="205"/>
                    </a:cubicBezTo>
                    <a:cubicBezTo>
                      <a:pt x="124" y="232"/>
                      <a:pt x="124" y="232"/>
                      <a:pt x="124" y="232"/>
                    </a:cubicBezTo>
                    <a:cubicBezTo>
                      <a:pt x="109" y="214"/>
                      <a:pt x="109" y="214"/>
                      <a:pt x="109" y="214"/>
                    </a:cubicBezTo>
                    <a:cubicBezTo>
                      <a:pt x="110" y="213"/>
                      <a:pt x="110" y="213"/>
                      <a:pt x="110" y="213"/>
                    </a:cubicBezTo>
                    <a:cubicBezTo>
                      <a:pt x="111" y="212"/>
                      <a:pt x="111" y="210"/>
                      <a:pt x="110" y="209"/>
                    </a:cubicBezTo>
                    <a:cubicBezTo>
                      <a:pt x="109" y="208"/>
                      <a:pt x="107" y="208"/>
                      <a:pt x="106" y="209"/>
                    </a:cubicBezTo>
                    <a:cubicBezTo>
                      <a:pt x="97" y="220"/>
                      <a:pt x="97" y="220"/>
                      <a:pt x="97" y="220"/>
                    </a:cubicBezTo>
                    <a:cubicBezTo>
                      <a:pt x="74" y="195"/>
                      <a:pt x="74" y="195"/>
                      <a:pt x="74" y="195"/>
                    </a:cubicBezTo>
                    <a:cubicBezTo>
                      <a:pt x="74" y="194"/>
                      <a:pt x="74" y="194"/>
                      <a:pt x="74" y="194"/>
                    </a:cubicBezTo>
                    <a:cubicBezTo>
                      <a:pt x="76" y="190"/>
                      <a:pt x="77" y="187"/>
                      <a:pt x="77" y="183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98" y="187"/>
                      <a:pt x="117" y="184"/>
                      <a:pt x="133" y="172"/>
                    </a:cubicBezTo>
                    <a:cubicBezTo>
                      <a:pt x="148" y="161"/>
                      <a:pt x="157" y="143"/>
                      <a:pt x="157" y="124"/>
                    </a:cubicBezTo>
                    <a:cubicBezTo>
                      <a:pt x="157" y="86"/>
                      <a:pt x="157" y="86"/>
                      <a:pt x="157" y="86"/>
                    </a:cubicBezTo>
                    <a:cubicBezTo>
                      <a:pt x="157" y="78"/>
                      <a:pt x="154" y="70"/>
                      <a:pt x="148" y="65"/>
                    </a:cubicBezTo>
                    <a:cubicBezTo>
                      <a:pt x="142" y="59"/>
                      <a:pt x="135" y="56"/>
                      <a:pt x="126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50" y="56"/>
                      <a:pt x="37" y="69"/>
                      <a:pt x="36" y="86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0" y="116"/>
                      <a:pt x="27" y="112"/>
                      <a:pt x="27" y="108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44"/>
                      <a:pt x="33" y="38"/>
                      <a:pt x="40" y="38"/>
                    </a:cubicBezTo>
                    <a:cubicBezTo>
                      <a:pt x="41" y="38"/>
                      <a:pt x="42" y="37"/>
                      <a:pt x="43" y="36"/>
                    </a:cubicBezTo>
                    <a:cubicBezTo>
                      <a:pt x="49" y="20"/>
                      <a:pt x="65" y="9"/>
                      <a:pt x="83" y="9"/>
                    </a:cubicBezTo>
                    <a:cubicBezTo>
                      <a:pt x="149" y="9"/>
                      <a:pt x="149" y="9"/>
                      <a:pt x="149" y="9"/>
                    </a:cubicBezTo>
                    <a:cubicBezTo>
                      <a:pt x="142" y="27"/>
                      <a:pt x="142" y="27"/>
                      <a:pt x="142" y="27"/>
                    </a:cubicBezTo>
                    <a:cubicBezTo>
                      <a:pt x="142" y="28"/>
                      <a:pt x="142" y="28"/>
                      <a:pt x="142" y="29"/>
                    </a:cubicBezTo>
                    <a:cubicBezTo>
                      <a:pt x="142" y="30"/>
                      <a:pt x="143" y="30"/>
                      <a:pt x="144" y="30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61" y="35"/>
                      <a:pt x="167" y="44"/>
                      <a:pt x="167" y="53"/>
                    </a:cubicBezTo>
                    <a:cubicBezTo>
                      <a:pt x="167" y="108"/>
                      <a:pt x="167" y="108"/>
                      <a:pt x="167" y="108"/>
                    </a:cubicBezTo>
                    <a:cubicBezTo>
                      <a:pt x="167" y="109"/>
                      <a:pt x="168" y="111"/>
                      <a:pt x="169" y="111"/>
                    </a:cubicBezTo>
                    <a:cubicBezTo>
                      <a:pt x="171" y="111"/>
                      <a:pt x="172" y="109"/>
                      <a:pt x="172" y="108"/>
                    </a:cubicBezTo>
                    <a:cubicBezTo>
                      <a:pt x="172" y="99"/>
                      <a:pt x="172" y="99"/>
                      <a:pt x="172" y="99"/>
                    </a:cubicBezTo>
                    <a:cubicBezTo>
                      <a:pt x="172" y="84"/>
                      <a:pt x="172" y="53"/>
                      <a:pt x="172" y="52"/>
                    </a:cubicBezTo>
                    <a:cubicBezTo>
                      <a:pt x="172" y="41"/>
                      <a:pt x="164" y="31"/>
                      <a:pt x="153" y="28"/>
                    </a:cubicBezTo>
                    <a:cubicBezTo>
                      <a:pt x="148" y="26"/>
                      <a:pt x="148" y="26"/>
                      <a:pt x="148" y="26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155" y="7"/>
                      <a:pt x="155" y="6"/>
                      <a:pt x="155" y="5"/>
                    </a:cubicBezTo>
                    <a:cubicBezTo>
                      <a:pt x="154" y="4"/>
                      <a:pt x="154" y="4"/>
                      <a:pt x="15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64" y="4"/>
                      <a:pt x="47" y="15"/>
                      <a:pt x="39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29" y="34"/>
                      <a:pt x="22" y="42"/>
                      <a:pt x="22" y="51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22" y="116"/>
                      <a:pt x="27" y="122"/>
                      <a:pt x="35" y="124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37" y="126"/>
                      <a:pt x="37" y="126"/>
                      <a:pt x="37" y="126"/>
                    </a:cubicBezTo>
                    <a:cubicBezTo>
                      <a:pt x="37" y="149"/>
                      <a:pt x="50" y="169"/>
                      <a:pt x="71" y="178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2" y="193"/>
                      <a:pt x="62" y="203"/>
                      <a:pt x="50" y="203"/>
                    </a:cubicBezTo>
                    <a:cubicBezTo>
                      <a:pt x="39" y="203"/>
                      <a:pt x="27" y="207"/>
                      <a:pt x="18" y="216"/>
                    </a:cubicBezTo>
                    <a:cubicBezTo>
                      <a:pt x="9" y="225"/>
                      <a:pt x="4" y="236"/>
                      <a:pt x="4" y="249"/>
                    </a:cubicBezTo>
                    <a:cubicBezTo>
                      <a:pt x="4" y="276"/>
                      <a:pt x="4" y="276"/>
                      <a:pt x="4" y="276"/>
                    </a:cubicBezTo>
                    <a:cubicBezTo>
                      <a:pt x="4" y="278"/>
                      <a:pt x="6" y="279"/>
                      <a:pt x="7" y="279"/>
                    </a:cubicBezTo>
                    <a:cubicBezTo>
                      <a:pt x="8" y="279"/>
                      <a:pt x="10" y="278"/>
                      <a:pt x="10" y="276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26"/>
                      <a:pt x="28" y="208"/>
                      <a:pt x="50" y="208"/>
                    </a:cubicBezTo>
                    <a:cubicBezTo>
                      <a:pt x="52" y="208"/>
                      <a:pt x="54" y="208"/>
                      <a:pt x="56" y="207"/>
                    </a:cubicBezTo>
                    <a:cubicBezTo>
                      <a:pt x="58" y="207"/>
                      <a:pt x="58" y="207"/>
                      <a:pt x="58" y="207"/>
                    </a:cubicBezTo>
                    <a:cubicBezTo>
                      <a:pt x="65" y="238"/>
                      <a:pt x="65" y="238"/>
                      <a:pt x="65" y="238"/>
                    </a:cubicBezTo>
                    <a:cubicBezTo>
                      <a:pt x="65" y="239"/>
                      <a:pt x="66" y="240"/>
                      <a:pt x="67" y="240"/>
                    </a:cubicBezTo>
                    <a:cubicBezTo>
                      <a:pt x="68" y="241"/>
                      <a:pt x="69" y="240"/>
                      <a:pt x="70" y="240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94" y="225"/>
                      <a:pt x="94" y="225"/>
                      <a:pt x="94" y="225"/>
                    </a:cubicBezTo>
                    <a:cubicBezTo>
                      <a:pt x="94" y="254"/>
                      <a:pt x="94" y="254"/>
                      <a:pt x="94" y="254"/>
                    </a:cubicBezTo>
                    <a:cubicBezTo>
                      <a:pt x="94" y="255"/>
                      <a:pt x="94" y="256"/>
                      <a:pt x="95" y="256"/>
                    </a:cubicBezTo>
                    <a:cubicBezTo>
                      <a:pt x="95" y="257"/>
                      <a:pt x="96" y="257"/>
                      <a:pt x="97" y="257"/>
                    </a:cubicBezTo>
                    <a:cubicBezTo>
                      <a:pt x="98" y="257"/>
                      <a:pt x="99" y="256"/>
                      <a:pt x="99" y="254"/>
                    </a:cubicBezTo>
                    <a:cubicBezTo>
                      <a:pt x="99" y="225"/>
                      <a:pt x="99" y="225"/>
                      <a:pt x="99" y="225"/>
                    </a:cubicBezTo>
                    <a:cubicBezTo>
                      <a:pt x="105" y="218"/>
                      <a:pt x="105" y="218"/>
                      <a:pt x="105" y="218"/>
                    </a:cubicBezTo>
                    <a:cubicBezTo>
                      <a:pt x="124" y="240"/>
                      <a:pt x="124" y="240"/>
                      <a:pt x="124" y="240"/>
                    </a:cubicBezTo>
                    <a:cubicBezTo>
                      <a:pt x="124" y="240"/>
                      <a:pt x="125" y="241"/>
                      <a:pt x="126" y="240"/>
                    </a:cubicBezTo>
                    <a:cubicBezTo>
                      <a:pt x="127" y="240"/>
                      <a:pt x="128" y="239"/>
                      <a:pt x="128" y="238"/>
                    </a:cubicBezTo>
                    <a:lnTo>
                      <a:pt x="135" y="207"/>
                    </a:lnTo>
                    <a:close/>
                    <a:moveTo>
                      <a:pt x="69" y="232"/>
                    </a:moveTo>
                    <a:cubicBezTo>
                      <a:pt x="63" y="205"/>
                      <a:pt x="63" y="205"/>
                      <a:pt x="63" y="205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6" y="203"/>
                      <a:pt x="67" y="202"/>
                      <a:pt x="69" y="201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84" y="215"/>
                      <a:pt x="84" y="215"/>
                      <a:pt x="84" y="215"/>
                    </a:cubicBezTo>
                    <a:lnTo>
                      <a:pt x="69" y="232"/>
                    </a:lnTo>
                    <a:close/>
                    <a:moveTo>
                      <a:pt x="68" y="207"/>
                    </a:moveTo>
                    <a:cubicBezTo>
                      <a:pt x="71" y="223"/>
                      <a:pt x="71" y="223"/>
                      <a:pt x="71" y="223"/>
                    </a:cubicBezTo>
                    <a:cubicBezTo>
                      <a:pt x="79" y="215"/>
                      <a:pt x="79" y="215"/>
                      <a:pt x="79" y="215"/>
                    </a:cubicBezTo>
                    <a:cubicBezTo>
                      <a:pt x="70" y="205"/>
                      <a:pt x="70" y="205"/>
                      <a:pt x="70" y="205"/>
                    </a:cubicBezTo>
                    <a:cubicBezTo>
                      <a:pt x="69" y="206"/>
                      <a:pt x="68" y="206"/>
                      <a:pt x="68" y="207"/>
                    </a:cubicBezTo>
                    <a:close/>
                    <a:moveTo>
                      <a:pt x="97" y="179"/>
                    </a:moveTo>
                    <a:cubicBezTo>
                      <a:pt x="66" y="179"/>
                      <a:pt x="42" y="154"/>
                      <a:pt x="42" y="124"/>
                    </a:cubicBezTo>
                    <a:cubicBezTo>
                      <a:pt x="42" y="86"/>
                      <a:pt x="42" y="86"/>
                      <a:pt x="42" y="86"/>
                    </a:cubicBezTo>
                    <a:cubicBezTo>
                      <a:pt x="42" y="72"/>
                      <a:pt x="53" y="61"/>
                      <a:pt x="67" y="61"/>
                    </a:cubicBezTo>
                    <a:cubicBezTo>
                      <a:pt x="126" y="61"/>
                      <a:pt x="126" y="61"/>
                      <a:pt x="126" y="61"/>
                    </a:cubicBezTo>
                    <a:cubicBezTo>
                      <a:pt x="140" y="61"/>
                      <a:pt x="152" y="72"/>
                      <a:pt x="152" y="86"/>
                    </a:cubicBezTo>
                    <a:cubicBezTo>
                      <a:pt x="152" y="124"/>
                      <a:pt x="152" y="124"/>
                      <a:pt x="152" y="124"/>
                    </a:cubicBezTo>
                    <a:cubicBezTo>
                      <a:pt x="152" y="154"/>
                      <a:pt x="127" y="179"/>
                      <a:pt x="97" y="179"/>
                    </a:cubicBezTo>
                    <a:close/>
                    <a:moveTo>
                      <a:pt x="46" y="124"/>
                    </a:moveTo>
                    <a:cubicBezTo>
                      <a:pt x="46" y="152"/>
                      <a:pt x="69" y="175"/>
                      <a:pt x="97" y="175"/>
                    </a:cubicBezTo>
                    <a:cubicBezTo>
                      <a:pt x="125" y="175"/>
                      <a:pt x="148" y="152"/>
                      <a:pt x="148" y="124"/>
                    </a:cubicBezTo>
                    <a:cubicBezTo>
                      <a:pt x="148" y="86"/>
                      <a:pt x="148" y="86"/>
                      <a:pt x="148" y="86"/>
                    </a:cubicBezTo>
                    <a:cubicBezTo>
                      <a:pt x="148" y="74"/>
                      <a:pt x="138" y="65"/>
                      <a:pt x="12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55" y="65"/>
                      <a:pt x="46" y="74"/>
                      <a:pt x="46" y="86"/>
                    </a:cubicBezTo>
                    <a:lnTo>
                      <a:pt x="46" y="124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Freeform 108">
                <a:extLst>
                  <a:ext uri="{FF2B5EF4-FFF2-40B4-BE49-F238E27FC236}">
                    <a16:creationId xmlns:a16="http://schemas.microsoft.com/office/drawing/2014/main" id="{294A6BEC-3E0E-26C3-274B-F9D7E7D106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8563" y="2776538"/>
                <a:ext cx="603250" cy="288925"/>
              </a:xfrm>
              <a:custGeom>
                <a:avLst/>
                <a:gdLst>
                  <a:gd name="T0" fmla="*/ 8 w 378"/>
                  <a:gd name="T1" fmla="*/ 151 h 181"/>
                  <a:gd name="T2" fmla="*/ 30 w 378"/>
                  <a:gd name="T3" fmla="*/ 174 h 181"/>
                  <a:gd name="T4" fmla="*/ 38 w 378"/>
                  <a:gd name="T5" fmla="*/ 181 h 181"/>
                  <a:gd name="T6" fmla="*/ 340 w 378"/>
                  <a:gd name="T7" fmla="*/ 181 h 181"/>
                  <a:gd name="T8" fmla="*/ 347 w 378"/>
                  <a:gd name="T9" fmla="*/ 174 h 181"/>
                  <a:gd name="T10" fmla="*/ 370 w 378"/>
                  <a:gd name="T11" fmla="*/ 151 h 181"/>
                  <a:gd name="T12" fmla="*/ 378 w 378"/>
                  <a:gd name="T13" fmla="*/ 144 h 181"/>
                  <a:gd name="T14" fmla="*/ 378 w 378"/>
                  <a:gd name="T15" fmla="*/ 38 h 181"/>
                  <a:gd name="T16" fmla="*/ 370 w 378"/>
                  <a:gd name="T17" fmla="*/ 30 h 181"/>
                  <a:gd name="T18" fmla="*/ 347 w 378"/>
                  <a:gd name="T19" fmla="*/ 8 h 181"/>
                  <a:gd name="T20" fmla="*/ 340 w 378"/>
                  <a:gd name="T21" fmla="*/ 0 h 181"/>
                  <a:gd name="T22" fmla="*/ 38 w 378"/>
                  <a:gd name="T23" fmla="*/ 0 h 181"/>
                  <a:gd name="T24" fmla="*/ 30 w 378"/>
                  <a:gd name="T25" fmla="*/ 8 h 181"/>
                  <a:gd name="T26" fmla="*/ 8 w 378"/>
                  <a:gd name="T27" fmla="*/ 30 h 181"/>
                  <a:gd name="T28" fmla="*/ 0 w 378"/>
                  <a:gd name="T29" fmla="*/ 38 h 181"/>
                  <a:gd name="T30" fmla="*/ 0 w 378"/>
                  <a:gd name="T31" fmla="*/ 144 h 181"/>
                  <a:gd name="T32" fmla="*/ 8 w 378"/>
                  <a:gd name="T33" fmla="*/ 151 h 181"/>
                  <a:gd name="T34" fmla="*/ 333 w 378"/>
                  <a:gd name="T35" fmla="*/ 15 h 181"/>
                  <a:gd name="T36" fmla="*/ 362 w 378"/>
                  <a:gd name="T37" fmla="*/ 45 h 181"/>
                  <a:gd name="T38" fmla="*/ 362 w 378"/>
                  <a:gd name="T39" fmla="*/ 137 h 181"/>
                  <a:gd name="T40" fmla="*/ 333 w 378"/>
                  <a:gd name="T41" fmla="*/ 166 h 181"/>
                  <a:gd name="T42" fmla="*/ 239 w 378"/>
                  <a:gd name="T43" fmla="*/ 166 h 181"/>
                  <a:gd name="T44" fmla="*/ 264 w 378"/>
                  <a:gd name="T45" fmla="*/ 41 h 181"/>
                  <a:gd name="T46" fmla="*/ 239 w 378"/>
                  <a:gd name="T47" fmla="*/ 15 h 181"/>
                  <a:gd name="T48" fmla="*/ 333 w 378"/>
                  <a:gd name="T49" fmla="*/ 15 h 181"/>
                  <a:gd name="T50" fmla="*/ 264 w 378"/>
                  <a:gd name="T51" fmla="*/ 91 h 181"/>
                  <a:gd name="T52" fmla="*/ 189 w 378"/>
                  <a:gd name="T53" fmla="*/ 166 h 181"/>
                  <a:gd name="T54" fmla="*/ 113 w 378"/>
                  <a:gd name="T55" fmla="*/ 91 h 181"/>
                  <a:gd name="T56" fmla="*/ 189 w 378"/>
                  <a:gd name="T57" fmla="*/ 15 h 181"/>
                  <a:gd name="T58" fmla="*/ 264 w 378"/>
                  <a:gd name="T59" fmla="*/ 91 h 181"/>
                  <a:gd name="T60" fmla="*/ 15 w 378"/>
                  <a:gd name="T61" fmla="*/ 45 h 181"/>
                  <a:gd name="T62" fmla="*/ 45 w 378"/>
                  <a:gd name="T63" fmla="*/ 15 h 181"/>
                  <a:gd name="T64" fmla="*/ 139 w 378"/>
                  <a:gd name="T65" fmla="*/ 15 h 181"/>
                  <a:gd name="T66" fmla="*/ 113 w 378"/>
                  <a:gd name="T67" fmla="*/ 141 h 181"/>
                  <a:gd name="T68" fmla="*/ 139 w 378"/>
                  <a:gd name="T69" fmla="*/ 166 h 181"/>
                  <a:gd name="T70" fmla="*/ 45 w 378"/>
                  <a:gd name="T71" fmla="*/ 166 h 181"/>
                  <a:gd name="T72" fmla="*/ 15 w 378"/>
                  <a:gd name="T73" fmla="*/ 137 h 181"/>
                  <a:gd name="T74" fmla="*/ 15 w 378"/>
                  <a:gd name="T75" fmla="*/ 4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8" h="181">
                    <a:moveTo>
                      <a:pt x="8" y="151"/>
                    </a:moveTo>
                    <a:cubicBezTo>
                      <a:pt x="20" y="151"/>
                      <a:pt x="30" y="161"/>
                      <a:pt x="30" y="174"/>
                    </a:cubicBezTo>
                    <a:cubicBezTo>
                      <a:pt x="30" y="178"/>
                      <a:pt x="34" y="181"/>
                      <a:pt x="38" y="181"/>
                    </a:cubicBezTo>
                    <a:cubicBezTo>
                      <a:pt x="340" y="181"/>
                      <a:pt x="340" y="181"/>
                      <a:pt x="340" y="181"/>
                    </a:cubicBezTo>
                    <a:cubicBezTo>
                      <a:pt x="344" y="181"/>
                      <a:pt x="347" y="178"/>
                      <a:pt x="347" y="174"/>
                    </a:cubicBezTo>
                    <a:cubicBezTo>
                      <a:pt x="347" y="161"/>
                      <a:pt x="358" y="151"/>
                      <a:pt x="370" y="151"/>
                    </a:cubicBezTo>
                    <a:cubicBezTo>
                      <a:pt x="374" y="151"/>
                      <a:pt x="378" y="148"/>
                      <a:pt x="378" y="144"/>
                    </a:cubicBezTo>
                    <a:cubicBezTo>
                      <a:pt x="378" y="38"/>
                      <a:pt x="378" y="38"/>
                      <a:pt x="378" y="38"/>
                    </a:cubicBezTo>
                    <a:cubicBezTo>
                      <a:pt x="378" y="34"/>
                      <a:pt x="374" y="30"/>
                      <a:pt x="370" y="30"/>
                    </a:cubicBezTo>
                    <a:cubicBezTo>
                      <a:pt x="358" y="30"/>
                      <a:pt x="347" y="20"/>
                      <a:pt x="347" y="8"/>
                    </a:cubicBezTo>
                    <a:cubicBezTo>
                      <a:pt x="347" y="4"/>
                      <a:pt x="344" y="0"/>
                      <a:pt x="34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0"/>
                      <a:pt x="30" y="4"/>
                      <a:pt x="30" y="8"/>
                    </a:cubicBezTo>
                    <a:cubicBezTo>
                      <a:pt x="30" y="20"/>
                      <a:pt x="20" y="30"/>
                      <a:pt x="8" y="30"/>
                    </a:cubicBezTo>
                    <a:cubicBezTo>
                      <a:pt x="4" y="30"/>
                      <a:pt x="0" y="34"/>
                      <a:pt x="0" y="38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4" y="151"/>
                      <a:pt x="8" y="151"/>
                    </a:cubicBezTo>
                    <a:close/>
                    <a:moveTo>
                      <a:pt x="333" y="15"/>
                    </a:moveTo>
                    <a:cubicBezTo>
                      <a:pt x="336" y="30"/>
                      <a:pt x="348" y="42"/>
                      <a:pt x="362" y="45"/>
                    </a:cubicBezTo>
                    <a:cubicBezTo>
                      <a:pt x="362" y="137"/>
                      <a:pt x="362" y="137"/>
                      <a:pt x="362" y="137"/>
                    </a:cubicBezTo>
                    <a:cubicBezTo>
                      <a:pt x="348" y="140"/>
                      <a:pt x="336" y="151"/>
                      <a:pt x="333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81" y="139"/>
                      <a:pt x="292" y="83"/>
                      <a:pt x="264" y="41"/>
                    </a:cubicBezTo>
                    <a:cubicBezTo>
                      <a:pt x="258" y="31"/>
                      <a:pt x="249" y="22"/>
                      <a:pt x="239" y="15"/>
                    </a:cubicBezTo>
                    <a:lnTo>
                      <a:pt x="333" y="15"/>
                    </a:lnTo>
                    <a:close/>
                    <a:moveTo>
                      <a:pt x="264" y="91"/>
                    </a:moveTo>
                    <a:cubicBezTo>
                      <a:pt x="264" y="132"/>
                      <a:pt x="231" y="166"/>
                      <a:pt x="189" y="166"/>
                    </a:cubicBezTo>
                    <a:cubicBezTo>
                      <a:pt x="147" y="166"/>
                      <a:pt x="113" y="132"/>
                      <a:pt x="113" y="91"/>
                    </a:cubicBezTo>
                    <a:cubicBezTo>
                      <a:pt x="113" y="49"/>
                      <a:pt x="147" y="15"/>
                      <a:pt x="189" y="15"/>
                    </a:cubicBezTo>
                    <a:cubicBezTo>
                      <a:pt x="231" y="15"/>
                      <a:pt x="264" y="49"/>
                      <a:pt x="264" y="91"/>
                    </a:cubicBezTo>
                    <a:close/>
                    <a:moveTo>
                      <a:pt x="15" y="45"/>
                    </a:moveTo>
                    <a:cubicBezTo>
                      <a:pt x="30" y="42"/>
                      <a:pt x="42" y="30"/>
                      <a:pt x="45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97" y="43"/>
                      <a:pt x="86" y="99"/>
                      <a:pt x="113" y="141"/>
                    </a:cubicBezTo>
                    <a:cubicBezTo>
                      <a:pt x="120" y="151"/>
                      <a:pt x="129" y="159"/>
                      <a:pt x="139" y="166"/>
                    </a:cubicBezTo>
                    <a:cubicBezTo>
                      <a:pt x="45" y="166"/>
                      <a:pt x="45" y="166"/>
                      <a:pt x="45" y="166"/>
                    </a:cubicBezTo>
                    <a:cubicBezTo>
                      <a:pt x="42" y="151"/>
                      <a:pt x="30" y="140"/>
                      <a:pt x="15" y="137"/>
                    </a:cubicBezTo>
                    <a:lnTo>
                      <a:pt x="15" y="45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Freeform 109">
                <a:extLst>
                  <a:ext uri="{FF2B5EF4-FFF2-40B4-BE49-F238E27FC236}">
                    <a16:creationId xmlns:a16="http://schemas.microsoft.com/office/drawing/2014/main" id="{A3379802-E41F-49BF-2BD7-F706C40DF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0" y="2854326"/>
                <a:ext cx="77787" cy="133350"/>
              </a:xfrm>
              <a:custGeom>
                <a:avLst/>
                <a:gdLst>
                  <a:gd name="T0" fmla="*/ 3 w 49"/>
                  <a:gd name="T1" fmla="*/ 69 h 83"/>
                  <a:gd name="T2" fmla="*/ 21 w 49"/>
                  <a:gd name="T3" fmla="*/ 75 h 83"/>
                  <a:gd name="T4" fmla="*/ 38 w 49"/>
                  <a:gd name="T5" fmla="*/ 61 h 83"/>
                  <a:gd name="T6" fmla="*/ 23 w 49"/>
                  <a:gd name="T7" fmla="*/ 45 h 83"/>
                  <a:gd name="T8" fmla="*/ 2 w 49"/>
                  <a:gd name="T9" fmla="*/ 22 h 83"/>
                  <a:gd name="T10" fmla="*/ 28 w 49"/>
                  <a:gd name="T11" fmla="*/ 0 h 83"/>
                  <a:gd name="T12" fmla="*/ 46 w 49"/>
                  <a:gd name="T13" fmla="*/ 4 h 83"/>
                  <a:gd name="T14" fmla="*/ 43 w 49"/>
                  <a:gd name="T15" fmla="*/ 12 h 83"/>
                  <a:gd name="T16" fmla="*/ 27 w 49"/>
                  <a:gd name="T17" fmla="*/ 9 h 83"/>
                  <a:gd name="T18" fmla="*/ 12 w 49"/>
                  <a:gd name="T19" fmla="*/ 21 h 83"/>
                  <a:gd name="T20" fmla="*/ 28 w 49"/>
                  <a:gd name="T21" fmla="*/ 36 h 83"/>
                  <a:gd name="T22" fmla="*/ 49 w 49"/>
                  <a:gd name="T23" fmla="*/ 60 h 83"/>
                  <a:gd name="T24" fmla="*/ 21 w 49"/>
                  <a:gd name="T25" fmla="*/ 83 h 83"/>
                  <a:gd name="T26" fmla="*/ 0 w 49"/>
                  <a:gd name="T27" fmla="*/ 78 h 83"/>
                  <a:gd name="T28" fmla="*/ 3 w 49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83">
                    <a:moveTo>
                      <a:pt x="3" y="69"/>
                    </a:moveTo>
                    <a:cubicBezTo>
                      <a:pt x="7" y="72"/>
                      <a:pt x="14" y="75"/>
                      <a:pt x="21" y="75"/>
                    </a:cubicBezTo>
                    <a:cubicBezTo>
                      <a:pt x="32" y="75"/>
                      <a:pt x="38" y="69"/>
                      <a:pt x="38" y="61"/>
                    </a:cubicBezTo>
                    <a:cubicBezTo>
                      <a:pt x="38" y="53"/>
                      <a:pt x="34" y="49"/>
                      <a:pt x="23" y="45"/>
                    </a:cubicBezTo>
                    <a:cubicBezTo>
                      <a:pt x="10" y="40"/>
                      <a:pt x="2" y="33"/>
                      <a:pt x="2" y="22"/>
                    </a:cubicBezTo>
                    <a:cubicBezTo>
                      <a:pt x="2" y="9"/>
                      <a:pt x="12" y="0"/>
                      <a:pt x="28" y="0"/>
                    </a:cubicBezTo>
                    <a:cubicBezTo>
                      <a:pt x="36" y="0"/>
                      <a:pt x="42" y="2"/>
                      <a:pt x="46" y="4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0" y="11"/>
                      <a:pt x="35" y="9"/>
                      <a:pt x="27" y="9"/>
                    </a:cubicBezTo>
                    <a:cubicBezTo>
                      <a:pt x="16" y="9"/>
                      <a:pt x="12" y="15"/>
                      <a:pt x="12" y="21"/>
                    </a:cubicBezTo>
                    <a:cubicBezTo>
                      <a:pt x="12" y="28"/>
                      <a:pt x="17" y="32"/>
                      <a:pt x="28" y="36"/>
                    </a:cubicBezTo>
                    <a:cubicBezTo>
                      <a:pt x="42" y="41"/>
                      <a:pt x="49" y="48"/>
                      <a:pt x="49" y="60"/>
                    </a:cubicBezTo>
                    <a:cubicBezTo>
                      <a:pt x="49" y="72"/>
                      <a:pt x="40" y="83"/>
                      <a:pt x="21" y="83"/>
                    </a:cubicBezTo>
                    <a:cubicBezTo>
                      <a:pt x="13" y="83"/>
                      <a:pt x="4" y="81"/>
                      <a:pt x="0" y="78"/>
                    </a:cubicBez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9" name="Freeform 110">
                <a:extLst>
                  <a:ext uri="{FF2B5EF4-FFF2-40B4-BE49-F238E27FC236}">
                    <a16:creationId xmlns:a16="http://schemas.microsoft.com/office/drawing/2014/main" id="{551C91BD-E848-9CC3-9D94-E956C8BB2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363" y="2854326"/>
                <a:ext cx="66675" cy="139700"/>
              </a:xfrm>
              <a:custGeom>
                <a:avLst/>
                <a:gdLst>
                  <a:gd name="T0" fmla="*/ 0 w 42"/>
                  <a:gd name="T1" fmla="*/ 88 h 88"/>
                  <a:gd name="T2" fmla="*/ 34 w 42"/>
                  <a:gd name="T3" fmla="*/ 0 h 88"/>
                  <a:gd name="T4" fmla="*/ 42 w 42"/>
                  <a:gd name="T5" fmla="*/ 0 h 88"/>
                  <a:gd name="T6" fmla="*/ 8 w 42"/>
                  <a:gd name="T7" fmla="*/ 88 h 88"/>
                  <a:gd name="T8" fmla="*/ 0 w 42"/>
                  <a:gd name="T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8">
                    <a:moveTo>
                      <a:pt x="0" y="88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8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0" name="Freeform 111">
                <a:extLst>
                  <a:ext uri="{FF2B5EF4-FFF2-40B4-BE49-F238E27FC236}">
                    <a16:creationId xmlns:a16="http://schemas.microsoft.com/office/drawing/2014/main" id="{BEBD38EA-D5C6-7228-AB6C-BFA40E3273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4113" y="2727326"/>
                <a:ext cx="688975" cy="387350"/>
              </a:xfrm>
              <a:custGeom>
                <a:avLst/>
                <a:gdLst>
                  <a:gd name="T0" fmla="*/ 0 w 434"/>
                  <a:gd name="T1" fmla="*/ 0 h 244"/>
                  <a:gd name="T2" fmla="*/ 0 w 434"/>
                  <a:gd name="T3" fmla="*/ 244 h 244"/>
                  <a:gd name="T4" fmla="*/ 434 w 434"/>
                  <a:gd name="T5" fmla="*/ 244 h 244"/>
                  <a:gd name="T6" fmla="*/ 434 w 434"/>
                  <a:gd name="T7" fmla="*/ 0 h 244"/>
                  <a:gd name="T8" fmla="*/ 0 w 434"/>
                  <a:gd name="T9" fmla="*/ 0 h 244"/>
                  <a:gd name="T10" fmla="*/ 421 w 434"/>
                  <a:gd name="T11" fmla="*/ 230 h 244"/>
                  <a:gd name="T12" fmla="*/ 13 w 434"/>
                  <a:gd name="T13" fmla="*/ 230 h 244"/>
                  <a:gd name="T14" fmla="*/ 13 w 434"/>
                  <a:gd name="T15" fmla="*/ 13 h 244"/>
                  <a:gd name="T16" fmla="*/ 421 w 434"/>
                  <a:gd name="T17" fmla="*/ 13 h 244"/>
                  <a:gd name="T18" fmla="*/ 421 w 434"/>
                  <a:gd name="T19" fmla="*/ 23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4" h="244">
                    <a:moveTo>
                      <a:pt x="0" y="0"/>
                    </a:moveTo>
                    <a:lnTo>
                      <a:pt x="0" y="244"/>
                    </a:lnTo>
                    <a:lnTo>
                      <a:pt x="434" y="244"/>
                    </a:lnTo>
                    <a:lnTo>
                      <a:pt x="434" y="0"/>
                    </a:lnTo>
                    <a:lnTo>
                      <a:pt x="0" y="0"/>
                    </a:lnTo>
                    <a:close/>
                    <a:moveTo>
                      <a:pt x="421" y="230"/>
                    </a:moveTo>
                    <a:lnTo>
                      <a:pt x="13" y="230"/>
                    </a:lnTo>
                    <a:lnTo>
                      <a:pt x="13" y="13"/>
                    </a:lnTo>
                    <a:lnTo>
                      <a:pt x="421" y="13"/>
                    </a:lnTo>
                    <a:lnTo>
                      <a:pt x="421" y="230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D32A2ED3-111A-F90C-E617-EF4908C325F1}"/>
                </a:ext>
              </a:extLst>
            </p:cNvPr>
            <p:cNvGrpSpPr/>
            <p:nvPr/>
          </p:nvGrpSpPr>
          <p:grpSpPr>
            <a:xfrm>
              <a:off x="1150938" y="4222751"/>
              <a:ext cx="685800" cy="828675"/>
              <a:chOff x="1150938" y="4222751"/>
              <a:chExt cx="685800" cy="828675"/>
            </a:xfrm>
          </p:grpSpPr>
          <p:sp>
            <p:nvSpPr>
              <p:cNvPr id="62" name="Freeform 112">
                <a:extLst>
                  <a:ext uri="{FF2B5EF4-FFF2-40B4-BE49-F238E27FC236}">
                    <a16:creationId xmlns:a16="http://schemas.microsoft.com/office/drawing/2014/main" id="{AE800D3B-39D9-B8C3-08FB-50B7E7ED4C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8263" y="4225926"/>
                <a:ext cx="300037" cy="446088"/>
              </a:xfrm>
              <a:custGeom>
                <a:avLst/>
                <a:gdLst>
                  <a:gd name="T0" fmla="*/ 124 w 188"/>
                  <a:gd name="T1" fmla="*/ 190 h 280"/>
                  <a:gd name="T2" fmla="*/ 116 w 188"/>
                  <a:gd name="T3" fmla="*/ 195 h 280"/>
                  <a:gd name="T4" fmla="*/ 121 w 188"/>
                  <a:gd name="T5" fmla="*/ 227 h 280"/>
                  <a:gd name="T6" fmla="*/ 109 w 188"/>
                  <a:gd name="T7" fmla="*/ 206 h 280"/>
                  <a:gd name="T8" fmla="*/ 94 w 188"/>
                  <a:gd name="T9" fmla="*/ 216 h 280"/>
                  <a:gd name="T10" fmla="*/ 77 w 188"/>
                  <a:gd name="T11" fmla="*/ 182 h 280"/>
                  <a:gd name="T12" fmla="*/ 156 w 188"/>
                  <a:gd name="T13" fmla="*/ 85 h 280"/>
                  <a:gd name="T14" fmla="*/ 65 w 188"/>
                  <a:gd name="T15" fmla="*/ 52 h 280"/>
                  <a:gd name="T16" fmla="*/ 32 w 188"/>
                  <a:gd name="T17" fmla="*/ 115 h 280"/>
                  <a:gd name="T18" fmla="*/ 27 w 188"/>
                  <a:gd name="T19" fmla="*/ 50 h 280"/>
                  <a:gd name="T20" fmla="*/ 42 w 188"/>
                  <a:gd name="T21" fmla="*/ 36 h 280"/>
                  <a:gd name="T22" fmla="*/ 143 w 188"/>
                  <a:gd name="T23" fmla="*/ 10 h 280"/>
                  <a:gd name="T24" fmla="*/ 141 w 188"/>
                  <a:gd name="T25" fmla="*/ 31 h 280"/>
                  <a:gd name="T26" fmla="*/ 162 w 188"/>
                  <a:gd name="T27" fmla="*/ 51 h 280"/>
                  <a:gd name="T28" fmla="*/ 167 w 188"/>
                  <a:gd name="T29" fmla="*/ 111 h 280"/>
                  <a:gd name="T30" fmla="*/ 172 w 188"/>
                  <a:gd name="T31" fmla="*/ 51 h 280"/>
                  <a:gd name="T32" fmla="*/ 148 w 188"/>
                  <a:gd name="T33" fmla="*/ 24 h 280"/>
                  <a:gd name="T34" fmla="*/ 150 w 188"/>
                  <a:gd name="T35" fmla="*/ 1 h 280"/>
                  <a:gd name="T36" fmla="*/ 35 w 188"/>
                  <a:gd name="T37" fmla="*/ 30 h 280"/>
                  <a:gd name="T38" fmla="*/ 17 w 188"/>
                  <a:gd name="T39" fmla="*/ 107 h 280"/>
                  <a:gd name="T40" fmla="*/ 67 w 188"/>
                  <a:gd name="T41" fmla="*/ 179 h 280"/>
                  <a:gd name="T42" fmla="*/ 48 w 188"/>
                  <a:gd name="T43" fmla="*/ 199 h 280"/>
                  <a:gd name="T44" fmla="*/ 0 w 188"/>
                  <a:gd name="T45" fmla="*/ 275 h 280"/>
                  <a:gd name="T46" fmla="*/ 9 w 188"/>
                  <a:gd name="T47" fmla="*/ 275 h 280"/>
                  <a:gd name="T48" fmla="*/ 48 w 188"/>
                  <a:gd name="T49" fmla="*/ 209 h 280"/>
                  <a:gd name="T50" fmla="*/ 61 w 188"/>
                  <a:gd name="T51" fmla="*/ 238 h 280"/>
                  <a:gd name="T52" fmla="*/ 85 w 188"/>
                  <a:gd name="T53" fmla="*/ 220 h 280"/>
                  <a:gd name="T54" fmla="*/ 89 w 188"/>
                  <a:gd name="T55" fmla="*/ 253 h 280"/>
                  <a:gd name="T56" fmla="*/ 99 w 188"/>
                  <a:gd name="T57" fmla="*/ 253 h 280"/>
                  <a:gd name="T58" fmla="*/ 103 w 188"/>
                  <a:gd name="T59" fmla="*/ 220 h 280"/>
                  <a:gd name="T60" fmla="*/ 128 w 188"/>
                  <a:gd name="T61" fmla="*/ 238 h 280"/>
                  <a:gd name="T62" fmla="*/ 140 w 188"/>
                  <a:gd name="T63" fmla="*/ 209 h 280"/>
                  <a:gd name="T64" fmla="*/ 179 w 188"/>
                  <a:gd name="T65" fmla="*/ 275 h 280"/>
                  <a:gd name="T66" fmla="*/ 188 w 188"/>
                  <a:gd name="T67" fmla="*/ 275 h 280"/>
                  <a:gd name="T68" fmla="*/ 140 w 188"/>
                  <a:gd name="T69" fmla="*/ 200 h 280"/>
                  <a:gd name="T70" fmla="*/ 41 w 188"/>
                  <a:gd name="T71" fmla="*/ 85 h 280"/>
                  <a:gd name="T72" fmla="*/ 124 w 188"/>
                  <a:gd name="T73" fmla="*/ 62 h 280"/>
                  <a:gd name="T74" fmla="*/ 147 w 188"/>
                  <a:gd name="T75" fmla="*/ 123 h 280"/>
                  <a:gd name="T76" fmla="*/ 41 w 188"/>
                  <a:gd name="T77" fmla="*/ 123 h 280"/>
                  <a:gd name="T78" fmla="*/ 63 w 188"/>
                  <a:gd name="T79" fmla="*/ 205 h 280"/>
                  <a:gd name="T80" fmla="*/ 79 w 188"/>
                  <a:gd name="T81" fmla="*/ 21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8" h="280">
                    <a:moveTo>
                      <a:pt x="140" y="200"/>
                    </a:moveTo>
                    <a:cubicBezTo>
                      <a:pt x="134" y="200"/>
                      <a:pt x="127" y="196"/>
                      <a:pt x="124" y="190"/>
                    </a:cubicBezTo>
                    <a:cubicBezTo>
                      <a:pt x="122" y="188"/>
                      <a:pt x="120" y="187"/>
                      <a:pt x="117" y="189"/>
                    </a:cubicBezTo>
                    <a:cubicBezTo>
                      <a:pt x="115" y="190"/>
                      <a:pt x="114" y="193"/>
                      <a:pt x="116" y="195"/>
                    </a:cubicBezTo>
                    <a:cubicBezTo>
                      <a:pt x="118" y="199"/>
                      <a:pt x="122" y="202"/>
                      <a:pt x="126" y="205"/>
                    </a:cubicBezTo>
                    <a:cubicBezTo>
                      <a:pt x="121" y="227"/>
                      <a:pt x="121" y="227"/>
                      <a:pt x="121" y="227"/>
                    </a:cubicBezTo>
                    <a:cubicBezTo>
                      <a:pt x="109" y="213"/>
                      <a:pt x="109" y="213"/>
                      <a:pt x="109" y="213"/>
                    </a:cubicBezTo>
                    <a:cubicBezTo>
                      <a:pt x="111" y="211"/>
                      <a:pt x="111" y="208"/>
                      <a:pt x="109" y="206"/>
                    </a:cubicBezTo>
                    <a:cubicBezTo>
                      <a:pt x="107" y="205"/>
                      <a:pt x="104" y="205"/>
                      <a:pt x="102" y="207"/>
                    </a:cubicBezTo>
                    <a:cubicBezTo>
                      <a:pt x="94" y="216"/>
                      <a:pt x="94" y="216"/>
                      <a:pt x="94" y="216"/>
                    </a:cubicBezTo>
                    <a:cubicBezTo>
                      <a:pt x="73" y="193"/>
                      <a:pt x="73" y="193"/>
                      <a:pt x="73" y="193"/>
                    </a:cubicBezTo>
                    <a:cubicBezTo>
                      <a:pt x="75" y="190"/>
                      <a:pt x="76" y="186"/>
                      <a:pt x="77" y="182"/>
                    </a:cubicBezTo>
                    <a:cubicBezTo>
                      <a:pt x="116" y="194"/>
                      <a:pt x="156" y="164"/>
                      <a:pt x="156" y="123"/>
                    </a:cubicBezTo>
                    <a:cubicBezTo>
                      <a:pt x="156" y="121"/>
                      <a:pt x="156" y="87"/>
                      <a:pt x="156" y="85"/>
                    </a:cubicBezTo>
                    <a:cubicBezTo>
                      <a:pt x="156" y="67"/>
                      <a:pt x="142" y="52"/>
                      <a:pt x="124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47" y="52"/>
                      <a:pt x="32" y="67"/>
                      <a:pt x="32" y="8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29" y="113"/>
                      <a:pt x="27" y="110"/>
                      <a:pt x="27" y="10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44"/>
                      <a:pt x="32" y="39"/>
                      <a:pt x="38" y="39"/>
                    </a:cubicBezTo>
                    <a:cubicBezTo>
                      <a:pt x="40" y="39"/>
                      <a:pt x="41" y="38"/>
                      <a:pt x="42" y="36"/>
                    </a:cubicBezTo>
                    <a:cubicBezTo>
                      <a:pt x="48" y="20"/>
                      <a:pt x="64" y="10"/>
                      <a:pt x="81" y="10"/>
                    </a:cubicBezTo>
                    <a:cubicBezTo>
                      <a:pt x="143" y="10"/>
                      <a:pt x="143" y="10"/>
                      <a:pt x="143" y="10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7" y="28"/>
                      <a:pt x="138" y="30"/>
                      <a:pt x="141" y="31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56" y="36"/>
                      <a:pt x="162" y="43"/>
                      <a:pt x="162" y="51"/>
                    </a:cubicBezTo>
                    <a:cubicBezTo>
                      <a:pt x="162" y="107"/>
                      <a:pt x="162" y="107"/>
                      <a:pt x="162" y="107"/>
                    </a:cubicBezTo>
                    <a:cubicBezTo>
                      <a:pt x="162" y="109"/>
                      <a:pt x="164" y="111"/>
                      <a:pt x="167" y="111"/>
                    </a:cubicBezTo>
                    <a:cubicBezTo>
                      <a:pt x="170" y="111"/>
                      <a:pt x="172" y="109"/>
                      <a:pt x="172" y="107"/>
                    </a:cubicBezTo>
                    <a:cubicBezTo>
                      <a:pt x="172" y="106"/>
                      <a:pt x="172" y="52"/>
                      <a:pt x="172" y="51"/>
                    </a:cubicBezTo>
                    <a:cubicBezTo>
                      <a:pt x="172" y="39"/>
                      <a:pt x="163" y="28"/>
                      <a:pt x="151" y="25"/>
                    </a:cubicBezTo>
                    <a:cubicBezTo>
                      <a:pt x="148" y="24"/>
                      <a:pt x="148" y="24"/>
                      <a:pt x="148" y="24"/>
                    </a:cubicBezTo>
                    <a:cubicBezTo>
                      <a:pt x="154" y="7"/>
                      <a:pt x="154" y="7"/>
                      <a:pt x="154" y="7"/>
                    </a:cubicBezTo>
                    <a:cubicBezTo>
                      <a:pt x="156" y="4"/>
                      <a:pt x="153" y="1"/>
                      <a:pt x="150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1" y="0"/>
                      <a:pt x="43" y="12"/>
                      <a:pt x="35" y="30"/>
                    </a:cubicBezTo>
                    <a:cubicBezTo>
                      <a:pt x="25" y="31"/>
                      <a:pt x="17" y="40"/>
                      <a:pt x="17" y="50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16"/>
                      <a:pt x="24" y="123"/>
                      <a:pt x="32" y="125"/>
                    </a:cubicBezTo>
                    <a:cubicBezTo>
                      <a:pt x="33" y="149"/>
                      <a:pt x="47" y="169"/>
                      <a:pt x="67" y="179"/>
                    </a:cubicBezTo>
                    <a:cubicBezTo>
                      <a:pt x="67" y="180"/>
                      <a:pt x="67" y="180"/>
                      <a:pt x="67" y="180"/>
                    </a:cubicBezTo>
                    <a:cubicBezTo>
                      <a:pt x="67" y="191"/>
                      <a:pt x="59" y="199"/>
                      <a:pt x="48" y="199"/>
                    </a:cubicBezTo>
                    <a:cubicBezTo>
                      <a:pt x="23" y="199"/>
                      <a:pt x="0" y="220"/>
                      <a:pt x="0" y="247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278"/>
                      <a:pt x="2" y="280"/>
                      <a:pt x="5" y="280"/>
                    </a:cubicBezTo>
                    <a:cubicBezTo>
                      <a:pt x="7" y="280"/>
                      <a:pt x="9" y="278"/>
                      <a:pt x="9" y="275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9" y="226"/>
                      <a:pt x="27" y="209"/>
                      <a:pt x="48" y="209"/>
                    </a:cubicBezTo>
                    <a:cubicBezTo>
                      <a:pt x="50" y="209"/>
                      <a:pt x="52" y="209"/>
                      <a:pt x="54" y="208"/>
                    </a:cubicBezTo>
                    <a:cubicBezTo>
                      <a:pt x="61" y="238"/>
                      <a:pt x="61" y="238"/>
                      <a:pt x="61" y="238"/>
                    </a:cubicBezTo>
                    <a:cubicBezTo>
                      <a:pt x="61" y="241"/>
                      <a:pt x="66" y="243"/>
                      <a:pt x="69" y="240"/>
                    </a:cubicBezTo>
                    <a:cubicBezTo>
                      <a:pt x="85" y="220"/>
                      <a:pt x="85" y="220"/>
                      <a:pt x="85" y="220"/>
                    </a:cubicBezTo>
                    <a:cubicBezTo>
                      <a:pt x="89" y="225"/>
                      <a:pt x="89" y="225"/>
                      <a:pt x="89" y="225"/>
                    </a:cubicBezTo>
                    <a:cubicBezTo>
                      <a:pt x="89" y="253"/>
                      <a:pt x="89" y="253"/>
                      <a:pt x="89" y="253"/>
                    </a:cubicBezTo>
                    <a:cubicBezTo>
                      <a:pt x="89" y="255"/>
                      <a:pt x="92" y="258"/>
                      <a:pt x="94" y="258"/>
                    </a:cubicBezTo>
                    <a:cubicBezTo>
                      <a:pt x="97" y="258"/>
                      <a:pt x="99" y="255"/>
                      <a:pt x="99" y="253"/>
                    </a:cubicBezTo>
                    <a:cubicBezTo>
                      <a:pt x="99" y="225"/>
                      <a:pt x="99" y="225"/>
                      <a:pt x="99" y="225"/>
                    </a:cubicBezTo>
                    <a:cubicBezTo>
                      <a:pt x="103" y="220"/>
                      <a:pt x="103" y="220"/>
                      <a:pt x="103" y="220"/>
                    </a:cubicBezTo>
                    <a:cubicBezTo>
                      <a:pt x="120" y="240"/>
                      <a:pt x="120" y="240"/>
                      <a:pt x="120" y="240"/>
                    </a:cubicBezTo>
                    <a:cubicBezTo>
                      <a:pt x="122" y="243"/>
                      <a:pt x="127" y="241"/>
                      <a:pt x="128" y="238"/>
                    </a:cubicBezTo>
                    <a:cubicBezTo>
                      <a:pt x="134" y="208"/>
                      <a:pt x="134" y="208"/>
                      <a:pt x="134" y="208"/>
                    </a:cubicBezTo>
                    <a:cubicBezTo>
                      <a:pt x="136" y="209"/>
                      <a:pt x="138" y="209"/>
                      <a:pt x="140" y="209"/>
                    </a:cubicBezTo>
                    <a:cubicBezTo>
                      <a:pt x="162" y="209"/>
                      <a:pt x="179" y="226"/>
                      <a:pt x="179" y="248"/>
                    </a:cubicBezTo>
                    <a:cubicBezTo>
                      <a:pt x="179" y="275"/>
                      <a:pt x="179" y="275"/>
                      <a:pt x="179" y="275"/>
                    </a:cubicBezTo>
                    <a:cubicBezTo>
                      <a:pt x="179" y="278"/>
                      <a:pt x="181" y="280"/>
                      <a:pt x="184" y="280"/>
                    </a:cubicBezTo>
                    <a:cubicBezTo>
                      <a:pt x="186" y="280"/>
                      <a:pt x="188" y="278"/>
                      <a:pt x="188" y="275"/>
                    </a:cubicBezTo>
                    <a:cubicBezTo>
                      <a:pt x="188" y="248"/>
                      <a:pt x="188" y="248"/>
                      <a:pt x="188" y="248"/>
                    </a:cubicBezTo>
                    <a:cubicBezTo>
                      <a:pt x="188" y="221"/>
                      <a:pt x="167" y="200"/>
                      <a:pt x="140" y="200"/>
                    </a:cubicBezTo>
                    <a:close/>
                    <a:moveTo>
                      <a:pt x="41" y="123"/>
                    </a:moveTo>
                    <a:cubicBezTo>
                      <a:pt x="41" y="85"/>
                      <a:pt x="41" y="85"/>
                      <a:pt x="41" y="85"/>
                    </a:cubicBezTo>
                    <a:cubicBezTo>
                      <a:pt x="41" y="72"/>
                      <a:pt x="52" y="62"/>
                      <a:pt x="65" y="62"/>
                    </a:cubicBezTo>
                    <a:cubicBezTo>
                      <a:pt x="65" y="62"/>
                      <a:pt x="124" y="62"/>
                      <a:pt x="124" y="62"/>
                    </a:cubicBezTo>
                    <a:cubicBezTo>
                      <a:pt x="137" y="62"/>
                      <a:pt x="147" y="72"/>
                      <a:pt x="147" y="85"/>
                    </a:cubicBezTo>
                    <a:cubicBezTo>
                      <a:pt x="147" y="123"/>
                      <a:pt x="147" y="123"/>
                      <a:pt x="147" y="123"/>
                    </a:cubicBezTo>
                    <a:cubicBezTo>
                      <a:pt x="147" y="152"/>
                      <a:pt x="123" y="176"/>
                      <a:pt x="94" y="176"/>
                    </a:cubicBezTo>
                    <a:cubicBezTo>
                      <a:pt x="65" y="176"/>
                      <a:pt x="41" y="152"/>
                      <a:pt x="41" y="123"/>
                    </a:cubicBezTo>
                    <a:close/>
                    <a:moveTo>
                      <a:pt x="68" y="227"/>
                    </a:moveTo>
                    <a:cubicBezTo>
                      <a:pt x="63" y="205"/>
                      <a:pt x="63" y="205"/>
                      <a:pt x="63" y="205"/>
                    </a:cubicBezTo>
                    <a:cubicBezTo>
                      <a:pt x="65" y="204"/>
                      <a:pt x="66" y="202"/>
                      <a:pt x="68" y="201"/>
                    </a:cubicBezTo>
                    <a:cubicBezTo>
                      <a:pt x="79" y="213"/>
                      <a:pt x="79" y="213"/>
                      <a:pt x="79" y="213"/>
                    </a:cubicBezTo>
                    <a:lnTo>
                      <a:pt x="68" y="227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3" name="Freeform 113">
                <a:extLst>
                  <a:ext uri="{FF2B5EF4-FFF2-40B4-BE49-F238E27FC236}">
                    <a16:creationId xmlns:a16="http://schemas.microsoft.com/office/drawing/2014/main" id="{CD522708-A69F-57D6-9745-944EB77E57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5088" y="4222751"/>
                <a:ext cx="306387" cy="452438"/>
              </a:xfrm>
              <a:custGeom>
                <a:avLst/>
                <a:gdLst>
                  <a:gd name="T0" fmla="*/ 179 w 192"/>
                  <a:gd name="T1" fmla="*/ 250 h 284"/>
                  <a:gd name="T2" fmla="*/ 132 w 192"/>
                  <a:gd name="T3" fmla="*/ 240 h 284"/>
                  <a:gd name="T4" fmla="*/ 103 w 192"/>
                  <a:gd name="T5" fmla="*/ 228 h 284"/>
                  <a:gd name="T6" fmla="*/ 89 w 192"/>
                  <a:gd name="T7" fmla="*/ 255 h 284"/>
                  <a:gd name="T8" fmla="*/ 65 w 192"/>
                  <a:gd name="T9" fmla="*/ 245 h 284"/>
                  <a:gd name="T10" fmla="*/ 13 w 192"/>
                  <a:gd name="T11" fmla="*/ 249 h 284"/>
                  <a:gd name="T12" fmla="*/ 0 w 192"/>
                  <a:gd name="T13" fmla="*/ 249 h 284"/>
                  <a:gd name="T14" fmla="*/ 32 w 192"/>
                  <a:gd name="T15" fmla="*/ 129 h 284"/>
                  <a:gd name="T16" fmla="*/ 83 w 192"/>
                  <a:gd name="T17" fmla="*/ 0 h 284"/>
                  <a:gd name="T18" fmla="*/ 158 w 192"/>
                  <a:gd name="T19" fmla="*/ 10 h 284"/>
                  <a:gd name="T20" fmla="*/ 176 w 192"/>
                  <a:gd name="T21" fmla="*/ 100 h 284"/>
                  <a:gd name="T22" fmla="*/ 162 w 192"/>
                  <a:gd name="T23" fmla="*/ 53 h 284"/>
                  <a:gd name="T24" fmla="*/ 138 w 192"/>
                  <a:gd name="T25" fmla="*/ 26 h 284"/>
                  <a:gd name="T26" fmla="*/ 40 w 192"/>
                  <a:gd name="T27" fmla="*/ 43 h 284"/>
                  <a:gd name="T28" fmla="*/ 32 w 192"/>
                  <a:gd name="T29" fmla="*/ 87 h 284"/>
                  <a:gd name="T30" fmla="*/ 160 w 192"/>
                  <a:gd name="T31" fmla="*/ 87 h 284"/>
                  <a:gd name="T32" fmla="*/ 78 w 192"/>
                  <a:gd name="T33" fmla="*/ 195 h 284"/>
                  <a:gd name="T34" fmla="*/ 112 w 192"/>
                  <a:gd name="T35" fmla="*/ 207 h 284"/>
                  <a:gd name="T36" fmla="*/ 125 w 192"/>
                  <a:gd name="T37" fmla="*/ 208 h 284"/>
                  <a:gd name="T38" fmla="*/ 127 w 192"/>
                  <a:gd name="T39" fmla="*/ 191 h 284"/>
                  <a:gd name="T40" fmla="*/ 192 w 192"/>
                  <a:gd name="T41" fmla="*/ 277 h 284"/>
                  <a:gd name="T42" fmla="*/ 142 w 192"/>
                  <a:gd name="T43" fmla="*/ 209 h 284"/>
                  <a:gd name="T44" fmla="*/ 184 w 192"/>
                  <a:gd name="T45" fmla="*/ 279 h 284"/>
                  <a:gd name="T46" fmla="*/ 175 w 192"/>
                  <a:gd name="T47" fmla="*/ 217 h 284"/>
                  <a:gd name="T48" fmla="*/ 122 w 192"/>
                  <a:gd name="T49" fmla="*/ 192 h 284"/>
                  <a:gd name="T50" fmla="*/ 130 w 192"/>
                  <a:gd name="T51" fmla="*/ 206 h 284"/>
                  <a:gd name="T52" fmla="*/ 110 w 192"/>
                  <a:gd name="T53" fmla="*/ 212 h 284"/>
                  <a:gd name="T54" fmla="*/ 96 w 192"/>
                  <a:gd name="T55" fmla="*/ 221 h 284"/>
                  <a:gd name="T56" fmla="*/ 77 w 192"/>
                  <a:gd name="T57" fmla="*/ 182 h 284"/>
                  <a:gd name="T58" fmla="*/ 156 w 192"/>
                  <a:gd name="T59" fmla="*/ 87 h 284"/>
                  <a:gd name="T60" fmla="*/ 36 w 192"/>
                  <a:gd name="T61" fmla="*/ 87 h 284"/>
                  <a:gd name="T62" fmla="*/ 27 w 192"/>
                  <a:gd name="T63" fmla="*/ 52 h 284"/>
                  <a:gd name="T64" fmla="*/ 148 w 192"/>
                  <a:gd name="T65" fmla="*/ 10 h 284"/>
                  <a:gd name="T66" fmla="*/ 151 w 192"/>
                  <a:gd name="T67" fmla="*/ 34 h 284"/>
                  <a:gd name="T68" fmla="*/ 172 w 192"/>
                  <a:gd name="T69" fmla="*/ 109 h 284"/>
                  <a:gd name="T70" fmla="*/ 147 w 192"/>
                  <a:gd name="T71" fmla="*/ 27 h 284"/>
                  <a:gd name="T72" fmla="*/ 83 w 192"/>
                  <a:gd name="T73" fmla="*/ 4 h 284"/>
                  <a:gd name="T74" fmla="*/ 37 w 192"/>
                  <a:gd name="T75" fmla="*/ 34 h 284"/>
                  <a:gd name="T76" fmla="*/ 36 w 192"/>
                  <a:gd name="T77" fmla="*/ 125 h 284"/>
                  <a:gd name="T78" fmla="*/ 71 w 192"/>
                  <a:gd name="T79" fmla="*/ 182 h 284"/>
                  <a:gd name="T80" fmla="*/ 4 w 192"/>
                  <a:gd name="T81" fmla="*/ 277 h 284"/>
                  <a:gd name="T82" fmla="*/ 50 w 192"/>
                  <a:gd name="T83" fmla="*/ 209 h 284"/>
                  <a:gd name="T84" fmla="*/ 66 w 192"/>
                  <a:gd name="T85" fmla="*/ 241 h 284"/>
                  <a:gd name="T86" fmla="*/ 93 w 192"/>
                  <a:gd name="T87" fmla="*/ 255 h 284"/>
                  <a:gd name="T88" fmla="*/ 99 w 192"/>
                  <a:gd name="T89" fmla="*/ 226 h 284"/>
                  <a:gd name="T90" fmla="*/ 128 w 192"/>
                  <a:gd name="T91" fmla="*/ 239 h 284"/>
                  <a:gd name="T92" fmla="*/ 64 w 192"/>
                  <a:gd name="T93" fmla="*/ 205 h 284"/>
                  <a:gd name="T94" fmla="*/ 69 w 192"/>
                  <a:gd name="T95" fmla="*/ 233 h 284"/>
                  <a:gd name="T96" fmla="*/ 70 w 192"/>
                  <a:gd name="T97" fmla="*/ 206 h 284"/>
                  <a:gd name="T98" fmla="*/ 41 w 192"/>
                  <a:gd name="T99" fmla="*/ 87 h 284"/>
                  <a:gd name="T100" fmla="*/ 151 w 192"/>
                  <a:gd name="T101" fmla="*/ 87 h 284"/>
                  <a:gd name="T102" fmla="*/ 96 w 192"/>
                  <a:gd name="T103" fmla="*/ 176 h 284"/>
                  <a:gd name="T104" fmla="*/ 126 w 192"/>
                  <a:gd name="T105" fmla="*/ 6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2" h="284">
                    <a:moveTo>
                      <a:pt x="186" y="284"/>
                    </a:moveTo>
                    <a:cubicBezTo>
                      <a:pt x="184" y="284"/>
                      <a:pt x="182" y="283"/>
                      <a:pt x="181" y="282"/>
                    </a:cubicBezTo>
                    <a:cubicBezTo>
                      <a:pt x="180" y="281"/>
                      <a:pt x="179" y="279"/>
                      <a:pt x="179" y="277"/>
                    </a:cubicBezTo>
                    <a:cubicBezTo>
                      <a:pt x="179" y="250"/>
                      <a:pt x="179" y="250"/>
                      <a:pt x="179" y="250"/>
                    </a:cubicBezTo>
                    <a:cubicBezTo>
                      <a:pt x="179" y="240"/>
                      <a:pt x="175" y="231"/>
                      <a:pt x="168" y="224"/>
                    </a:cubicBezTo>
                    <a:cubicBezTo>
                      <a:pt x="161" y="217"/>
                      <a:pt x="152" y="213"/>
                      <a:pt x="142" y="213"/>
                    </a:cubicBezTo>
                    <a:cubicBezTo>
                      <a:pt x="141" y="213"/>
                      <a:pt x="139" y="213"/>
                      <a:pt x="138" y="213"/>
                    </a:cubicBezTo>
                    <a:cubicBezTo>
                      <a:pt x="132" y="240"/>
                      <a:pt x="132" y="240"/>
                      <a:pt x="132" y="240"/>
                    </a:cubicBezTo>
                    <a:cubicBezTo>
                      <a:pt x="131" y="243"/>
                      <a:pt x="129" y="244"/>
                      <a:pt x="127" y="245"/>
                    </a:cubicBezTo>
                    <a:cubicBezTo>
                      <a:pt x="124" y="246"/>
                      <a:pt x="122" y="245"/>
                      <a:pt x="120" y="243"/>
                    </a:cubicBezTo>
                    <a:cubicBezTo>
                      <a:pt x="105" y="225"/>
                      <a:pt x="105" y="225"/>
                      <a:pt x="105" y="225"/>
                    </a:cubicBezTo>
                    <a:cubicBezTo>
                      <a:pt x="103" y="228"/>
                      <a:pt x="103" y="228"/>
                      <a:pt x="103" y="228"/>
                    </a:cubicBezTo>
                    <a:cubicBezTo>
                      <a:pt x="103" y="255"/>
                      <a:pt x="103" y="255"/>
                      <a:pt x="103" y="255"/>
                    </a:cubicBezTo>
                    <a:cubicBezTo>
                      <a:pt x="103" y="259"/>
                      <a:pt x="100" y="262"/>
                      <a:pt x="96" y="262"/>
                    </a:cubicBezTo>
                    <a:cubicBezTo>
                      <a:pt x="94" y="262"/>
                      <a:pt x="93" y="261"/>
                      <a:pt x="91" y="260"/>
                    </a:cubicBezTo>
                    <a:cubicBezTo>
                      <a:pt x="90" y="258"/>
                      <a:pt x="89" y="257"/>
                      <a:pt x="89" y="255"/>
                    </a:cubicBezTo>
                    <a:cubicBezTo>
                      <a:pt x="89" y="228"/>
                      <a:pt x="89" y="228"/>
                      <a:pt x="89" y="228"/>
                    </a:cubicBezTo>
                    <a:cubicBezTo>
                      <a:pt x="87" y="225"/>
                      <a:pt x="87" y="225"/>
                      <a:pt x="87" y="225"/>
                    </a:cubicBezTo>
                    <a:cubicBezTo>
                      <a:pt x="72" y="243"/>
                      <a:pt x="72" y="243"/>
                      <a:pt x="72" y="243"/>
                    </a:cubicBezTo>
                    <a:cubicBezTo>
                      <a:pt x="70" y="245"/>
                      <a:pt x="68" y="246"/>
                      <a:pt x="65" y="245"/>
                    </a:cubicBezTo>
                    <a:cubicBezTo>
                      <a:pt x="63" y="244"/>
                      <a:pt x="61" y="243"/>
                      <a:pt x="61" y="240"/>
                    </a:cubicBezTo>
                    <a:cubicBezTo>
                      <a:pt x="54" y="212"/>
                      <a:pt x="54" y="212"/>
                      <a:pt x="54" y="212"/>
                    </a:cubicBezTo>
                    <a:cubicBezTo>
                      <a:pt x="53" y="213"/>
                      <a:pt x="51" y="213"/>
                      <a:pt x="50" y="213"/>
                    </a:cubicBezTo>
                    <a:cubicBezTo>
                      <a:pt x="30" y="213"/>
                      <a:pt x="13" y="229"/>
                      <a:pt x="13" y="249"/>
                    </a:cubicBezTo>
                    <a:cubicBezTo>
                      <a:pt x="13" y="277"/>
                      <a:pt x="13" y="277"/>
                      <a:pt x="13" y="277"/>
                    </a:cubicBezTo>
                    <a:cubicBezTo>
                      <a:pt x="13" y="281"/>
                      <a:pt x="10" y="284"/>
                      <a:pt x="7" y="284"/>
                    </a:cubicBezTo>
                    <a:cubicBezTo>
                      <a:pt x="3" y="284"/>
                      <a:pt x="0" y="281"/>
                      <a:pt x="0" y="277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36"/>
                      <a:pt x="5" y="223"/>
                      <a:pt x="15" y="214"/>
                    </a:cubicBezTo>
                    <a:cubicBezTo>
                      <a:pt x="24" y="204"/>
                      <a:pt x="37" y="199"/>
                      <a:pt x="50" y="199"/>
                    </a:cubicBezTo>
                    <a:cubicBezTo>
                      <a:pt x="60" y="199"/>
                      <a:pt x="67" y="192"/>
                      <a:pt x="67" y="182"/>
                    </a:cubicBezTo>
                    <a:cubicBezTo>
                      <a:pt x="47" y="172"/>
                      <a:pt x="33" y="151"/>
                      <a:pt x="32" y="129"/>
                    </a:cubicBezTo>
                    <a:cubicBezTo>
                      <a:pt x="23" y="126"/>
                      <a:pt x="17" y="118"/>
                      <a:pt x="17" y="109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41"/>
                      <a:pt x="25" y="32"/>
                      <a:pt x="35" y="30"/>
                    </a:cubicBezTo>
                    <a:cubicBezTo>
                      <a:pt x="44" y="12"/>
                      <a:pt x="6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4" y="1"/>
                      <a:pt x="156" y="2"/>
                      <a:pt x="158" y="3"/>
                    </a:cubicBezTo>
                    <a:cubicBezTo>
                      <a:pt x="159" y="5"/>
                      <a:pt x="159" y="7"/>
                      <a:pt x="158" y="10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4" y="25"/>
                      <a:pt x="154" y="25"/>
                      <a:pt x="154" y="25"/>
                    </a:cubicBezTo>
                    <a:cubicBezTo>
                      <a:pt x="167" y="28"/>
                      <a:pt x="176" y="40"/>
                      <a:pt x="176" y="53"/>
                    </a:cubicBezTo>
                    <a:cubicBezTo>
                      <a:pt x="176" y="53"/>
                      <a:pt x="176" y="84"/>
                      <a:pt x="176" y="100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6" y="112"/>
                      <a:pt x="173" y="115"/>
                      <a:pt x="169" y="115"/>
                    </a:cubicBezTo>
                    <a:cubicBezTo>
                      <a:pt x="165" y="115"/>
                      <a:pt x="162" y="112"/>
                      <a:pt x="162" y="109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62" y="46"/>
                      <a:pt x="157" y="40"/>
                      <a:pt x="150" y="37"/>
                    </a:cubicBezTo>
                    <a:cubicBezTo>
                      <a:pt x="142" y="35"/>
                      <a:pt x="142" y="35"/>
                      <a:pt x="142" y="35"/>
                    </a:cubicBezTo>
                    <a:cubicBezTo>
                      <a:pt x="140" y="35"/>
                      <a:pt x="139" y="33"/>
                      <a:pt x="138" y="32"/>
                    </a:cubicBezTo>
                    <a:cubicBezTo>
                      <a:pt x="137" y="30"/>
                      <a:pt x="137" y="28"/>
                      <a:pt x="138" y="26"/>
                    </a:cubicBezTo>
                    <a:cubicBezTo>
                      <a:pt x="142" y="14"/>
                      <a:pt x="142" y="14"/>
                      <a:pt x="142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67" y="14"/>
                      <a:pt x="52" y="24"/>
                      <a:pt x="46" y="39"/>
                    </a:cubicBezTo>
                    <a:cubicBezTo>
                      <a:pt x="45" y="41"/>
                      <a:pt x="43" y="43"/>
                      <a:pt x="40" y="43"/>
                    </a:cubicBezTo>
                    <a:cubicBezTo>
                      <a:pt x="35" y="43"/>
                      <a:pt x="31" y="47"/>
                      <a:pt x="31" y="52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110"/>
                      <a:pt x="31" y="111"/>
                      <a:pt x="32" y="113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2" y="68"/>
                      <a:pt x="48" y="52"/>
                      <a:pt x="67" y="52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35" y="52"/>
                      <a:pt x="144" y="56"/>
                      <a:pt x="150" y="63"/>
                    </a:cubicBezTo>
                    <a:cubicBezTo>
                      <a:pt x="157" y="69"/>
                      <a:pt x="160" y="78"/>
                      <a:pt x="160" y="87"/>
                    </a:cubicBezTo>
                    <a:cubicBezTo>
                      <a:pt x="160" y="125"/>
                      <a:pt x="160" y="125"/>
                      <a:pt x="160" y="125"/>
                    </a:cubicBezTo>
                    <a:cubicBezTo>
                      <a:pt x="160" y="145"/>
                      <a:pt x="151" y="164"/>
                      <a:pt x="135" y="176"/>
                    </a:cubicBezTo>
                    <a:cubicBezTo>
                      <a:pt x="119" y="188"/>
                      <a:pt x="99" y="192"/>
                      <a:pt x="80" y="187"/>
                    </a:cubicBezTo>
                    <a:cubicBezTo>
                      <a:pt x="80" y="190"/>
                      <a:pt x="79" y="192"/>
                      <a:pt x="78" y="195"/>
                    </a:cubicBezTo>
                    <a:cubicBezTo>
                      <a:pt x="96" y="215"/>
                      <a:pt x="96" y="215"/>
                      <a:pt x="96" y="215"/>
                    </a:cubicBezTo>
                    <a:cubicBezTo>
                      <a:pt x="103" y="208"/>
                      <a:pt x="103" y="208"/>
                      <a:pt x="103" y="208"/>
                    </a:cubicBezTo>
                    <a:cubicBezTo>
                      <a:pt x="104" y="206"/>
                      <a:pt x="106" y="205"/>
                      <a:pt x="107" y="205"/>
                    </a:cubicBezTo>
                    <a:cubicBezTo>
                      <a:pt x="109" y="205"/>
                      <a:pt x="111" y="206"/>
                      <a:pt x="112" y="207"/>
                    </a:cubicBezTo>
                    <a:cubicBezTo>
                      <a:pt x="113" y="208"/>
                      <a:pt x="114" y="210"/>
                      <a:pt x="114" y="211"/>
                    </a:cubicBezTo>
                    <a:cubicBezTo>
                      <a:pt x="114" y="212"/>
                      <a:pt x="114" y="214"/>
                      <a:pt x="114" y="215"/>
                    </a:cubicBezTo>
                    <a:cubicBezTo>
                      <a:pt x="122" y="224"/>
                      <a:pt x="122" y="224"/>
                      <a:pt x="122" y="224"/>
                    </a:cubicBezTo>
                    <a:cubicBezTo>
                      <a:pt x="125" y="208"/>
                      <a:pt x="125" y="208"/>
                      <a:pt x="125" y="208"/>
                    </a:cubicBezTo>
                    <a:cubicBezTo>
                      <a:pt x="122" y="205"/>
                      <a:pt x="118" y="202"/>
                      <a:pt x="116" y="198"/>
                    </a:cubicBezTo>
                    <a:cubicBezTo>
                      <a:pt x="114" y="195"/>
                      <a:pt x="115" y="191"/>
                      <a:pt x="118" y="189"/>
                    </a:cubicBezTo>
                    <a:cubicBezTo>
                      <a:pt x="120" y="188"/>
                      <a:pt x="122" y="188"/>
                      <a:pt x="123" y="188"/>
                    </a:cubicBezTo>
                    <a:cubicBezTo>
                      <a:pt x="125" y="189"/>
                      <a:pt x="127" y="190"/>
                      <a:pt x="127" y="191"/>
                    </a:cubicBezTo>
                    <a:cubicBezTo>
                      <a:pt x="131" y="196"/>
                      <a:pt x="136" y="200"/>
                      <a:pt x="142" y="200"/>
                    </a:cubicBezTo>
                    <a:cubicBezTo>
                      <a:pt x="156" y="200"/>
                      <a:pt x="168" y="205"/>
                      <a:pt x="178" y="214"/>
                    </a:cubicBezTo>
                    <a:cubicBezTo>
                      <a:pt x="187" y="224"/>
                      <a:pt x="192" y="236"/>
                      <a:pt x="192" y="250"/>
                    </a:cubicBezTo>
                    <a:cubicBezTo>
                      <a:pt x="192" y="277"/>
                      <a:pt x="192" y="277"/>
                      <a:pt x="192" y="277"/>
                    </a:cubicBezTo>
                    <a:cubicBezTo>
                      <a:pt x="192" y="281"/>
                      <a:pt x="189" y="284"/>
                      <a:pt x="186" y="284"/>
                    </a:cubicBezTo>
                    <a:close/>
                    <a:moveTo>
                      <a:pt x="135" y="208"/>
                    </a:moveTo>
                    <a:cubicBezTo>
                      <a:pt x="137" y="208"/>
                      <a:pt x="137" y="208"/>
                      <a:pt x="137" y="208"/>
                    </a:cubicBezTo>
                    <a:cubicBezTo>
                      <a:pt x="139" y="209"/>
                      <a:pt x="140" y="209"/>
                      <a:pt x="142" y="209"/>
                    </a:cubicBezTo>
                    <a:cubicBezTo>
                      <a:pt x="153" y="209"/>
                      <a:pt x="163" y="213"/>
                      <a:pt x="171" y="221"/>
                    </a:cubicBezTo>
                    <a:cubicBezTo>
                      <a:pt x="179" y="228"/>
                      <a:pt x="183" y="239"/>
                      <a:pt x="183" y="250"/>
                    </a:cubicBezTo>
                    <a:cubicBezTo>
                      <a:pt x="183" y="277"/>
                      <a:pt x="183" y="277"/>
                      <a:pt x="183" y="277"/>
                    </a:cubicBezTo>
                    <a:cubicBezTo>
                      <a:pt x="183" y="278"/>
                      <a:pt x="183" y="278"/>
                      <a:pt x="184" y="279"/>
                    </a:cubicBezTo>
                    <a:cubicBezTo>
                      <a:pt x="184" y="279"/>
                      <a:pt x="185" y="280"/>
                      <a:pt x="186" y="280"/>
                    </a:cubicBezTo>
                    <a:cubicBezTo>
                      <a:pt x="187" y="280"/>
                      <a:pt x="188" y="279"/>
                      <a:pt x="188" y="277"/>
                    </a:cubicBezTo>
                    <a:cubicBezTo>
                      <a:pt x="188" y="250"/>
                      <a:pt x="188" y="250"/>
                      <a:pt x="188" y="250"/>
                    </a:cubicBezTo>
                    <a:cubicBezTo>
                      <a:pt x="188" y="237"/>
                      <a:pt x="184" y="226"/>
                      <a:pt x="175" y="217"/>
                    </a:cubicBezTo>
                    <a:cubicBezTo>
                      <a:pt x="166" y="208"/>
                      <a:pt x="155" y="204"/>
                      <a:pt x="142" y="204"/>
                    </a:cubicBezTo>
                    <a:cubicBezTo>
                      <a:pt x="142" y="204"/>
                      <a:pt x="142" y="204"/>
                      <a:pt x="142" y="204"/>
                    </a:cubicBezTo>
                    <a:cubicBezTo>
                      <a:pt x="135" y="204"/>
                      <a:pt x="128" y="200"/>
                      <a:pt x="124" y="193"/>
                    </a:cubicBezTo>
                    <a:cubicBezTo>
                      <a:pt x="124" y="193"/>
                      <a:pt x="123" y="192"/>
                      <a:pt x="122" y="192"/>
                    </a:cubicBezTo>
                    <a:cubicBezTo>
                      <a:pt x="122" y="192"/>
                      <a:pt x="121" y="192"/>
                      <a:pt x="120" y="192"/>
                    </a:cubicBezTo>
                    <a:cubicBezTo>
                      <a:pt x="119" y="193"/>
                      <a:pt x="119" y="195"/>
                      <a:pt x="119" y="196"/>
                    </a:cubicBezTo>
                    <a:cubicBezTo>
                      <a:pt x="122" y="200"/>
                      <a:pt x="125" y="203"/>
                      <a:pt x="129" y="205"/>
                    </a:cubicBezTo>
                    <a:cubicBezTo>
                      <a:pt x="130" y="206"/>
                      <a:pt x="130" y="206"/>
                      <a:pt x="130" y="206"/>
                    </a:cubicBezTo>
                    <a:cubicBezTo>
                      <a:pt x="124" y="233"/>
                      <a:pt x="124" y="233"/>
                      <a:pt x="124" y="233"/>
                    </a:cubicBezTo>
                    <a:cubicBezTo>
                      <a:pt x="108" y="215"/>
                      <a:pt x="108" y="215"/>
                      <a:pt x="108" y="215"/>
                    </a:cubicBezTo>
                    <a:cubicBezTo>
                      <a:pt x="110" y="214"/>
                      <a:pt x="110" y="214"/>
                      <a:pt x="110" y="214"/>
                    </a:cubicBezTo>
                    <a:cubicBezTo>
                      <a:pt x="110" y="213"/>
                      <a:pt x="110" y="212"/>
                      <a:pt x="110" y="212"/>
                    </a:cubicBezTo>
                    <a:cubicBezTo>
                      <a:pt x="110" y="211"/>
                      <a:pt x="110" y="210"/>
                      <a:pt x="110" y="210"/>
                    </a:cubicBezTo>
                    <a:cubicBezTo>
                      <a:pt x="109" y="209"/>
                      <a:pt x="108" y="209"/>
                      <a:pt x="108" y="209"/>
                    </a:cubicBezTo>
                    <a:cubicBezTo>
                      <a:pt x="107" y="209"/>
                      <a:pt x="106" y="210"/>
                      <a:pt x="106" y="210"/>
                    </a:cubicBezTo>
                    <a:cubicBezTo>
                      <a:pt x="96" y="221"/>
                      <a:pt x="96" y="221"/>
                      <a:pt x="96" y="221"/>
                    </a:cubicBezTo>
                    <a:cubicBezTo>
                      <a:pt x="73" y="196"/>
                      <a:pt x="73" y="196"/>
                      <a:pt x="73" y="196"/>
                    </a:cubicBezTo>
                    <a:cubicBezTo>
                      <a:pt x="74" y="194"/>
                      <a:pt x="74" y="194"/>
                      <a:pt x="74" y="194"/>
                    </a:cubicBezTo>
                    <a:cubicBezTo>
                      <a:pt x="75" y="191"/>
                      <a:pt x="76" y="188"/>
                      <a:pt x="77" y="184"/>
                    </a:cubicBezTo>
                    <a:cubicBezTo>
                      <a:pt x="77" y="182"/>
                      <a:pt x="77" y="182"/>
                      <a:pt x="77" y="182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98" y="188"/>
                      <a:pt x="117" y="184"/>
                      <a:pt x="132" y="173"/>
                    </a:cubicBezTo>
                    <a:cubicBezTo>
                      <a:pt x="148" y="162"/>
                      <a:pt x="156" y="144"/>
                      <a:pt x="156" y="125"/>
                    </a:cubicBezTo>
                    <a:cubicBezTo>
                      <a:pt x="156" y="87"/>
                      <a:pt x="156" y="87"/>
                      <a:pt x="156" y="87"/>
                    </a:cubicBezTo>
                    <a:cubicBezTo>
                      <a:pt x="156" y="79"/>
                      <a:pt x="153" y="71"/>
                      <a:pt x="148" y="65"/>
                    </a:cubicBezTo>
                    <a:cubicBezTo>
                      <a:pt x="142" y="60"/>
                      <a:pt x="134" y="56"/>
                      <a:pt x="126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50" y="56"/>
                      <a:pt x="36" y="70"/>
                      <a:pt x="36" y="87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29" y="117"/>
                      <a:pt x="27" y="113"/>
                      <a:pt x="27" y="109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45"/>
                      <a:pt x="33" y="39"/>
                      <a:pt x="40" y="39"/>
                    </a:cubicBezTo>
                    <a:cubicBezTo>
                      <a:pt x="41" y="39"/>
                      <a:pt x="42" y="38"/>
                      <a:pt x="42" y="37"/>
                    </a:cubicBezTo>
                    <a:cubicBezTo>
                      <a:pt x="49" y="21"/>
                      <a:pt x="65" y="10"/>
                      <a:pt x="83" y="10"/>
                    </a:cubicBezTo>
                    <a:cubicBezTo>
                      <a:pt x="148" y="10"/>
                      <a:pt x="148" y="10"/>
                      <a:pt x="148" y="10"/>
                    </a:cubicBezTo>
                    <a:cubicBezTo>
                      <a:pt x="141" y="28"/>
                      <a:pt x="141" y="28"/>
                      <a:pt x="141" y="28"/>
                    </a:cubicBezTo>
                    <a:cubicBezTo>
                      <a:pt x="141" y="28"/>
                      <a:pt x="141" y="29"/>
                      <a:pt x="142" y="30"/>
                    </a:cubicBezTo>
                    <a:cubicBezTo>
                      <a:pt x="142" y="31"/>
                      <a:pt x="143" y="31"/>
                      <a:pt x="143" y="31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60" y="36"/>
                      <a:pt x="166" y="44"/>
                      <a:pt x="166" y="53"/>
                    </a:cubicBezTo>
                    <a:cubicBezTo>
                      <a:pt x="166" y="109"/>
                      <a:pt x="166" y="109"/>
                      <a:pt x="166" y="109"/>
                    </a:cubicBezTo>
                    <a:cubicBezTo>
                      <a:pt x="166" y="110"/>
                      <a:pt x="167" y="111"/>
                      <a:pt x="169" y="111"/>
                    </a:cubicBezTo>
                    <a:cubicBezTo>
                      <a:pt x="170" y="111"/>
                      <a:pt x="172" y="110"/>
                      <a:pt x="172" y="109"/>
                    </a:cubicBez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72" y="84"/>
                      <a:pt x="172" y="54"/>
                      <a:pt x="172" y="53"/>
                    </a:cubicBezTo>
                    <a:cubicBezTo>
                      <a:pt x="172" y="42"/>
                      <a:pt x="164" y="32"/>
                      <a:pt x="153" y="28"/>
                    </a:cubicBezTo>
                    <a:cubicBezTo>
                      <a:pt x="147" y="27"/>
                      <a:pt x="147" y="27"/>
                      <a:pt x="147" y="27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55" y="7"/>
                      <a:pt x="155" y="6"/>
                      <a:pt x="154" y="6"/>
                    </a:cubicBezTo>
                    <a:cubicBezTo>
                      <a:pt x="154" y="5"/>
                      <a:pt x="153" y="5"/>
                      <a:pt x="152" y="5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64" y="4"/>
                      <a:pt x="47" y="16"/>
                      <a:pt x="39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28" y="35"/>
                      <a:pt x="21" y="43"/>
                      <a:pt x="21" y="52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16"/>
                      <a:pt x="27" y="123"/>
                      <a:pt x="34" y="125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36" y="127"/>
                      <a:pt x="36" y="127"/>
                      <a:pt x="36" y="127"/>
                    </a:cubicBezTo>
                    <a:cubicBezTo>
                      <a:pt x="37" y="149"/>
                      <a:pt x="50" y="169"/>
                      <a:pt x="70" y="179"/>
                    </a:cubicBezTo>
                    <a:cubicBezTo>
                      <a:pt x="71" y="180"/>
                      <a:pt x="71" y="180"/>
                      <a:pt x="71" y="180"/>
                    </a:cubicBezTo>
                    <a:cubicBezTo>
                      <a:pt x="71" y="182"/>
                      <a:pt x="71" y="182"/>
                      <a:pt x="71" y="182"/>
                    </a:cubicBezTo>
                    <a:cubicBezTo>
                      <a:pt x="71" y="194"/>
                      <a:pt x="62" y="203"/>
                      <a:pt x="50" y="203"/>
                    </a:cubicBezTo>
                    <a:cubicBezTo>
                      <a:pt x="38" y="203"/>
                      <a:pt x="26" y="208"/>
                      <a:pt x="18" y="217"/>
                    </a:cubicBezTo>
                    <a:cubicBezTo>
                      <a:pt x="9" y="225"/>
                      <a:pt x="4" y="237"/>
                      <a:pt x="4" y="249"/>
                    </a:cubicBezTo>
                    <a:cubicBezTo>
                      <a:pt x="4" y="277"/>
                      <a:pt x="4" y="277"/>
                      <a:pt x="4" y="277"/>
                    </a:cubicBezTo>
                    <a:cubicBezTo>
                      <a:pt x="4" y="278"/>
                      <a:pt x="5" y="280"/>
                      <a:pt x="7" y="280"/>
                    </a:cubicBezTo>
                    <a:cubicBezTo>
                      <a:pt x="8" y="280"/>
                      <a:pt x="9" y="278"/>
                      <a:pt x="9" y="277"/>
                    </a:cubicBezTo>
                    <a:cubicBezTo>
                      <a:pt x="9" y="249"/>
                      <a:pt x="9" y="249"/>
                      <a:pt x="9" y="249"/>
                    </a:cubicBezTo>
                    <a:cubicBezTo>
                      <a:pt x="9" y="227"/>
                      <a:pt x="27" y="209"/>
                      <a:pt x="50" y="209"/>
                    </a:cubicBezTo>
                    <a:cubicBezTo>
                      <a:pt x="51" y="209"/>
                      <a:pt x="53" y="209"/>
                      <a:pt x="56" y="208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64" y="239"/>
                      <a:pt x="64" y="239"/>
                      <a:pt x="64" y="239"/>
                    </a:cubicBezTo>
                    <a:cubicBezTo>
                      <a:pt x="65" y="240"/>
                      <a:pt x="65" y="241"/>
                      <a:pt x="66" y="241"/>
                    </a:cubicBezTo>
                    <a:cubicBezTo>
                      <a:pt x="67" y="241"/>
                      <a:pt x="68" y="241"/>
                      <a:pt x="69" y="240"/>
                    </a:cubicBezTo>
                    <a:cubicBezTo>
                      <a:pt x="87" y="219"/>
                      <a:pt x="87" y="219"/>
                      <a:pt x="87" y="219"/>
                    </a:cubicBezTo>
                    <a:cubicBezTo>
                      <a:pt x="93" y="226"/>
                      <a:pt x="93" y="226"/>
                      <a:pt x="93" y="226"/>
                    </a:cubicBezTo>
                    <a:cubicBezTo>
                      <a:pt x="93" y="255"/>
                      <a:pt x="93" y="255"/>
                      <a:pt x="93" y="255"/>
                    </a:cubicBezTo>
                    <a:cubicBezTo>
                      <a:pt x="93" y="256"/>
                      <a:pt x="94" y="256"/>
                      <a:pt x="94" y="257"/>
                    </a:cubicBezTo>
                    <a:cubicBezTo>
                      <a:pt x="95" y="257"/>
                      <a:pt x="95" y="258"/>
                      <a:pt x="96" y="258"/>
                    </a:cubicBezTo>
                    <a:cubicBezTo>
                      <a:pt x="98" y="258"/>
                      <a:pt x="99" y="256"/>
                      <a:pt x="99" y="255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105" y="219"/>
                      <a:pt x="105" y="219"/>
                      <a:pt x="105" y="219"/>
                    </a:cubicBezTo>
                    <a:cubicBezTo>
                      <a:pt x="123" y="240"/>
                      <a:pt x="123" y="240"/>
                      <a:pt x="123" y="240"/>
                    </a:cubicBezTo>
                    <a:cubicBezTo>
                      <a:pt x="124" y="241"/>
                      <a:pt x="125" y="241"/>
                      <a:pt x="126" y="241"/>
                    </a:cubicBezTo>
                    <a:cubicBezTo>
                      <a:pt x="127" y="241"/>
                      <a:pt x="128" y="240"/>
                      <a:pt x="128" y="239"/>
                    </a:cubicBezTo>
                    <a:lnTo>
                      <a:pt x="135" y="208"/>
                    </a:lnTo>
                    <a:close/>
                    <a:moveTo>
                      <a:pt x="69" y="233"/>
                    </a:moveTo>
                    <a:cubicBezTo>
                      <a:pt x="63" y="206"/>
                      <a:pt x="63" y="206"/>
                      <a:pt x="63" y="206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5" y="204"/>
                      <a:pt x="67" y="203"/>
                      <a:pt x="68" y="201"/>
                    </a:cubicBezTo>
                    <a:cubicBezTo>
                      <a:pt x="70" y="200"/>
                      <a:pt x="70" y="200"/>
                      <a:pt x="70" y="200"/>
                    </a:cubicBezTo>
                    <a:cubicBezTo>
                      <a:pt x="84" y="215"/>
                      <a:pt x="84" y="215"/>
                      <a:pt x="84" y="215"/>
                    </a:cubicBezTo>
                    <a:lnTo>
                      <a:pt x="69" y="233"/>
                    </a:lnTo>
                    <a:close/>
                    <a:moveTo>
                      <a:pt x="67" y="208"/>
                    </a:moveTo>
                    <a:cubicBezTo>
                      <a:pt x="71" y="224"/>
                      <a:pt x="71" y="224"/>
                      <a:pt x="71" y="224"/>
                    </a:cubicBezTo>
                    <a:cubicBezTo>
                      <a:pt x="78" y="215"/>
                      <a:pt x="78" y="215"/>
                      <a:pt x="78" y="21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69" y="206"/>
                      <a:pt x="68" y="207"/>
                      <a:pt x="67" y="208"/>
                    </a:cubicBezTo>
                    <a:close/>
                    <a:moveTo>
                      <a:pt x="96" y="180"/>
                    </a:moveTo>
                    <a:cubicBezTo>
                      <a:pt x="66" y="180"/>
                      <a:pt x="41" y="155"/>
                      <a:pt x="41" y="125"/>
                    </a:cubicBezTo>
                    <a:cubicBezTo>
                      <a:pt x="41" y="87"/>
                      <a:pt x="41" y="87"/>
                      <a:pt x="41" y="87"/>
                    </a:cubicBezTo>
                    <a:cubicBezTo>
                      <a:pt x="41" y="73"/>
                      <a:pt x="53" y="62"/>
                      <a:pt x="67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33" y="62"/>
                      <a:pt x="139" y="64"/>
                      <a:pt x="144" y="69"/>
                    </a:cubicBezTo>
                    <a:cubicBezTo>
                      <a:pt x="149" y="74"/>
                      <a:pt x="151" y="80"/>
                      <a:pt x="151" y="87"/>
                    </a:cubicBezTo>
                    <a:cubicBezTo>
                      <a:pt x="151" y="125"/>
                      <a:pt x="151" y="125"/>
                      <a:pt x="151" y="125"/>
                    </a:cubicBezTo>
                    <a:cubicBezTo>
                      <a:pt x="151" y="155"/>
                      <a:pt x="126" y="180"/>
                      <a:pt x="96" y="180"/>
                    </a:cubicBezTo>
                    <a:close/>
                    <a:moveTo>
                      <a:pt x="45" y="125"/>
                    </a:moveTo>
                    <a:cubicBezTo>
                      <a:pt x="45" y="153"/>
                      <a:pt x="68" y="176"/>
                      <a:pt x="96" y="176"/>
                    </a:cubicBezTo>
                    <a:cubicBezTo>
                      <a:pt x="124" y="176"/>
                      <a:pt x="147" y="153"/>
                      <a:pt x="147" y="125"/>
                    </a:cubicBezTo>
                    <a:cubicBezTo>
                      <a:pt x="147" y="87"/>
                      <a:pt x="147" y="87"/>
                      <a:pt x="147" y="87"/>
                    </a:cubicBezTo>
                    <a:cubicBezTo>
                      <a:pt x="147" y="81"/>
                      <a:pt x="145" y="76"/>
                      <a:pt x="141" y="72"/>
                    </a:cubicBezTo>
                    <a:cubicBezTo>
                      <a:pt x="137" y="68"/>
                      <a:pt x="132" y="66"/>
                      <a:pt x="126" y="66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55" y="66"/>
                      <a:pt x="45" y="75"/>
                      <a:pt x="45" y="87"/>
                    </a:cubicBezTo>
                    <a:lnTo>
                      <a:pt x="45" y="125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4" name="Freeform 114">
                <a:extLst>
                  <a:ext uri="{FF2B5EF4-FFF2-40B4-BE49-F238E27FC236}">
                    <a16:creationId xmlns:a16="http://schemas.microsoft.com/office/drawing/2014/main" id="{77FAB0EB-111D-6446-CD94-7945C373FF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95388" y="4713288"/>
                <a:ext cx="601662" cy="288925"/>
              </a:xfrm>
              <a:custGeom>
                <a:avLst/>
                <a:gdLst>
                  <a:gd name="T0" fmla="*/ 7 w 377"/>
                  <a:gd name="T1" fmla="*/ 151 h 181"/>
                  <a:gd name="T2" fmla="*/ 30 w 377"/>
                  <a:gd name="T3" fmla="*/ 174 h 181"/>
                  <a:gd name="T4" fmla="*/ 37 w 377"/>
                  <a:gd name="T5" fmla="*/ 181 h 181"/>
                  <a:gd name="T6" fmla="*/ 339 w 377"/>
                  <a:gd name="T7" fmla="*/ 181 h 181"/>
                  <a:gd name="T8" fmla="*/ 347 w 377"/>
                  <a:gd name="T9" fmla="*/ 174 h 181"/>
                  <a:gd name="T10" fmla="*/ 370 w 377"/>
                  <a:gd name="T11" fmla="*/ 151 h 181"/>
                  <a:gd name="T12" fmla="*/ 377 w 377"/>
                  <a:gd name="T13" fmla="*/ 143 h 181"/>
                  <a:gd name="T14" fmla="*/ 377 w 377"/>
                  <a:gd name="T15" fmla="*/ 38 h 181"/>
                  <a:gd name="T16" fmla="*/ 370 w 377"/>
                  <a:gd name="T17" fmla="*/ 30 h 181"/>
                  <a:gd name="T18" fmla="*/ 347 w 377"/>
                  <a:gd name="T19" fmla="*/ 7 h 181"/>
                  <a:gd name="T20" fmla="*/ 339 w 377"/>
                  <a:gd name="T21" fmla="*/ 0 h 181"/>
                  <a:gd name="T22" fmla="*/ 37 w 377"/>
                  <a:gd name="T23" fmla="*/ 0 h 181"/>
                  <a:gd name="T24" fmla="*/ 30 w 377"/>
                  <a:gd name="T25" fmla="*/ 7 h 181"/>
                  <a:gd name="T26" fmla="*/ 7 w 377"/>
                  <a:gd name="T27" fmla="*/ 30 h 181"/>
                  <a:gd name="T28" fmla="*/ 0 w 377"/>
                  <a:gd name="T29" fmla="*/ 38 h 181"/>
                  <a:gd name="T30" fmla="*/ 0 w 377"/>
                  <a:gd name="T31" fmla="*/ 143 h 181"/>
                  <a:gd name="T32" fmla="*/ 7 w 377"/>
                  <a:gd name="T33" fmla="*/ 151 h 181"/>
                  <a:gd name="T34" fmla="*/ 333 w 377"/>
                  <a:gd name="T35" fmla="*/ 15 h 181"/>
                  <a:gd name="T36" fmla="*/ 362 w 377"/>
                  <a:gd name="T37" fmla="*/ 44 h 181"/>
                  <a:gd name="T38" fmla="*/ 362 w 377"/>
                  <a:gd name="T39" fmla="*/ 137 h 181"/>
                  <a:gd name="T40" fmla="*/ 333 w 377"/>
                  <a:gd name="T41" fmla="*/ 166 h 181"/>
                  <a:gd name="T42" fmla="*/ 238 w 377"/>
                  <a:gd name="T43" fmla="*/ 166 h 181"/>
                  <a:gd name="T44" fmla="*/ 264 w 377"/>
                  <a:gd name="T45" fmla="*/ 41 h 181"/>
                  <a:gd name="T46" fmla="*/ 238 w 377"/>
                  <a:gd name="T47" fmla="*/ 15 h 181"/>
                  <a:gd name="T48" fmla="*/ 333 w 377"/>
                  <a:gd name="T49" fmla="*/ 15 h 181"/>
                  <a:gd name="T50" fmla="*/ 264 w 377"/>
                  <a:gd name="T51" fmla="*/ 91 h 181"/>
                  <a:gd name="T52" fmla="*/ 188 w 377"/>
                  <a:gd name="T53" fmla="*/ 166 h 181"/>
                  <a:gd name="T54" fmla="*/ 113 w 377"/>
                  <a:gd name="T55" fmla="*/ 91 h 181"/>
                  <a:gd name="T56" fmla="*/ 188 w 377"/>
                  <a:gd name="T57" fmla="*/ 15 h 181"/>
                  <a:gd name="T58" fmla="*/ 264 w 377"/>
                  <a:gd name="T59" fmla="*/ 91 h 181"/>
                  <a:gd name="T60" fmla="*/ 15 w 377"/>
                  <a:gd name="T61" fmla="*/ 44 h 181"/>
                  <a:gd name="T62" fmla="*/ 44 w 377"/>
                  <a:gd name="T63" fmla="*/ 15 h 181"/>
                  <a:gd name="T64" fmla="*/ 138 w 377"/>
                  <a:gd name="T65" fmla="*/ 15 h 181"/>
                  <a:gd name="T66" fmla="*/ 113 w 377"/>
                  <a:gd name="T67" fmla="*/ 140 h 181"/>
                  <a:gd name="T68" fmla="*/ 138 w 377"/>
                  <a:gd name="T69" fmla="*/ 166 h 181"/>
                  <a:gd name="T70" fmla="*/ 44 w 377"/>
                  <a:gd name="T71" fmla="*/ 166 h 181"/>
                  <a:gd name="T72" fmla="*/ 15 w 377"/>
                  <a:gd name="T73" fmla="*/ 137 h 181"/>
                  <a:gd name="T74" fmla="*/ 15 w 377"/>
                  <a:gd name="T75" fmla="*/ 4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7" h="181">
                    <a:moveTo>
                      <a:pt x="7" y="151"/>
                    </a:moveTo>
                    <a:cubicBezTo>
                      <a:pt x="20" y="151"/>
                      <a:pt x="30" y="161"/>
                      <a:pt x="30" y="174"/>
                    </a:cubicBezTo>
                    <a:cubicBezTo>
                      <a:pt x="30" y="178"/>
                      <a:pt x="33" y="181"/>
                      <a:pt x="37" y="181"/>
                    </a:cubicBezTo>
                    <a:cubicBezTo>
                      <a:pt x="339" y="181"/>
                      <a:pt x="339" y="181"/>
                      <a:pt x="339" y="181"/>
                    </a:cubicBezTo>
                    <a:cubicBezTo>
                      <a:pt x="344" y="181"/>
                      <a:pt x="347" y="178"/>
                      <a:pt x="347" y="174"/>
                    </a:cubicBezTo>
                    <a:cubicBezTo>
                      <a:pt x="347" y="161"/>
                      <a:pt x="357" y="151"/>
                      <a:pt x="370" y="151"/>
                    </a:cubicBezTo>
                    <a:cubicBezTo>
                      <a:pt x="374" y="151"/>
                      <a:pt x="377" y="148"/>
                      <a:pt x="377" y="143"/>
                    </a:cubicBezTo>
                    <a:cubicBezTo>
                      <a:pt x="377" y="38"/>
                      <a:pt x="377" y="38"/>
                      <a:pt x="377" y="38"/>
                    </a:cubicBezTo>
                    <a:cubicBezTo>
                      <a:pt x="377" y="34"/>
                      <a:pt x="374" y="30"/>
                      <a:pt x="370" y="30"/>
                    </a:cubicBezTo>
                    <a:cubicBezTo>
                      <a:pt x="357" y="30"/>
                      <a:pt x="347" y="20"/>
                      <a:pt x="347" y="7"/>
                    </a:cubicBezTo>
                    <a:cubicBezTo>
                      <a:pt x="347" y="3"/>
                      <a:pt x="344" y="0"/>
                      <a:pt x="339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3" y="0"/>
                      <a:pt x="30" y="3"/>
                      <a:pt x="30" y="7"/>
                    </a:cubicBezTo>
                    <a:cubicBezTo>
                      <a:pt x="30" y="20"/>
                      <a:pt x="20" y="30"/>
                      <a:pt x="7" y="30"/>
                    </a:cubicBezTo>
                    <a:cubicBezTo>
                      <a:pt x="3" y="30"/>
                      <a:pt x="0" y="34"/>
                      <a:pt x="0" y="38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8"/>
                      <a:pt x="3" y="151"/>
                      <a:pt x="7" y="151"/>
                    </a:cubicBezTo>
                    <a:close/>
                    <a:moveTo>
                      <a:pt x="333" y="15"/>
                    </a:moveTo>
                    <a:cubicBezTo>
                      <a:pt x="336" y="30"/>
                      <a:pt x="347" y="41"/>
                      <a:pt x="362" y="44"/>
                    </a:cubicBezTo>
                    <a:cubicBezTo>
                      <a:pt x="362" y="137"/>
                      <a:pt x="362" y="137"/>
                      <a:pt x="362" y="137"/>
                    </a:cubicBezTo>
                    <a:cubicBezTo>
                      <a:pt x="347" y="140"/>
                      <a:pt x="336" y="151"/>
                      <a:pt x="333" y="166"/>
                    </a:cubicBezTo>
                    <a:cubicBezTo>
                      <a:pt x="238" y="166"/>
                      <a:pt x="238" y="166"/>
                      <a:pt x="238" y="166"/>
                    </a:cubicBezTo>
                    <a:cubicBezTo>
                      <a:pt x="280" y="138"/>
                      <a:pt x="292" y="82"/>
                      <a:pt x="264" y="41"/>
                    </a:cubicBezTo>
                    <a:cubicBezTo>
                      <a:pt x="257" y="31"/>
                      <a:pt x="249" y="22"/>
                      <a:pt x="238" y="15"/>
                    </a:cubicBezTo>
                    <a:lnTo>
                      <a:pt x="333" y="15"/>
                    </a:lnTo>
                    <a:close/>
                    <a:moveTo>
                      <a:pt x="264" y="91"/>
                    </a:moveTo>
                    <a:cubicBezTo>
                      <a:pt x="264" y="132"/>
                      <a:pt x="230" y="166"/>
                      <a:pt x="188" y="166"/>
                    </a:cubicBezTo>
                    <a:cubicBezTo>
                      <a:pt x="147" y="166"/>
                      <a:pt x="113" y="132"/>
                      <a:pt x="113" y="91"/>
                    </a:cubicBezTo>
                    <a:cubicBezTo>
                      <a:pt x="113" y="49"/>
                      <a:pt x="147" y="15"/>
                      <a:pt x="188" y="15"/>
                    </a:cubicBezTo>
                    <a:cubicBezTo>
                      <a:pt x="230" y="15"/>
                      <a:pt x="264" y="49"/>
                      <a:pt x="264" y="91"/>
                    </a:cubicBezTo>
                    <a:close/>
                    <a:moveTo>
                      <a:pt x="15" y="44"/>
                    </a:moveTo>
                    <a:cubicBezTo>
                      <a:pt x="30" y="41"/>
                      <a:pt x="41" y="30"/>
                      <a:pt x="44" y="15"/>
                    </a:cubicBezTo>
                    <a:cubicBezTo>
                      <a:pt x="138" y="15"/>
                      <a:pt x="138" y="15"/>
                      <a:pt x="138" y="15"/>
                    </a:cubicBezTo>
                    <a:cubicBezTo>
                      <a:pt x="97" y="43"/>
                      <a:pt x="85" y="99"/>
                      <a:pt x="113" y="140"/>
                    </a:cubicBezTo>
                    <a:cubicBezTo>
                      <a:pt x="120" y="151"/>
                      <a:pt x="128" y="159"/>
                      <a:pt x="138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1" y="151"/>
                      <a:pt x="30" y="140"/>
                      <a:pt x="15" y="137"/>
                    </a:cubicBez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5" name="Freeform 115">
                <a:extLst>
                  <a:ext uri="{FF2B5EF4-FFF2-40B4-BE49-F238E27FC236}">
                    <a16:creationId xmlns:a16="http://schemas.microsoft.com/office/drawing/2014/main" id="{5BEA5177-BE29-49E2-36F0-837E4A045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400" y="4791076"/>
                <a:ext cx="79375" cy="131763"/>
              </a:xfrm>
              <a:custGeom>
                <a:avLst/>
                <a:gdLst>
                  <a:gd name="T0" fmla="*/ 3 w 49"/>
                  <a:gd name="T1" fmla="*/ 69 h 83"/>
                  <a:gd name="T2" fmla="*/ 22 w 49"/>
                  <a:gd name="T3" fmla="*/ 74 h 83"/>
                  <a:gd name="T4" fmla="*/ 39 w 49"/>
                  <a:gd name="T5" fmla="*/ 61 h 83"/>
                  <a:gd name="T6" fmla="*/ 23 w 49"/>
                  <a:gd name="T7" fmla="*/ 44 h 83"/>
                  <a:gd name="T8" fmla="*/ 2 w 49"/>
                  <a:gd name="T9" fmla="*/ 22 h 83"/>
                  <a:gd name="T10" fmla="*/ 28 w 49"/>
                  <a:gd name="T11" fmla="*/ 0 h 83"/>
                  <a:gd name="T12" fmla="*/ 46 w 49"/>
                  <a:gd name="T13" fmla="*/ 4 h 83"/>
                  <a:gd name="T14" fmla="*/ 43 w 49"/>
                  <a:gd name="T15" fmla="*/ 12 h 83"/>
                  <a:gd name="T16" fmla="*/ 28 w 49"/>
                  <a:gd name="T17" fmla="*/ 8 h 83"/>
                  <a:gd name="T18" fmla="*/ 13 w 49"/>
                  <a:gd name="T19" fmla="*/ 20 h 83"/>
                  <a:gd name="T20" fmla="*/ 29 w 49"/>
                  <a:gd name="T21" fmla="*/ 36 h 83"/>
                  <a:gd name="T22" fmla="*/ 49 w 49"/>
                  <a:gd name="T23" fmla="*/ 60 h 83"/>
                  <a:gd name="T24" fmla="*/ 21 w 49"/>
                  <a:gd name="T25" fmla="*/ 83 h 83"/>
                  <a:gd name="T26" fmla="*/ 0 w 49"/>
                  <a:gd name="T27" fmla="*/ 78 h 83"/>
                  <a:gd name="T28" fmla="*/ 3 w 49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83">
                    <a:moveTo>
                      <a:pt x="3" y="69"/>
                    </a:moveTo>
                    <a:cubicBezTo>
                      <a:pt x="8" y="72"/>
                      <a:pt x="15" y="74"/>
                      <a:pt x="22" y="74"/>
                    </a:cubicBezTo>
                    <a:cubicBezTo>
                      <a:pt x="32" y="74"/>
                      <a:pt x="39" y="69"/>
                      <a:pt x="39" y="61"/>
                    </a:cubicBezTo>
                    <a:cubicBezTo>
                      <a:pt x="39" y="53"/>
                      <a:pt x="34" y="49"/>
                      <a:pt x="23" y="44"/>
                    </a:cubicBezTo>
                    <a:cubicBezTo>
                      <a:pt x="10" y="40"/>
                      <a:pt x="2" y="33"/>
                      <a:pt x="2" y="22"/>
                    </a:cubicBezTo>
                    <a:cubicBezTo>
                      <a:pt x="2" y="9"/>
                      <a:pt x="13" y="0"/>
                      <a:pt x="28" y="0"/>
                    </a:cubicBezTo>
                    <a:cubicBezTo>
                      <a:pt x="37" y="0"/>
                      <a:pt x="43" y="2"/>
                      <a:pt x="46" y="4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1" y="11"/>
                      <a:pt x="35" y="8"/>
                      <a:pt x="28" y="8"/>
                    </a:cubicBezTo>
                    <a:cubicBezTo>
                      <a:pt x="17" y="8"/>
                      <a:pt x="13" y="15"/>
                      <a:pt x="13" y="20"/>
                    </a:cubicBezTo>
                    <a:cubicBezTo>
                      <a:pt x="13" y="28"/>
                      <a:pt x="18" y="32"/>
                      <a:pt x="29" y="36"/>
                    </a:cubicBezTo>
                    <a:cubicBezTo>
                      <a:pt x="42" y="41"/>
                      <a:pt x="49" y="48"/>
                      <a:pt x="49" y="60"/>
                    </a:cubicBezTo>
                    <a:cubicBezTo>
                      <a:pt x="49" y="72"/>
                      <a:pt x="40" y="83"/>
                      <a:pt x="21" y="83"/>
                    </a:cubicBezTo>
                    <a:cubicBezTo>
                      <a:pt x="13" y="83"/>
                      <a:pt x="5" y="81"/>
                      <a:pt x="0" y="78"/>
                    </a:cubicBez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6" name="Freeform 116">
                <a:extLst>
                  <a:ext uri="{FF2B5EF4-FFF2-40B4-BE49-F238E27FC236}">
                    <a16:creationId xmlns:a16="http://schemas.microsoft.com/office/drawing/2014/main" id="{BD4F56D2-D4EA-896F-56F1-FA5849C06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600" y="4791076"/>
                <a:ext cx="66675" cy="138113"/>
              </a:xfrm>
              <a:custGeom>
                <a:avLst/>
                <a:gdLst>
                  <a:gd name="T0" fmla="*/ 0 w 42"/>
                  <a:gd name="T1" fmla="*/ 87 h 87"/>
                  <a:gd name="T2" fmla="*/ 34 w 42"/>
                  <a:gd name="T3" fmla="*/ 0 h 87"/>
                  <a:gd name="T4" fmla="*/ 42 w 42"/>
                  <a:gd name="T5" fmla="*/ 0 h 87"/>
                  <a:gd name="T6" fmla="*/ 8 w 42"/>
                  <a:gd name="T7" fmla="*/ 87 h 87"/>
                  <a:gd name="T8" fmla="*/ 0 w 42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7">
                    <a:moveTo>
                      <a:pt x="0" y="87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8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67" name="Freeform 117">
                <a:extLst>
                  <a:ext uri="{FF2B5EF4-FFF2-40B4-BE49-F238E27FC236}">
                    <a16:creationId xmlns:a16="http://schemas.microsoft.com/office/drawing/2014/main" id="{1B8D97A2-B7AA-9FCC-E4BC-A27E549E8B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0938" y="4662488"/>
                <a:ext cx="685800" cy="388938"/>
              </a:xfrm>
              <a:custGeom>
                <a:avLst/>
                <a:gdLst>
                  <a:gd name="T0" fmla="*/ 0 w 432"/>
                  <a:gd name="T1" fmla="*/ 0 h 245"/>
                  <a:gd name="T2" fmla="*/ 0 w 432"/>
                  <a:gd name="T3" fmla="*/ 245 h 245"/>
                  <a:gd name="T4" fmla="*/ 432 w 432"/>
                  <a:gd name="T5" fmla="*/ 245 h 245"/>
                  <a:gd name="T6" fmla="*/ 432 w 432"/>
                  <a:gd name="T7" fmla="*/ 0 h 245"/>
                  <a:gd name="T8" fmla="*/ 0 w 432"/>
                  <a:gd name="T9" fmla="*/ 0 h 245"/>
                  <a:gd name="T10" fmla="*/ 420 w 432"/>
                  <a:gd name="T11" fmla="*/ 231 h 245"/>
                  <a:gd name="T12" fmla="*/ 12 w 432"/>
                  <a:gd name="T13" fmla="*/ 231 h 245"/>
                  <a:gd name="T14" fmla="*/ 12 w 432"/>
                  <a:gd name="T15" fmla="*/ 12 h 245"/>
                  <a:gd name="T16" fmla="*/ 420 w 432"/>
                  <a:gd name="T17" fmla="*/ 12 h 245"/>
                  <a:gd name="T18" fmla="*/ 420 w 432"/>
                  <a:gd name="T19" fmla="*/ 23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2" h="245">
                    <a:moveTo>
                      <a:pt x="0" y="0"/>
                    </a:moveTo>
                    <a:lnTo>
                      <a:pt x="0" y="245"/>
                    </a:lnTo>
                    <a:lnTo>
                      <a:pt x="432" y="245"/>
                    </a:lnTo>
                    <a:lnTo>
                      <a:pt x="432" y="0"/>
                    </a:lnTo>
                    <a:lnTo>
                      <a:pt x="0" y="0"/>
                    </a:lnTo>
                    <a:close/>
                    <a:moveTo>
                      <a:pt x="420" y="231"/>
                    </a:moveTo>
                    <a:lnTo>
                      <a:pt x="12" y="231"/>
                    </a:lnTo>
                    <a:lnTo>
                      <a:pt x="12" y="12"/>
                    </a:lnTo>
                    <a:lnTo>
                      <a:pt x="420" y="12"/>
                    </a:lnTo>
                    <a:lnTo>
                      <a:pt x="420" y="231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  <p:grpSp>
          <p:nvGrpSpPr>
            <p:cNvPr id="68" name="Grupo 67">
              <a:extLst>
                <a:ext uri="{FF2B5EF4-FFF2-40B4-BE49-F238E27FC236}">
                  <a16:creationId xmlns:a16="http://schemas.microsoft.com/office/drawing/2014/main" id="{B8A51860-B870-E090-0A77-49AA4846BFC2}"/>
                </a:ext>
              </a:extLst>
            </p:cNvPr>
            <p:cNvGrpSpPr/>
            <p:nvPr/>
          </p:nvGrpSpPr>
          <p:grpSpPr>
            <a:xfrm>
              <a:off x="3694113" y="4222751"/>
              <a:ext cx="688975" cy="828675"/>
              <a:chOff x="3694113" y="4222751"/>
              <a:chExt cx="688975" cy="828675"/>
            </a:xfrm>
          </p:grpSpPr>
          <p:sp>
            <p:nvSpPr>
              <p:cNvPr id="69" name="Freeform 118">
                <a:extLst>
                  <a:ext uri="{FF2B5EF4-FFF2-40B4-BE49-F238E27FC236}">
                    <a16:creationId xmlns:a16="http://schemas.microsoft.com/office/drawing/2014/main" id="{EE193D84-43D9-48C7-A779-A5076C4279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83025" y="4225926"/>
                <a:ext cx="301625" cy="446088"/>
              </a:xfrm>
              <a:custGeom>
                <a:avLst/>
                <a:gdLst>
                  <a:gd name="T0" fmla="*/ 124 w 189"/>
                  <a:gd name="T1" fmla="*/ 190 h 280"/>
                  <a:gd name="T2" fmla="*/ 116 w 189"/>
                  <a:gd name="T3" fmla="*/ 195 h 280"/>
                  <a:gd name="T4" fmla="*/ 121 w 189"/>
                  <a:gd name="T5" fmla="*/ 227 h 280"/>
                  <a:gd name="T6" fmla="*/ 109 w 189"/>
                  <a:gd name="T7" fmla="*/ 206 h 280"/>
                  <a:gd name="T8" fmla="*/ 95 w 189"/>
                  <a:gd name="T9" fmla="*/ 216 h 280"/>
                  <a:gd name="T10" fmla="*/ 77 w 189"/>
                  <a:gd name="T11" fmla="*/ 182 h 280"/>
                  <a:gd name="T12" fmla="*/ 157 w 189"/>
                  <a:gd name="T13" fmla="*/ 85 h 280"/>
                  <a:gd name="T14" fmla="*/ 65 w 189"/>
                  <a:gd name="T15" fmla="*/ 52 h 280"/>
                  <a:gd name="T16" fmla="*/ 32 w 189"/>
                  <a:gd name="T17" fmla="*/ 115 h 280"/>
                  <a:gd name="T18" fmla="*/ 27 w 189"/>
                  <a:gd name="T19" fmla="*/ 50 h 280"/>
                  <a:gd name="T20" fmla="*/ 43 w 189"/>
                  <a:gd name="T21" fmla="*/ 36 h 280"/>
                  <a:gd name="T22" fmla="*/ 144 w 189"/>
                  <a:gd name="T23" fmla="*/ 10 h 280"/>
                  <a:gd name="T24" fmla="*/ 141 w 189"/>
                  <a:gd name="T25" fmla="*/ 31 h 280"/>
                  <a:gd name="T26" fmla="*/ 163 w 189"/>
                  <a:gd name="T27" fmla="*/ 51 h 280"/>
                  <a:gd name="T28" fmla="*/ 167 w 189"/>
                  <a:gd name="T29" fmla="*/ 111 h 280"/>
                  <a:gd name="T30" fmla="*/ 172 w 189"/>
                  <a:gd name="T31" fmla="*/ 51 h 280"/>
                  <a:gd name="T32" fmla="*/ 149 w 189"/>
                  <a:gd name="T33" fmla="*/ 24 h 280"/>
                  <a:gd name="T34" fmla="*/ 151 w 189"/>
                  <a:gd name="T35" fmla="*/ 1 h 280"/>
                  <a:gd name="T36" fmla="*/ 35 w 189"/>
                  <a:gd name="T37" fmla="*/ 30 h 280"/>
                  <a:gd name="T38" fmla="*/ 18 w 189"/>
                  <a:gd name="T39" fmla="*/ 107 h 280"/>
                  <a:gd name="T40" fmla="*/ 68 w 189"/>
                  <a:gd name="T41" fmla="*/ 179 h 280"/>
                  <a:gd name="T42" fmla="*/ 48 w 189"/>
                  <a:gd name="T43" fmla="*/ 199 h 280"/>
                  <a:gd name="T44" fmla="*/ 0 w 189"/>
                  <a:gd name="T45" fmla="*/ 275 h 280"/>
                  <a:gd name="T46" fmla="*/ 10 w 189"/>
                  <a:gd name="T47" fmla="*/ 275 h 280"/>
                  <a:gd name="T48" fmla="*/ 48 w 189"/>
                  <a:gd name="T49" fmla="*/ 209 h 280"/>
                  <a:gd name="T50" fmla="*/ 61 w 189"/>
                  <a:gd name="T51" fmla="*/ 238 h 280"/>
                  <a:gd name="T52" fmla="*/ 86 w 189"/>
                  <a:gd name="T53" fmla="*/ 220 h 280"/>
                  <a:gd name="T54" fmla="*/ 90 w 189"/>
                  <a:gd name="T55" fmla="*/ 253 h 280"/>
                  <a:gd name="T56" fmla="*/ 99 w 189"/>
                  <a:gd name="T57" fmla="*/ 253 h 280"/>
                  <a:gd name="T58" fmla="*/ 103 w 189"/>
                  <a:gd name="T59" fmla="*/ 220 h 280"/>
                  <a:gd name="T60" fmla="*/ 128 w 189"/>
                  <a:gd name="T61" fmla="*/ 238 h 280"/>
                  <a:gd name="T62" fmla="*/ 141 w 189"/>
                  <a:gd name="T63" fmla="*/ 209 h 280"/>
                  <a:gd name="T64" fmla="*/ 180 w 189"/>
                  <a:gd name="T65" fmla="*/ 275 h 280"/>
                  <a:gd name="T66" fmla="*/ 189 w 189"/>
                  <a:gd name="T67" fmla="*/ 275 h 280"/>
                  <a:gd name="T68" fmla="*/ 141 w 189"/>
                  <a:gd name="T69" fmla="*/ 200 h 280"/>
                  <a:gd name="T70" fmla="*/ 42 w 189"/>
                  <a:gd name="T71" fmla="*/ 85 h 280"/>
                  <a:gd name="T72" fmla="*/ 124 w 189"/>
                  <a:gd name="T73" fmla="*/ 62 h 280"/>
                  <a:gd name="T74" fmla="*/ 148 w 189"/>
                  <a:gd name="T75" fmla="*/ 123 h 280"/>
                  <a:gd name="T76" fmla="*/ 42 w 189"/>
                  <a:gd name="T77" fmla="*/ 123 h 280"/>
                  <a:gd name="T78" fmla="*/ 63 w 189"/>
                  <a:gd name="T79" fmla="*/ 205 h 280"/>
                  <a:gd name="T80" fmla="*/ 80 w 189"/>
                  <a:gd name="T81" fmla="*/ 21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9" h="280">
                    <a:moveTo>
                      <a:pt x="141" y="200"/>
                    </a:moveTo>
                    <a:cubicBezTo>
                      <a:pt x="134" y="200"/>
                      <a:pt x="128" y="196"/>
                      <a:pt x="124" y="190"/>
                    </a:cubicBezTo>
                    <a:cubicBezTo>
                      <a:pt x="123" y="188"/>
                      <a:pt x="120" y="187"/>
                      <a:pt x="118" y="189"/>
                    </a:cubicBezTo>
                    <a:cubicBezTo>
                      <a:pt x="116" y="190"/>
                      <a:pt x="115" y="193"/>
                      <a:pt x="116" y="195"/>
                    </a:cubicBezTo>
                    <a:cubicBezTo>
                      <a:pt x="119" y="199"/>
                      <a:pt x="122" y="202"/>
                      <a:pt x="126" y="205"/>
                    </a:cubicBezTo>
                    <a:cubicBezTo>
                      <a:pt x="121" y="227"/>
                      <a:pt x="121" y="227"/>
                      <a:pt x="121" y="227"/>
                    </a:cubicBezTo>
                    <a:cubicBezTo>
                      <a:pt x="110" y="213"/>
                      <a:pt x="110" y="213"/>
                      <a:pt x="110" y="213"/>
                    </a:cubicBezTo>
                    <a:cubicBezTo>
                      <a:pt x="112" y="211"/>
                      <a:pt x="111" y="208"/>
                      <a:pt x="109" y="206"/>
                    </a:cubicBezTo>
                    <a:cubicBezTo>
                      <a:pt x="107" y="205"/>
                      <a:pt x="104" y="205"/>
                      <a:pt x="103" y="207"/>
                    </a:cubicBezTo>
                    <a:cubicBezTo>
                      <a:pt x="95" y="216"/>
                      <a:pt x="95" y="216"/>
                      <a:pt x="95" y="216"/>
                    </a:cubicBezTo>
                    <a:cubicBezTo>
                      <a:pt x="74" y="193"/>
                      <a:pt x="74" y="193"/>
                      <a:pt x="74" y="193"/>
                    </a:cubicBezTo>
                    <a:cubicBezTo>
                      <a:pt x="76" y="190"/>
                      <a:pt x="77" y="186"/>
                      <a:pt x="77" y="182"/>
                    </a:cubicBezTo>
                    <a:cubicBezTo>
                      <a:pt x="117" y="194"/>
                      <a:pt x="157" y="164"/>
                      <a:pt x="157" y="123"/>
                    </a:cubicBezTo>
                    <a:cubicBezTo>
                      <a:pt x="157" y="121"/>
                      <a:pt x="157" y="87"/>
                      <a:pt x="157" y="85"/>
                    </a:cubicBezTo>
                    <a:cubicBezTo>
                      <a:pt x="157" y="67"/>
                      <a:pt x="142" y="52"/>
                      <a:pt x="124" y="52"/>
                    </a:cubicBezTo>
                    <a:cubicBezTo>
                      <a:pt x="65" y="52"/>
                      <a:pt x="65" y="52"/>
                      <a:pt x="65" y="52"/>
                    </a:cubicBezTo>
                    <a:cubicBezTo>
                      <a:pt x="47" y="52"/>
                      <a:pt x="33" y="67"/>
                      <a:pt x="32" y="85"/>
                    </a:cubicBezTo>
                    <a:cubicBezTo>
                      <a:pt x="32" y="115"/>
                      <a:pt x="32" y="115"/>
                      <a:pt x="32" y="115"/>
                    </a:cubicBezTo>
                    <a:cubicBezTo>
                      <a:pt x="29" y="113"/>
                      <a:pt x="27" y="110"/>
                      <a:pt x="27" y="107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7" y="44"/>
                      <a:pt x="32" y="39"/>
                      <a:pt x="38" y="39"/>
                    </a:cubicBezTo>
                    <a:cubicBezTo>
                      <a:pt x="40" y="39"/>
                      <a:pt x="42" y="38"/>
                      <a:pt x="43" y="36"/>
                    </a:cubicBezTo>
                    <a:cubicBezTo>
                      <a:pt x="49" y="20"/>
                      <a:pt x="64" y="10"/>
                      <a:pt x="81" y="1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7" y="28"/>
                      <a:pt x="139" y="30"/>
                      <a:pt x="141" y="31"/>
                    </a:cubicBezTo>
                    <a:cubicBezTo>
                      <a:pt x="149" y="34"/>
                      <a:pt x="149" y="34"/>
                      <a:pt x="149" y="34"/>
                    </a:cubicBezTo>
                    <a:cubicBezTo>
                      <a:pt x="157" y="36"/>
                      <a:pt x="163" y="43"/>
                      <a:pt x="163" y="51"/>
                    </a:cubicBezTo>
                    <a:cubicBezTo>
                      <a:pt x="163" y="107"/>
                      <a:pt x="163" y="107"/>
                      <a:pt x="163" y="107"/>
                    </a:cubicBezTo>
                    <a:cubicBezTo>
                      <a:pt x="163" y="109"/>
                      <a:pt x="165" y="111"/>
                      <a:pt x="167" y="111"/>
                    </a:cubicBezTo>
                    <a:cubicBezTo>
                      <a:pt x="170" y="111"/>
                      <a:pt x="172" y="109"/>
                      <a:pt x="172" y="107"/>
                    </a:cubicBezTo>
                    <a:cubicBezTo>
                      <a:pt x="172" y="106"/>
                      <a:pt x="172" y="52"/>
                      <a:pt x="172" y="51"/>
                    </a:cubicBezTo>
                    <a:cubicBezTo>
                      <a:pt x="172" y="39"/>
                      <a:pt x="164" y="28"/>
                      <a:pt x="152" y="25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5" y="7"/>
                      <a:pt x="155" y="7"/>
                      <a:pt x="155" y="7"/>
                    </a:cubicBezTo>
                    <a:cubicBezTo>
                      <a:pt x="156" y="4"/>
                      <a:pt x="154" y="1"/>
                      <a:pt x="151" y="1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61" y="0"/>
                      <a:pt x="43" y="12"/>
                      <a:pt x="35" y="30"/>
                    </a:cubicBezTo>
                    <a:cubicBezTo>
                      <a:pt x="25" y="31"/>
                      <a:pt x="18" y="40"/>
                      <a:pt x="18" y="50"/>
                    </a:cubicBezTo>
                    <a:cubicBezTo>
                      <a:pt x="18" y="107"/>
                      <a:pt x="18" y="107"/>
                      <a:pt x="18" y="107"/>
                    </a:cubicBezTo>
                    <a:cubicBezTo>
                      <a:pt x="18" y="116"/>
                      <a:pt x="24" y="123"/>
                      <a:pt x="33" y="125"/>
                    </a:cubicBezTo>
                    <a:cubicBezTo>
                      <a:pt x="33" y="149"/>
                      <a:pt x="48" y="169"/>
                      <a:pt x="68" y="179"/>
                    </a:cubicBezTo>
                    <a:cubicBezTo>
                      <a:pt x="68" y="180"/>
                      <a:pt x="68" y="180"/>
                      <a:pt x="68" y="180"/>
                    </a:cubicBezTo>
                    <a:cubicBezTo>
                      <a:pt x="68" y="191"/>
                      <a:pt x="59" y="199"/>
                      <a:pt x="48" y="199"/>
                    </a:cubicBezTo>
                    <a:cubicBezTo>
                      <a:pt x="23" y="199"/>
                      <a:pt x="0" y="220"/>
                      <a:pt x="0" y="247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278"/>
                      <a:pt x="2" y="280"/>
                      <a:pt x="5" y="280"/>
                    </a:cubicBezTo>
                    <a:cubicBezTo>
                      <a:pt x="8" y="280"/>
                      <a:pt x="10" y="278"/>
                      <a:pt x="10" y="275"/>
                    </a:cubicBezTo>
                    <a:cubicBezTo>
                      <a:pt x="10" y="247"/>
                      <a:pt x="10" y="247"/>
                      <a:pt x="10" y="247"/>
                    </a:cubicBezTo>
                    <a:cubicBezTo>
                      <a:pt x="10" y="226"/>
                      <a:pt x="27" y="209"/>
                      <a:pt x="48" y="209"/>
                    </a:cubicBezTo>
                    <a:cubicBezTo>
                      <a:pt x="50" y="209"/>
                      <a:pt x="52" y="209"/>
                      <a:pt x="55" y="208"/>
                    </a:cubicBezTo>
                    <a:cubicBezTo>
                      <a:pt x="61" y="238"/>
                      <a:pt x="61" y="238"/>
                      <a:pt x="61" y="238"/>
                    </a:cubicBezTo>
                    <a:cubicBezTo>
                      <a:pt x="62" y="241"/>
                      <a:pt x="67" y="243"/>
                      <a:pt x="69" y="240"/>
                    </a:cubicBezTo>
                    <a:cubicBezTo>
                      <a:pt x="86" y="220"/>
                      <a:pt x="86" y="220"/>
                      <a:pt x="86" y="220"/>
                    </a:cubicBezTo>
                    <a:cubicBezTo>
                      <a:pt x="90" y="225"/>
                      <a:pt x="90" y="225"/>
                      <a:pt x="90" y="225"/>
                    </a:cubicBezTo>
                    <a:cubicBezTo>
                      <a:pt x="90" y="253"/>
                      <a:pt x="90" y="253"/>
                      <a:pt x="90" y="253"/>
                    </a:cubicBezTo>
                    <a:cubicBezTo>
                      <a:pt x="90" y="255"/>
                      <a:pt x="92" y="258"/>
                      <a:pt x="95" y="258"/>
                    </a:cubicBezTo>
                    <a:cubicBezTo>
                      <a:pt x="97" y="258"/>
                      <a:pt x="99" y="255"/>
                      <a:pt x="99" y="253"/>
                    </a:cubicBezTo>
                    <a:cubicBezTo>
                      <a:pt x="99" y="225"/>
                      <a:pt x="99" y="225"/>
                      <a:pt x="99" y="225"/>
                    </a:cubicBezTo>
                    <a:cubicBezTo>
                      <a:pt x="103" y="220"/>
                      <a:pt x="103" y="220"/>
                      <a:pt x="103" y="220"/>
                    </a:cubicBezTo>
                    <a:cubicBezTo>
                      <a:pt x="120" y="240"/>
                      <a:pt x="120" y="240"/>
                      <a:pt x="120" y="240"/>
                    </a:cubicBezTo>
                    <a:cubicBezTo>
                      <a:pt x="123" y="243"/>
                      <a:pt x="127" y="241"/>
                      <a:pt x="128" y="238"/>
                    </a:cubicBezTo>
                    <a:cubicBezTo>
                      <a:pt x="135" y="208"/>
                      <a:pt x="135" y="208"/>
                      <a:pt x="135" y="208"/>
                    </a:cubicBezTo>
                    <a:cubicBezTo>
                      <a:pt x="137" y="209"/>
                      <a:pt x="139" y="209"/>
                      <a:pt x="141" y="209"/>
                    </a:cubicBezTo>
                    <a:cubicBezTo>
                      <a:pt x="162" y="209"/>
                      <a:pt x="180" y="226"/>
                      <a:pt x="180" y="248"/>
                    </a:cubicBezTo>
                    <a:cubicBezTo>
                      <a:pt x="180" y="275"/>
                      <a:pt x="180" y="275"/>
                      <a:pt x="180" y="275"/>
                    </a:cubicBezTo>
                    <a:cubicBezTo>
                      <a:pt x="180" y="278"/>
                      <a:pt x="182" y="280"/>
                      <a:pt x="184" y="280"/>
                    </a:cubicBezTo>
                    <a:cubicBezTo>
                      <a:pt x="187" y="280"/>
                      <a:pt x="189" y="278"/>
                      <a:pt x="189" y="275"/>
                    </a:cubicBezTo>
                    <a:cubicBezTo>
                      <a:pt x="189" y="248"/>
                      <a:pt x="189" y="248"/>
                      <a:pt x="189" y="248"/>
                    </a:cubicBezTo>
                    <a:cubicBezTo>
                      <a:pt x="189" y="221"/>
                      <a:pt x="167" y="200"/>
                      <a:pt x="141" y="200"/>
                    </a:cubicBezTo>
                    <a:close/>
                    <a:moveTo>
                      <a:pt x="42" y="123"/>
                    </a:moveTo>
                    <a:cubicBezTo>
                      <a:pt x="42" y="85"/>
                      <a:pt x="42" y="85"/>
                      <a:pt x="42" y="85"/>
                    </a:cubicBezTo>
                    <a:cubicBezTo>
                      <a:pt x="42" y="72"/>
                      <a:pt x="52" y="62"/>
                      <a:pt x="65" y="62"/>
                    </a:cubicBezTo>
                    <a:cubicBezTo>
                      <a:pt x="65" y="62"/>
                      <a:pt x="124" y="62"/>
                      <a:pt x="124" y="62"/>
                    </a:cubicBezTo>
                    <a:cubicBezTo>
                      <a:pt x="137" y="62"/>
                      <a:pt x="148" y="72"/>
                      <a:pt x="148" y="85"/>
                    </a:cubicBezTo>
                    <a:cubicBezTo>
                      <a:pt x="148" y="123"/>
                      <a:pt x="148" y="123"/>
                      <a:pt x="148" y="123"/>
                    </a:cubicBezTo>
                    <a:cubicBezTo>
                      <a:pt x="148" y="152"/>
                      <a:pt x="124" y="176"/>
                      <a:pt x="95" y="176"/>
                    </a:cubicBezTo>
                    <a:cubicBezTo>
                      <a:pt x="66" y="176"/>
                      <a:pt x="42" y="152"/>
                      <a:pt x="42" y="123"/>
                    </a:cubicBezTo>
                    <a:close/>
                    <a:moveTo>
                      <a:pt x="68" y="227"/>
                    </a:moveTo>
                    <a:cubicBezTo>
                      <a:pt x="63" y="205"/>
                      <a:pt x="63" y="205"/>
                      <a:pt x="63" y="205"/>
                    </a:cubicBezTo>
                    <a:cubicBezTo>
                      <a:pt x="65" y="204"/>
                      <a:pt x="67" y="202"/>
                      <a:pt x="68" y="201"/>
                    </a:cubicBezTo>
                    <a:cubicBezTo>
                      <a:pt x="80" y="213"/>
                      <a:pt x="80" y="213"/>
                      <a:pt x="80" y="213"/>
                    </a:cubicBezTo>
                    <a:lnTo>
                      <a:pt x="68" y="227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0" name="Freeform 119">
                <a:extLst>
                  <a:ext uri="{FF2B5EF4-FFF2-40B4-BE49-F238E27FC236}">
                    <a16:creationId xmlns:a16="http://schemas.microsoft.com/office/drawing/2014/main" id="{7C4E7323-B66E-3F3F-A07B-321F9AECBF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9850" y="4222751"/>
                <a:ext cx="307975" cy="452438"/>
              </a:xfrm>
              <a:custGeom>
                <a:avLst/>
                <a:gdLst>
                  <a:gd name="T0" fmla="*/ 180 w 193"/>
                  <a:gd name="T1" fmla="*/ 250 h 284"/>
                  <a:gd name="T2" fmla="*/ 132 w 193"/>
                  <a:gd name="T3" fmla="*/ 240 h 284"/>
                  <a:gd name="T4" fmla="*/ 103 w 193"/>
                  <a:gd name="T5" fmla="*/ 228 h 284"/>
                  <a:gd name="T6" fmla="*/ 90 w 193"/>
                  <a:gd name="T7" fmla="*/ 255 h 284"/>
                  <a:gd name="T8" fmla="*/ 66 w 193"/>
                  <a:gd name="T9" fmla="*/ 245 h 284"/>
                  <a:gd name="T10" fmla="*/ 14 w 193"/>
                  <a:gd name="T11" fmla="*/ 249 h 284"/>
                  <a:gd name="T12" fmla="*/ 0 w 193"/>
                  <a:gd name="T13" fmla="*/ 249 h 284"/>
                  <a:gd name="T14" fmla="*/ 33 w 193"/>
                  <a:gd name="T15" fmla="*/ 129 h 284"/>
                  <a:gd name="T16" fmla="*/ 83 w 193"/>
                  <a:gd name="T17" fmla="*/ 0 h 284"/>
                  <a:gd name="T18" fmla="*/ 159 w 193"/>
                  <a:gd name="T19" fmla="*/ 10 h 284"/>
                  <a:gd name="T20" fmla="*/ 176 w 193"/>
                  <a:gd name="T21" fmla="*/ 100 h 284"/>
                  <a:gd name="T22" fmla="*/ 163 w 193"/>
                  <a:gd name="T23" fmla="*/ 53 h 284"/>
                  <a:gd name="T24" fmla="*/ 138 w 193"/>
                  <a:gd name="T25" fmla="*/ 26 h 284"/>
                  <a:gd name="T26" fmla="*/ 40 w 193"/>
                  <a:gd name="T27" fmla="*/ 43 h 284"/>
                  <a:gd name="T28" fmla="*/ 32 w 193"/>
                  <a:gd name="T29" fmla="*/ 87 h 284"/>
                  <a:gd name="T30" fmla="*/ 161 w 193"/>
                  <a:gd name="T31" fmla="*/ 87 h 284"/>
                  <a:gd name="T32" fmla="*/ 78 w 193"/>
                  <a:gd name="T33" fmla="*/ 195 h 284"/>
                  <a:gd name="T34" fmla="*/ 113 w 193"/>
                  <a:gd name="T35" fmla="*/ 207 h 284"/>
                  <a:gd name="T36" fmla="*/ 126 w 193"/>
                  <a:gd name="T37" fmla="*/ 208 h 284"/>
                  <a:gd name="T38" fmla="*/ 143 w 193"/>
                  <a:gd name="T39" fmla="*/ 200 h 284"/>
                  <a:gd name="T40" fmla="*/ 186 w 193"/>
                  <a:gd name="T41" fmla="*/ 284 h 284"/>
                  <a:gd name="T42" fmla="*/ 172 w 193"/>
                  <a:gd name="T43" fmla="*/ 221 h 284"/>
                  <a:gd name="T44" fmla="*/ 186 w 193"/>
                  <a:gd name="T45" fmla="*/ 280 h 284"/>
                  <a:gd name="T46" fmla="*/ 143 w 193"/>
                  <a:gd name="T47" fmla="*/ 204 h 284"/>
                  <a:gd name="T48" fmla="*/ 120 w 193"/>
                  <a:gd name="T49" fmla="*/ 196 h 284"/>
                  <a:gd name="T50" fmla="*/ 109 w 193"/>
                  <a:gd name="T51" fmla="*/ 215 h 284"/>
                  <a:gd name="T52" fmla="*/ 108 w 193"/>
                  <a:gd name="T53" fmla="*/ 209 h 284"/>
                  <a:gd name="T54" fmla="*/ 74 w 193"/>
                  <a:gd name="T55" fmla="*/ 194 h 284"/>
                  <a:gd name="T56" fmla="*/ 133 w 193"/>
                  <a:gd name="T57" fmla="*/ 173 h 284"/>
                  <a:gd name="T58" fmla="*/ 126 w 193"/>
                  <a:gd name="T59" fmla="*/ 56 h 284"/>
                  <a:gd name="T60" fmla="*/ 34 w 193"/>
                  <a:gd name="T61" fmla="*/ 119 h 284"/>
                  <a:gd name="T62" fmla="*/ 43 w 193"/>
                  <a:gd name="T63" fmla="*/ 37 h 284"/>
                  <a:gd name="T64" fmla="*/ 142 w 193"/>
                  <a:gd name="T65" fmla="*/ 30 h 284"/>
                  <a:gd name="T66" fmla="*/ 167 w 193"/>
                  <a:gd name="T67" fmla="*/ 109 h 284"/>
                  <a:gd name="T68" fmla="*/ 172 w 193"/>
                  <a:gd name="T69" fmla="*/ 53 h 284"/>
                  <a:gd name="T70" fmla="*/ 155 w 193"/>
                  <a:gd name="T71" fmla="*/ 6 h 284"/>
                  <a:gd name="T72" fmla="*/ 39 w 193"/>
                  <a:gd name="T73" fmla="*/ 33 h 284"/>
                  <a:gd name="T74" fmla="*/ 22 w 193"/>
                  <a:gd name="T75" fmla="*/ 109 h 284"/>
                  <a:gd name="T76" fmla="*/ 71 w 193"/>
                  <a:gd name="T77" fmla="*/ 179 h 284"/>
                  <a:gd name="T78" fmla="*/ 18 w 193"/>
                  <a:gd name="T79" fmla="*/ 217 h 284"/>
                  <a:gd name="T80" fmla="*/ 10 w 193"/>
                  <a:gd name="T81" fmla="*/ 277 h 284"/>
                  <a:gd name="T82" fmla="*/ 58 w 193"/>
                  <a:gd name="T83" fmla="*/ 208 h 284"/>
                  <a:gd name="T84" fmla="*/ 88 w 193"/>
                  <a:gd name="T85" fmla="*/ 219 h 284"/>
                  <a:gd name="T86" fmla="*/ 97 w 193"/>
                  <a:gd name="T87" fmla="*/ 258 h 284"/>
                  <a:gd name="T88" fmla="*/ 124 w 193"/>
                  <a:gd name="T89" fmla="*/ 240 h 284"/>
                  <a:gd name="T90" fmla="*/ 69 w 193"/>
                  <a:gd name="T91" fmla="*/ 233 h 284"/>
                  <a:gd name="T92" fmla="*/ 70 w 193"/>
                  <a:gd name="T93" fmla="*/ 200 h 284"/>
                  <a:gd name="T94" fmla="*/ 71 w 193"/>
                  <a:gd name="T95" fmla="*/ 224 h 284"/>
                  <a:gd name="T96" fmla="*/ 97 w 193"/>
                  <a:gd name="T97" fmla="*/ 180 h 284"/>
                  <a:gd name="T98" fmla="*/ 126 w 193"/>
                  <a:gd name="T99" fmla="*/ 62 h 284"/>
                  <a:gd name="T100" fmla="*/ 46 w 193"/>
                  <a:gd name="T101" fmla="*/ 125 h 284"/>
                  <a:gd name="T102" fmla="*/ 141 w 193"/>
                  <a:gd name="T103" fmla="*/ 72 h 284"/>
                  <a:gd name="T104" fmla="*/ 46 w 193"/>
                  <a:gd name="T105" fmla="*/ 125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" h="284">
                    <a:moveTo>
                      <a:pt x="186" y="284"/>
                    </a:moveTo>
                    <a:cubicBezTo>
                      <a:pt x="184" y="284"/>
                      <a:pt x="183" y="283"/>
                      <a:pt x="181" y="282"/>
                    </a:cubicBezTo>
                    <a:cubicBezTo>
                      <a:pt x="180" y="281"/>
                      <a:pt x="180" y="279"/>
                      <a:pt x="180" y="277"/>
                    </a:cubicBezTo>
                    <a:cubicBezTo>
                      <a:pt x="180" y="250"/>
                      <a:pt x="180" y="250"/>
                      <a:pt x="180" y="250"/>
                    </a:cubicBezTo>
                    <a:cubicBezTo>
                      <a:pt x="180" y="240"/>
                      <a:pt x="176" y="231"/>
                      <a:pt x="169" y="224"/>
                    </a:cubicBezTo>
                    <a:cubicBezTo>
                      <a:pt x="162" y="217"/>
                      <a:pt x="153" y="213"/>
                      <a:pt x="143" y="213"/>
                    </a:cubicBezTo>
                    <a:cubicBezTo>
                      <a:pt x="141" y="213"/>
                      <a:pt x="140" y="213"/>
                      <a:pt x="138" y="213"/>
                    </a:cubicBezTo>
                    <a:cubicBezTo>
                      <a:pt x="132" y="240"/>
                      <a:pt x="132" y="240"/>
                      <a:pt x="132" y="240"/>
                    </a:cubicBezTo>
                    <a:cubicBezTo>
                      <a:pt x="132" y="243"/>
                      <a:pt x="130" y="244"/>
                      <a:pt x="127" y="245"/>
                    </a:cubicBezTo>
                    <a:cubicBezTo>
                      <a:pt x="125" y="246"/>
                      <a:pt x="122" y="245"/>
                      <a:pt x="121" y="243"/>
                    </a:cubicBezTo>
                    <a:cubicBezTo>
                      <a:pt x="105" y="225"/>
                      <a:pt x="105" y="225"/>
                      <a:pt x="105" y="225"/>
                    </a:cubicBezTo>
                    <a:cubicBezTo>
                      <a:pt x="103" y="228"/>
                      <a:pt x="103" y="228"/>
                      <a:pt x="103" y="228"/>
                    </a:cubicBezTo>
                    <a:cubicBezTo>
                      <a:pt x="103" y="255"/>
                      <a:pt x="103" y="255"/>
                      <a:pt x="103" y="255"/>
                    </a:cubicBezTo>
                    <a:cubicBezTo>
                      <a:pt x="103" y="259"/>
                      <a:pt x="100" y="262"/>
                      <a:pt x="97" y="262"/>
                    </a:cubicBezTo>
                    <a:cubicBezTo>
                      <a:pt x="95" y="262"/>
                      <a:pt x="93" y="261"/>
                      <a:pt x="92" y="260"/>
                    </a:cubicBezTo>
                    <a:cubicBezTo>
                      <a:pt x="91" y="258"/>
                      <a:pt x="90" y="257"/>
                      <a:pt x="90" y="255"/>
                    </a:cubicBezTo>
                    <a:cubicBezTo>
                      <a:pt x="90" y="228"/>
                      <a:pt x="90" y="228"/>
                      <a:pt x="90" y="228"/>
                    </a:cubicBezTo>
                    <a:cubicBezTo>
                      <a:pt x="88" y="225"/>
                      <a:pt x="88" y="225"/>
                      <a:pt x="88" y="225"/>
                    </a:cubicBezTo>
                    <a:cubicBezTo>
                      <a:pt x="73" y="243"/>
                      <a:pt x="73" y="243"/>
                      <a:pt x="73" y="243"/>
                    </a:cubicBezTo>
                    <a:cubicBezTo>
                      <a:pt x="71" y="245"/>
                      <a:pt x="68" y="246"/>
                      <a:pt x="66" y="245"/>
                    </a:cubicBezTo>
                    <a:cubicBezTo>
                      <a:pt x="63" y="244"/>
                      <a:pt x="62" y="243"/>
                      <a:pt x="61" y="240"/>
                    </a:cubicBezTo>
                    <a:cubicBezTo>
                      <a:pt x="55" y="212"/>
                      <a:pt x="55" y="212"/>
                      <a:pt x="55" y="212"/>
                    </a:cubicBezTo>
                    <a:cubicBezTo>
                      <a:pt x="53" y="213"/>
                      <a:pt x="52" y="213"/>
                      <a:pt x="50" y="213"/>
                    </a:cubicBezTo>
                    <a:cubicBezTo>
                      <a:pt x="30" y="213"/>
                      <a:pt x="14" y="229"/>
                      <a:pt x="14" y="249"/>
                    </a:cubicBezTo>
                    <a:cubicBezTo>
                      <a:pt x="14" y="277"/>
                      <a:pt x="14" y="277"/>
                      <a:pt x="14" y="277"/>
                    </a:cubicBezTo>
                    <a:cubicBezTo>
                      <a:pt x="14" y="281"/>
                      <a:pt x="11" y="284"/>
                      <a:pt x="7" y="284"/>
                    </a:cubicBezTo>
                    <a:cubicBezTo>
                      <a:pt x="3" y="284"/>
                      <a:pt x="0" y="281"/>
                      <a:pt x="0" y="277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0" y="236"/>
                      <a:pt x="6" y="223"/>
                      <a:pt x="15" y="214"/>
                    </a:cubicBezTo>
                    <a:cubicBezTo>
                      <a:pt x="25" y="204"/>
                      <a:pt x="38" y="199"/>
                      <a:pt x="51" y="199"/>
                    </a:cubicBezTo>
                    <a:cubicBezTo>
                      <a:pt x="60" y="199"/>
                      <a:pt x="68" y="192"/>
                      <a:pt x="68" y="182"/>
                    </a:cubicBezTo>
                    <a:cubicBezTo>
                      <a:pt x="47" y="172"/>
                      <a:pt x="34" y="151"/>
                      <a:pt x="33" y="129"/>
                    </a:cubicBezTo>
                    <a:cubicBezTo>
                      <a:pt x="24" y="126"/>
                      <a:pt x="18" y="118"/>
                      <a:pt x="18" y="109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8" y="41"/>
                      <a:pt x="26" y="32"/>
                      <a:pt x="36" y="30"/>
                    </a:cubicBezTo>
                    <a:cubicBezTo>
                      <a:pt x="45" y="12"/>
                      <a:pt x="63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53" y="1"/>
                      <a:pt x="153" y="1"/>
                      <a:pt x="153" y="1"/>
                    </a:cubicBezTo>
                    <a:cubicBezTo>
                      <a:pt x="155" y="1"/>
                      <a:pt x="157" y="2"/>
                      <a:pt x="158" y="3"/>
                    </a:cubicBezTo>
                    <a:cubicBezTo>
                      <a:pt x="159" y="5"/>
                      <a:pt x="160" y="7"/>
                      <a:pt x="159" y="10"/>
                    </a:cubicBezTo>
                    <a:cubicBezTo>
                      <a:pt x="153" y="24"/>
                      <a:pt x="153" y="24"/>
                      <a:pt x="153" y="24"/>
                    </a:cubicBezTo>
                    <a:cubicBezTo>
                      <a:pt x="154" y="25"/>
                      <a:pt x="154" y="25"/>
                      <a:pt x="154" y="25"/>
                    </a:cubicBezTo>
                    <a:cubicBezTo>
                      <a:pt x="167" y="28"/>
                      <a:pt x="176" y="40"/>
                      <a:pt x="176" y="53"/>
                    </a:cubicBezTo>
                    <a:cubicBezTo>
                      <a:pt x="176" y="53"/>
                      <a:pt x="176" y="84"/>
                      <a:pt x="176" y="100"/>
                    </a:cubicBezTo>
                    <a:cubicBezTo>
                      <a:pt x="176" y="109"/>
                      <a:pt x="176" y="109"/>
                      <a:pt x="176" y="109"/>
                    </a:cubicBezTo>
                    <a:cubicBezTo>
                      <a:pt x="176" y="112"/>
                      <a:pt x="173" y="115"/>
                      <a:pt x="169" y="115"/>
                    </a:cubicBezTo>
                    <a:cubicBezTo>
                      <a:pt x="166" y="115"/>
                      <a:pt x="163" y="112"/>
                      <a:pt x="163" y="109"/>
                    </a:cubicBezTo>
                    <a:cubicBezTo>
                      <a:pt x="163" y="53"/>
                      <a:pt x="163" y="53"/>
                      <a:pt x="163" y="53"/>
                    </a:cubicBezTo>
                    <a:cubicBezTo>
                      <a:pt x="163" y="46"/>
                      <a:pt x="158" y="40"/>
                      <a:pt x="151" y="37"/>
                    </a:cubicBezTo>
                    <a:cubicBezTo>
                      <a:pt x="143" y="35"/>
                      <a:pt x="143" y="35"/>
                      <a:pt x="143" y="35"/>
                    </a:cubicBezTo>
                    <a:cubicBezTo>
                      <a:pt x="141" y="35"/>
                      <a:pt x="139" y="33"/>
                      <a:pt x="139" y="32"/>
                    </a:cubicBezTo>
                    <a:cubicBezTo>
                      <a:pt x="138" y="30"/>
                      <a:pt x="138" y="28"/>
                      <a:pt x="138" y="26"/>
                    </a:cubicBezTo>
                    <a:cubicBezTo>
                      <a:pt x="143" y="14"/>
                      <a:pt x="143" y="14"/>
                      <a:pt x="143" y="14"/>
                    </a:cubicBezTo>
                    <a:cubicBezTo>
                      <a:pt x="83" y="14"/>
                      <a:pt x="83" y="14"/>
                      <a:pt x="83" y="14"/>
                    </a:cubicBezTo>
                    <a:cubicBezTo>
                      <a:pt x="67" y="14"/>
                      <a:pt x="53" y="24"/>
                      <a:pt x="47" y="39"/>
                    </a:cubicBezTo>
                    <a:cubicBezTo>
                      <a:pt x="46" y="41"/>
                      <a:pt x="43" y="43"/>
                      <a:pt x="40" y="43"/>
                    </a:cubicBezTo>
                    <a:cubicBezTo>
                      <a:pt x="35" y="43"/>
                      <a:pt x="31" y="47"/>
                      <a:pt x="31" y="52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110"/>
                      <a:pt x="32" y="111"/>
                      <a:pt x="32" y="113"/>
                    </a:cubicBezTo>
                    <a:cubicBezTo>
                      <a:pt x="32" y="87"/>
                      <a:pt x="32" y="87"/>
                      <a:pt x="32" y="87"/>
                    </a:cubicBezTo>
                    <a:cubicBezTo>
                      <a:pt x="33" y="68"/>
                      <a:pt x="48" y="52"/>
                      <a:pt x="67" y="52"/>
                    </a:cubicBezTo>
                    <a:cubicBezTo>
                      <a:pt x="126" y="52"/>
                      <a:pt x="126" y="52"/>
                      <a:pt x="126" y="52"/>
                    </a:cubicBezTo>
                    <a:cubicBezTo>
                      <a:pt x="136" y="52"/>
                      <a:pt x="144" y="56"/>
                      <a:pt x="151" y="63"/>
                    </a:cubicBezTo>
                    <a:cubicBezTo>
                      <a:pt x="157" y="69"/>
                      <a:pt x="161" y="78"/>
                      <a:pt x="161" y="87"/>
                    </a:cubicBezTo>
                    <a:cubicBezTo>
                      <a:pt x="161" y="125"/>
                      <a:pt x="161" y="125"/>
                      <a:pt x="161" y="125"/>
                    </a:cubicBezTo>
                    <a:cubicBezTo>
                      <a:pt x="161" y="145"/>
                      <a:pt x="151" y="164"/>
                      <a:pt x="135" y="176"/>
                    </a:cubicBezTo>
                    <a:cubicBezTo>
                      <a:pt x="119" y="188"/>
                      <a:pt x="100" y="192"/>
                      <a:pt x="81" y="187"/>
                    </a:cubicBezTo>
                    <a:cubicBezTo>
                      <a:pt x="80" y="190"/>
                      <a:pt x="80" y="192"/>
                      <a:pt x="78" y="195"/>
                    </a:cubicBezTo>
                    <a:cubicBezTo>
                      <a:pt x="97" y="215"/>
                      <a:pt x="97" y="215"/>
                      <a:pt x="97" y="215"/>
                    </a:cubicBezTo>
                    <a:cubicBezTo>
                      <a:pt x="103" y="208"/>
                      <a:pt x="103" y="208"/>
                      <a:pt x="103" y="208"/>
                    </a:cubicBezTo>
                    <a:cubicBezTo>
                      <a:pt x="104" y="206"/>
                      <a:pt x="106" y="205"/>
                      <a:pt x="108" y="205"/>
                    </a:cubicBezTo>
                    <a:cubicBezTo>
                      <a:pt x="110" y="205"/>
                      <a:pt x="111" y="206"/>
                      <a:pt x="113" y="207"/>
                    </a:cubicBezTo>
                    <a:cubicBezTo>
                      <a:pt x="114" y="208"/>
                      <a:pt x="115" y="210"/>
                      <a:pt x="115" y="211"/>
                    </a:cubicBezTo>
                    <a:cubicBezTo>
                      <a:pt x="115" y="212"/>
                      <a:pt x="115" y="214"/>
                      <a:pt x="114" y="215"/>
                    </a:cubicBezTo>
                    <a:cubicBezTo>
                      <a:pt x="122" y="224"/>
                      <a:pt x="122" y="224"/>
                      <a:pt x="122" y="224"/>
                    </a:cubicBezTo>
                    <a:cubicBezTo>
                      <a:pt x="126" y="208"/>
                      <a:pt x="126" y="208"/>
                      <a:pt x="126" y="208"/>
                    </a:cubicBezTo>
                    <a:cubicBezTo>
                      <a:pt x="122" y="205"/>
                      <a:pt x="119" y="202"/>
                      <a:pt x="117" y="198"/>
                    </a:cubicBezTo>
                    <a:cubicBezTo>
                      <a:pt x="115" y="195"/>
                      <a:pt x="116" y="191"/>
                      <a:pt x="119" y="189"/>
                    </a:cubicBezTo>
                    <a:cubicBezTo>
                      <a:pt x="122" y="187"/>
                      <a:pt x="126" y="188"/>
                      <a:pt x="128" y="191"/>
                    </a:cubicBezTo>
                    <a:cubicBezTo>
                      <a:pt x="131" y="196"/>
                      <a:pt x="137" y="200"/>
                      <a:pt x="143" y="200"/>
                    </a:cubicBezTo>
                    <a:cubicBezTo>
                      <a:pt x="156" y="200"/>
                      <a:pt x="169" y="205"/>
                      <a:pt x="178" y="214"/>
                    </a:cubicBezTo>
                    <a:cubicBezTo>
                      <a:pt x="188" y="224"/>
                      <a:pt x="193" y="236"/>
                      <a:pt x="193" y="250"/>
                    </a:cubicBezTo>
                    <a:cubicBezTo>
                      <a:pt x="193" y="277"/>
                      <a:pt x="193" y="277"/>
                      <a:pt x="193" y="277"/>
                    </a:cubicBezTo>
                    <a:cubicBezTo>
                      <a:pt x="193" y="281"/>
                      <a:pt x="190" y="284"/>
                      <a:pt x="186" y="284"/>
                    </a:cubicBezTo>
                    <a:close/>
                    <a:moveTo>
                      <a:pt x="135" y="208"/>
                    </a:moveTo>
                    <a:cubicBezTo>
                      <a:pt x="137" y="208"/>
                      <a:pt x="137" y="208"/>
                      <a:pt x="137" y="208"/>
                    </a:cubicBezTo>
                    <a:cubicBezTo>
                      <a:pt x="139" y="209"/>
                      <a:pt x="141" y="209"/>
                      <a:pt x="143" y="209"/>
                    </a:cubicBezTo>
                    <a:cubicBezTo>
                      <a:pt x="154" y="209"/>
                      <a:pt x="164" y="213"/>
                      <a:pt x="172" y="221"/>
                    </a:cubicBezTo>
                    <a:cubicBezTo>
                      <a:pt x="179" y="228"/>
                      <a:pt x="184" y="239"/>
                      <a:pt x="184" y="250"/>
                    </a:cubicBezTo>
                    <a:cubicBezTo>
                      <a:pt x="184" y="277"/>
                      <a:pt x="184" y="277"/>
                      <a:pt x="184" y="277"/>
                    </a:cubicBezTo>
                    <a:cubicBezTo>
                      <a:pt x="184" y="278"/>
                      <a:pt x="184" y="278"/>
                      <a:pt x="184" y="279"/>
                    </a:cubicBezTo>
                    <a:cubicBezTo>
                      <a:pt x="185" y="279"/>
                      <a:pt x="185" y="280"/>
                      <a:pt x="186" y="280"/>
                    </a:cubicBezTo>
                    <a:cubicBezTo>
                      <a:pt x="188" y="280"/>
                      <a:pt x="189" y="279"/>
                      <a:pt x="189" y="277"/>
                    </a:cubicBezTo>
                    <a:cubicBezTo>
                      <a:pt x="189" y="250"/>
                      <a:pt x="189" y="250"/>
                      <a:pt x="189" y="250"/>
                    </a:cubicBezTo>
                    <a:cubicBezTo>
                      <a:pt x="189" y="237"/>
                      <a:pt x="184" y="226"/>
                      <a:pt x="175" y="217"/>
                    </a:cubicBezTo>
                    <a:cubicBezTo>
                      <a:pt x="167" y="208"/>
                      <a:pt x="155" y="204"/>
                      <a:pt x="143" y="204"/>
                    </a:cubicBezTo>
                    <a:cubicBezTo>
                      <a:pt x="143" y="204"/>
                      <a:pt x="143" y="204"/>
                      <a:pt x="143" y="204"/>
                    </a:cubicBezTo>
                    <a:cubicBezTo>
                      <a:pt x="135" y="204"/>
                      <a:pt x="128" y="200"/>
                      <a:pt x="125" y="193"/>
                    </a:cubicBezTo>
                    <a:cubicBezTo>
                      <a:pt x="124" y="192"/>
                      <a:pt x="122" y="192"/>
                      <a:pt x="121" y="192"/>
                    </a:cubicBezTo>
                    <a:cubicBezTo>
                      <a:pt x="120" y="193"/>
                      <a:pt x="119" y="195"/>
                      <a:pt x="120" y="196"/>
                    </a:cubicBezTo>
                    <a:cubicBezTo>
                      <a:pt x="122" y="200"/>
                      <a:pt x="125" y="203"/>
                      <a:pt x="129" y="205"/>
                    </a:cubicBezTo>
                    <a:cubicBezTo>
                      <a:pt x="130" y="206"/>
                      <a:pt x="130" y="206"/>
                      <a:pt x="130" y="206"/>
                    </a:cubicBezTo>
                    <a:cubicBezTo>
                      <a:pt x="124" y="233"/>
                      <a:pt x="124" y="233"/>
                      <a:pt x="124" y="233"/>
                    </a:cubicBezTo>
                    <a:cubicBezTo>
                      <a:pt x="109" y="215"/>
                      <a:pt x="109" y="215"/>
                      <a:pt x="109" y="215"/>
                    </a:cubicBezTo>
                    <a:cubicBezTo>
                      <a:pt x="110" y="214"/>
                      <a:pt x="110" y="214"/>
                      <a:pt x="110" y="214"/>
                    </a:cubicBezTo>
                    <a:cubicBezTo>
                      <a:pt x="111" y="213"/>
                      <a:pt x="111" y="212"/>
                      <a:pt x="111" y="212"/>
                    </a:cubicBezTo>
                    <a:cubicBezTo>
                      <a:pt x="111" y="211"/>
                      <a:pt x="111" y="210"/>
                      <a:pt x="110" y="210"/>
                    </a:cubicBezTo>
                    <a:cubicBezTo>
                      <a:pt x="109" y="209"/>
                      <a:pt x="109" y="209"/>
                      <a:pt x="108" y="209"/>
                    </a:cubicBezTo>
                    <a:cubicBezTo>
                      <a:pt x="107" y="209"/>
                      <a:pt x="107" y="210"/>
                      <a:pt x="106" y="210"/>
                    </a:cubicBezTo>
                    <a:cubicBezTo>
                      <a:pt x="97" y="221"/>
                      <a:pt x="97" y="221"/>
                      <a:pt x="97" y="221"/>
                    </a:cubicBezTo>
                    <a:cubicBezTo>
                      <a:pt x="74" y="196"/>
                      <a:pt x="74" y="196"/>
                      <a:pt x="74" y="196"/>
                    </a:cubicBezTo>
                    <a:cubicBezTo>
                      <a:pt x="74" y="194"/>
                      <a:pt x="74" y="194"/>
                      <a:pt x="74" y="194"/>
                    </a:cubicBezTo>
                    <a:cubicBezTo>
                      <a:pt x="76" y="191"/>
                      <a:pt x="77" y="188"/>
                      <a:pt x="77" y="184"/>
                    </a:cubicBezTo>
                    <a:cubicBezTo>
                      <a:pt x="77" y="182"/>
                      <a:pt x="77" y="182"/>
                      <a:pt x="77" y="182"/>
                    </a:cubicBezTo>
                    <a:cubicBezTo>
                      <a:pt x="80" y="183"/>
                      <a:pt x="80" y="183"/>
                      <a:pt x="80" y="183"/>
                    </a:cubicBezTo>
                    <a:cubicBezTo>
                      <a:pt x="98" y="188"/>
                      <a:pt x="117" y="184"/>
                      <a:pt x="133" y="173"/>
                    </a:cubicBezTo>
                    <a:cubicBezTo>
                      <a:pt x="148" y="162"/>
                      <a:pt x="157" y="144"/>
                      <a:pt x="157" y="125"/>
                    </a:cubicBezTo>
                    <a:cubicBezTo>
                      <a:pt x="157" y="87"/>
                      <a:pt x="157" y="87"/>
                      <a:pt x="157" y="87"/>
                    </a:cubicBezTo>
                    <a:cubicBezTo>
                      <a:pt x="157" y="79"/>
                      <a:pt x="154" y="71"/>
                      <a:pt x="148" y="65"/>
                    </a:cubicBezTo>
                    <a:cubicBezTo>
                      <a:pt x="142" y="60"/>
                      <a:pt x="135" y="56"/>
                      <a:pt x="126" y="56"/>
                    </a:cubicBezTo>
                    <a:cubicBezTo>
                      <a:pt x="67" y="56"/>
                      <a:pt x="67" y="56"/>
                      <a:pt x="67" y="56"/>
                    </a:cubicBezTo>
                    <a:cubicBezTo>
                      <a:pt x="50" y="56"/>
                      <a:pt x="37" y="70"/>
                      <a:pt x="36" y="87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0" y="117"/>
                      <a:pt x="27" y="113"/>
                      <a:pt x="27" y="109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7" y="45"/>
                      <a:pt x="33" y="39"/>
                      <a:pt x="40" y="39"/>
                    </a:cubicBezTo>
                    <a:cubicBezTo>
                      <a:pt x="41" y="39"/>
                      <a:pt x="42" y="38"/>
                      <a:pt x="43" y="37"/>
                    </a:cubicBezTo>
                    <a:cubicBezTo>
                      <a:pt x="49" y="21"/>
                      <a:pt x="65" y="10"/>
                      <a:pt x="83" y="10"/>
                    </a:cubicBezTo>
                    <a:cubicBezTo>
                      <a:pt x="149" y="10"/>
                      <a:pt x="149" y="10"/>
                      <a:pt x="149" y="10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28"/>
                      <a:pt x="142" y="29"/>
                      <a:pt x="142" y="30"/>
                    </a:cubicBezTo>
                    <a:cubicBezTo>
                      <a:pt x="142" y="31"/>
                      <a:pt x="143" y="31"/>
                      <a:pt x="144" y="31"/>
                    </a:cubicBezTo>
                    <a:cubicBezTo>
                      <a:pt x="152" y="34"/>
                      <a:pt x="152" y="34"/>
                      <a:pt x="152" y="34"/>
                    </a:cubicBezTo>
                    <a:cubicBezTo>
                      <a:pt x="161" y="36"/>
                      <a:pt x="167" y="44"/>
                      <a:pt x="167" y="53"/>
                    </a:cubicBezTo>
                    <a:cubicBezTo>
                      <a:pt x="167" y="109"/>
                      <a:pt x="167" y="109"/>
                      <a:pt x="167" y="109"/>
                    </a:cubicBezTo>
                    <a:cubicBezTo>
                      <a:pt x="167" y="110"/>
                      <a:pt x="168" y="111"/>
                      <a:pt x="169" y="111"/>
                    </a:cubicBezTo>
                    <a:cubicBezTo>
                      <a:pt x="171" y="111"/>
                      <a:pt x="172" y="110"/>
                      <a:pt x="172" y="109"/>
                    </a:cubicBezTo>
                    <a:cubicBezTo>
                      <a:pt x="172" y="100"/>
                      <a:pt x="172" y="100"/>
                      <a:pt x="172" y="100"/>
                    </a:cubicBezTo>
                    <a:cubicBezTo>
                      <a:pt x="172" y="84"/>
                      <a:pt x="172" y="54"/>
                      <a:pt x="172" y="53"/>
                    </a:cubicBezTo>
                    <a:cubicBezTo>
                      <a:pt x="172" y="42"/>
                      <a:pt x="164" y="32"/>
                      <a:pt x="153" y="28"/>
                    </a:cubicBezTo>
                    <a:cubicBezTo>
                      <a:pt x="148" y="27"/>
                      <a:pt x="148" y="27"/>
                      <a:pt x="148" y="27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55" y="7"/>
                      <a:pt x="155" y="6"/>
                      <a:pt x="155" y="6"/>
                    </a:cubicBezTo>
                    <a:cubicBezTo>
                      <a:pt x="154" y="5"/>
                      <a:pt x="154" y="5"/>
                      <a:pt x="153" y="5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83" y="4"/>
                      <a:pt x="83" y="4"/>
                      <a:pt x="83" y="4"/>
                    </a:cubicBezTo>
                    <a:cubicBezTo>
                      <a:pt x="64" y="4"/>
                      <a:pt x="47" y="16"/>
                      <a:pt x="39" y="33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29" y="35"/>
                      <a:pt x="22" y="43"/>
                      <a:pt x="22" y="52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16"/>
                      <a:pt x="27" y="123"/>
                      <a:pt x="35" y="125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37" y="127"/>
                      <a:pt x="37" y="127"/>
                      <a:pt x="37" y="127"/>
                    </a:cubicBezTo>
                    <a:cubicBezTo>
                      <a:pt x="37" y="149"/>
                      <a:pt x="50" y="169"/>
                      <a:pt x="71" y="179"/>
                    </a:cubicBezTo>
                    <a:cubicBezTo>
                      <a:pt x="72" y="180"/>
                      <a:pt x="72" y="180"/>
                      <a:pt x="72" y="180"/>
                    </a:cubicBezTo>
                    <a:cubicBezTo>
                      <a:pt x="72" y="182"/>
                      <a:pt x="72" y="182"/>
                      <a:pt x="72" y="182"/>
                    </a:cubicBezTo>
                    <a:cubicBezTo>
                      <a:pt x="72" y="194"/>
                      <a:pt x="62" y="203"/>
                      <a:pt x="50" y="203"/>
                    </a:cubicBezTo>
                    <a:cubicBezTo>
                      <a:pt x="39" y="203"/>
                      <a:pt x="27" y="208"/>
                      <a:pt x="18" y="217"/>
                    </a:cubicBezTo>
                    <a:cubicBezTo>
                      <a:pt x="9" y="225"/>
                      <a:pt x="4" y="237"/>
                      <a:pt x="4" y="249"/>
                    </a:cubicBezTo>
                    <a:cubicBezTo>
                      <a:pt x="4" y="277"/>
                      <a:pt x="4" y="277"/>
                      <a:pt x="4" y="277"/>
                    </a:cubicBezTo>
                    <a:cubicBezTo>
                      <a:pt x="4" y="278"/>
                      <a:pt x="6" y="280"/>
                      <a:pt x="7" y="280"/>
                    </a:cubicBezTo>
                    <a:cubicBezTo>
                      <a:pt x="8" y="280"/>
                      <a:pt x="10" y="278"/>
                      <a:pt x="10" y="277"/>
                    </a:cubicBezTo>
                    <a:cubicBezTo>
                      <a:pt x="10" y="249"/>
                      <a:pt x="10" y="249"/>
                      <a:pt x="10" y="249"/>
                    </a:cubicBezTo>
                    <a:cubicBezTo>
                      <a:pt x="10" y="227"/>
                      <a:pt x="28" y="209"/>
                      <a:pt x="50" y="209"/>
                    </a:cubicBezTo>
                    <a:cubicBezTo>
                      <a:pt x="52" y="209"/>
                      <a:pt x="54" y="209"/>
                      <a:pt x="56" y="208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65" y="239"/>
                      <a:pt x="65" y="239"/>
                      <a:pt x="65" y="239"/>
                    </a:cubicBezTo>
                    <a:cubicBezTo>
                      <a:pt x="65" y="240"/>
                      <a:pt x="66" y="241"/>
                      <a:pt x="67" y="241"/>
                    </a:cubicBezTo>
                    <a:cubicBezTo>
                      <a:pt x="68" y="241"/>
                      <a:pt x="69" y="241"/>
                      <a:pt x="70" y="240"/>
                    </a:cubicBezTo>
                    <a:cubicBezTo>
                      <a:pt x="88" y="219"/>
                      <a:pt x="88" y="219"/>
                      <a:pt x="88" y="219"/>
                    </a:cubicBezTo>
                    <a:cubicBezTo>
                      <a:pt x="94" y="226"/>
                      <a:pt x="94" y="226"/>
                      <a:pt x="94" y="226"/>
                    </a:cubicBezTo>
                    <a:cubicBezTo>
                      <a:pt x="94" y="255"/>
                      <a:pt x="94" y="255"/>
                      <a:pt x="94" y="255"/>
                    </a:cubicBezTo>
                    <a:cubicBezTo>
                      <a:pt x="94" y="256"/>
                      <a:pt x="94" y="256"/>
                      <a:pt x="95" y="257"/>
                    </a:cubicBezTo>
                    <a:cubicBezTo>
                      <a:pt x="95" y="257"/>
                      <a:pt x="96" y="258"/>
                      <a:pt x="97" y="258"/>
                    </a:cubicBezTo>
                    <a:cubicBezTo>
                      <a:pt x="98" y="258"/>
                      <a:pt x="99" y="256"/>
                      <a:pt x="99" y="255"/>
                    </a:cubicBezTo>
                    <a:cubicBezTo>
                      <a:pt x="99" y="226"/>
                      <a:pt x="99" y="226"/>
                      <a:pt x="99" y="226"/>
                    </a:cubicBezTo>
                    <a:cubicBezTo>
                      <a:pt x="105" y="219"/>
                      <a:pt x="105" y="219"/>
                      <a:pt x="105" y="219"/>
                    </a:cubicBezTo>
                    <a:cubicBezTo>
                      <a:pt x="124" y="240"/>
                      <a:pt x="124" y="240"/>
                      <a:pt x="124" y="240"/>
                    </a:cubicBezTo>
                    <a:cubicBezTo>
                      <a:pt x="124" y="241"/>
                      <a:pt x="125" y="241"/>
                      <a:pt x="126" y="241"/>
                    </a:cubicBezTo>
                    <a:cubicBezTo>
                      <a:pt x="127" y="241"/>
                      <a:pt x="128" y="240"/>
                      <a:pt x="128" y="239"/>
                    </a:cubicBezTo>
                    <a:lnTo>
                      <a:pt x="135" y="208"/>
                    </a:lnTo>
                    <a:close/>
                    <a:moveTo>
                      <a:pt x="69" y="233"/>
                    </a:moveTo>
                    <a:cubicBezTo>
                      <a:pt x="63" y="206"/>
                      <a:pt x="63" y="206"/>
                      <a:pt x="63" y="206"/>
                    </a:cubicBezTo>
                    <a:cubicBezTo>
                      <a:pt x="64" y="205"/>
                      <a:pt x="64" y="205"/>
                      <a:pt x="64" y="205"/>
                    </a:cubicBezTo>
                    <a:cubicBezTo>
                      <a:pt x="66" y="204"/>
                      <a:pt x="67" y="203"/>
                      <a:pt x="69" y="201"/>
                    </a:cubicBezTo>
                    <a:cubicBezTo>
                      <a:pt x="70" y="200"/>
                      <a:pt x="70" y="200"/>
                      <a:pt x="70" y="200"/>
                    </a:cubicBezTo>
                    <a:cubicBezTo>
                      <a:pt x="84" y="215"/>
                      <a:pt x="84" y="215"/>
                      <a:pt x="84" y="215"/>
                    </a:cubicBezTo>
                    <a:lnTo>
                      <a:pt x="69" y="233"/>
                    </a:lnTo>
                    <a:close/>
                    <a:moveTo>
                      <a:pt x="68" y="208"/>
                    </a:moveTo>
                    <a:cubicBezTo>
                      <a:pt x="71" y="224"/>
                      <a:pt x="71" y="224"/>
                      <a:pt x="71" y="224"/>
                    </a:cubicBezTo>
                    <a:cubicBezTo>
                      <a:pt x="79" y="215"/>
                      <a:pt x="79" y="215"/>
                      <a:pt x="79" y="215"/>
                    </a:cubicBezTo>
                    <a:cubicBezTo>
                      <a:pt x="70" y="206"/>
                      <a:pt x="70" y="206"/>
                      <a:pt x="70" y="206"/>
                    </a:cubicBezTo>
                    <a:cubicBezTo>
                      <a:pt x="69" y="206"/>
                      <a:pt x="68" y="207"/>
                      <a:pt x="68" y="208"/>
                    </a:cubicBezTo>
                    <a:close/>
                    <a:moveTo>
                      <a:pt x="97" y="180"/>
                    </a:moveTo>
                    <a:cubicBezTo>
                      <a:pt x="66" y="180"/>
                      <a:pt x="42" y="155"/>
                      <a:pt x="42" y="125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2" y="73"/>
                      <a:pt x="53" y="62"/>
                      <a:pt x="67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40" y="62"/>
                      <a:pt x="152" y="73"/>
                      <a:pt x="152" y="87"/>
                    </a:cubicBezTo>
                    <a:cubicBezTo>
                      <a:pt x="152" y="125"/>
                      <a:pt x="152" y="125"/>
                      <a:pt x="152" y="125"/>
                    </a:cubicBezTo>
                    <a:cubicBezTo>
                      <a:pt x="152" y="155"/>
                      <a:pt x="127" y="180"/>
                      <a:pt x="97" y="180"/>
                    </a:cubicBezTo>
                    <a:close/>
                    <a:moveTo>
                      <a:pt x="46" y="125"/>
                    </a:moveTo>
                    <a:cubicBezTo>
                      <a:pt x="46" y="153"/>
                      <a:pt x="69" y="176"/>
                      <a:pt x="97" y="176"/>
                    </a:cubicBezTo>
                    <a:cubicBezTo>
                      <a:pt x="125" y="176"/>
                      <a:pt x="148" y="153"/>
                      <a:pt x="148" y="125"/>
                    </a:cubicBezTo>
                    <a:cubicBezTo>
                      <a:pt x="148" y="87"/>
                      <a:pt x="148" y="87"/>
                      <a:pt x="148" y="87"/>
                    </a:cubicBezTo>
                    <a:cubicBezTo>
                      <a:pt x="148" y="81"/>
                      <a:pt x="145" y="76"/>
                      <a:pt x="141" y="72"/>
                    </a:cubicBezTo>
                    <a:cubicBezTo>
                      <a:pt x="137" y="68"/>
                      <a:pt x="132" y="66"/>
                      <a:pt x="126" y="66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55" y="66"/>
                      <a:pt x="46" y="75"/>
                      <a:pt x="46" y="87"/>
                    </a:cubicBezTo>
                    <a:lnTo>
                      <a:pt x="46" y="125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1" name="Freeform 120">
                <a:extLst>
                  <a:ext uri="{FF2B5EF4-FFF2-40B4-BE49-F238E27FC236}">
                    <a16:creationId xmlns:a16="http://schemas.microsoft.com/office/drawing/2014/main" id="{B860482C-56C0-3797-B883-784384D9A6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8563" y="4713288"/>
                <a:ext cx="603250" cy="288925"/>
              </a:xfrm>
              <a:custGeom>
                <a:avLst/>
                <a:gdLst>
                  <a:gd name="T0" fmla="*/ 8 w 378"/>
                  <a:gd name="T1" fmla="*/ 151 h 181"/>
                  <a:gd name="T2" fmla="*/ 30 w 378"/>
                  <a:gd name="T3" fmla="*/ 174 h 181"/>
                  <a:gd name="T4" fmla="*/ 38 w 378"/>
                  <a:gd name="T5" fmla="*/ 181 h 181"/>
                  <a:gd name="T6" fmla="*/ 340 w 378"/>
                  <a:gd name="T7" fmla="*/ 181 h 181"/>
                  <a:gd name="T8" fmla="*/ 347 w 378"/>
                  <a:gd name="T9" fmla="*/ 174 h 181"/>
                  <a:gd name="T10" fmla="*/ 370 w 378"/>
                  <a:gd name="T11" fmla="*/ 151 h 181"/>
                  <a:gd name="T12" fmla="*/ 378 w 378"/>
                  <a:gd name="T13" fmla="*/ 143 h 181"/>
                  <a:gd name="T14" fmla="*/ 378 w 378"/>
                  <a:gd name="T15" fmla="*/ 38 h 181"/>
                  <a:gd name="T16" fmla="*/ 370 w 378"/>
                  <a:gd name="T17" fmla="*/ 30 h 181"/>
                  <a:gd name="T18" fmla="*/ 347 w 378"/>
                  <a:gd name="T19" fmla="*/ 7 h 181"/>
                  <a:gd name="T20" fmla="*/ 340 w 378"/>
                  <a:gd name="T21" fmla="*/ 0 h 181"/>
                  <a:gd name="T22" fmla="*/ 38 w 378"/>
                  <a:gd name="T23" fmla="*/ 0 h 181"/>
                  <a:gd name="T24" fmla="*/ 30 w 378"/>
                  <a:gd name="T25" fmla="*/ 7 h 181"/>
                  <a:gd name="T26" fmla="*/ 8 w 378"/>
                  <a:gd name="T27" fmla="*/ 30 h 181"/>
                  <a:gd name="T28" fmla="*/ 0 w 378"/>
                  <a:gd name="T29" fmla="*/ 38 h 181"/>
                  <a:gd name="T30" fmla="*/ 0 w 378"/>
                  <a:gd name="T31" fmla="*/ 143 h 181"/>
                  <a:gd name="T32" fmla="*/ 8 w 378"/>
                  <a:gd name="T33" fmla="*/ 151 h 181"/>
                  <a:gd name="T34" fmla="*/ 333 w 378"/>
                  <a:gd name="T35" fmla="*/ 15 h 181"/>
                  <a:gd name="T36" fmla="*/ 362 w 378"/>
                  <a:gd name="T37" fmla="*/ 44 h 181"/>
                  <a:gd name="T38" fmla="*/ 362 w 378"/>
                  <a:gd name="T39" fmla="*/ 137 h 181"/>
                  <a:gd name="T40" fmla="*/ 333 w 378"/>
                  <a:gd name="T41" fmla="*/ 166 h 181"/>
                  <a:gd name="T42" fmla="*/ 239 w 378"/>
                  <a:gd name="T43" fmla="*/ 166 h 181"/>
                  <a:gd name="T44" fmla="*/ 264 w 378"/>
                  <a:gd name="T45" fmla="*/ 41 h 181"/>
                  <a:gd name="T46" fmla="*/ 239 w 378"/>
                  <a:gd name="T47" fmla="*/ 15 h 181"/>
                  <a:gd name="T48" fmla="*/ 333 w 378"/>
                  <a:gd name="T49" fmla="*/ 15 h 181"/>
                  <a:gd name="T50" fmla="*/ 264 w 378"/>
                  <a:gd name="T51" fmla="*/ 91 h 181"/>
                  <a:gd name="T52" fmla="*/ 189 w 378"/>
                  <a:gd name="T53" fmla="*/ 166 h 181"/>
                  <a:gd name="T54" fmla="*/ 113 w 378"/>
                  <a:gd name="T55" fmla="*/ 91 h 181"/>
                  <a:gd name="T56" fmla="*/ 189 w 378"/>
                  <a:gd name="T57" fmla="*/ 15 h 181"/>
                  <a:gd name="T58" fmla="*/ 264 w 378"/>
                  <a:gd name="T59" fmla="*/ 91 h 181"/>
                  <a:gd name="T60" fmla="*/ 15 w 378"/>
                  <a:gd name="T61" fmla="*/ 44 h 181"/>
                  <a:gd name="T62" fmla="*/ 45 w 378"/>
                  <a:gd name="T63" fmla="*/ 15 h 181"/>
                  <a:gd name="T64" fmla="*/ 139 w 378"/>
                  <a:gd name="T65" fmla="*/ 15 h 181"/>
                  <a:gd name="T66" fmla="*/ 113 w 378"/>
                  <a:gd name="T67" fmla="*/ 140 h 181"/>
                  <a:gd name="T68" fmla="*/ 139 w 378"/>
                  <a:gd name="T69" fmla="*/ 166 h 181"/>
                  <a:gd name="T70" fmla="*/ 45 w 378"/>
                  <a:gd name="T71" fmla="*/ 166 h 181"/>
                  <a:gd name="T72" fmla="*/ 15 w 378"/>
                  <a:gd name="T73" fmla="*/ 137 h 181"/>
                  <a:gd name="T74" fmla="*/ 15 w 378"/>
                  <a:gd name="T75" fmla="*/ 4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8" h="181">
                    <a:moveTo>
                      <a:pt x="8" y="151"/>
                    </a:moveTo>
                    <a:cubicBezTo>
                      <a:pt x="20" y="151"/>
                      <a:pt x="30" y="161"/>
                      <a:pt x="30" y="174"/>
                    </a:cubicBezTo>
                    <a:cubicBezTo>
                      <a:pt x="30" y="178"/>
                      <a:pt x="34" y="181"/>
                      <a:pt x="38" y="181"/>
                    </a:cubicBezTo>
                    <a:cubicBezTo>
                      <a:pt x="340" y="181"/>
                      <a:pt x="340" y="181"/>
                      <a:pt x="340" y="181"/>
                    </a:cubicBezTo>
                    <a:cubicBezTo>
                      <a:pt x="344" y="181"/>
                      <a:pt x="347" y="178"/>
                      <a:pt x="347" y="174"/>
                    </a:cubicBezTo>
                    <a:cubicBezTo>
                      <a:pt x="347" y="161"/>
                      <a:pt x="358" y="151"/>
                      <a:pt x="370" y="151"/>
                    </a:cubicBezTo>
                    <a:cubicBezTo>
                      <a:pt x="374" y="151"/>
                      <a:pt x="378" y="148"/>
                      <a:pt x="378" y="143"/>
                    </a:cubicBezTo>
                    <a:cubicBezTo>
                      <a:pt x="378" y="38"/>
                      <a:pt x="378" y="38"/>
                      <a:pt x="378" y="38"/>
                    </a:cubicBezTo>
                    <a:cubicBezTo>
                      <a:pt x="378" y="34"/>
                      <a:pt x="374" y="30"/>
                      <a:pt x="370" y="30"/>
                    </a:cubicBezTo>
                    <a:cubicBezTo>
                      <a:pt x="358" y="30"/>
                      <a:pt x="347" y="20"/>
                      <a:pt x="347" y="7"/>
                    </a:cubicBezTo>
                    <a:cubicBezTo>
                      <a:pt x="347" y="3"/>
                      <a:pt x="344" y="0"/>
                      <a:pt x="340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4" y="0"/>
                      <a:pt x="30" y="3"/>
                      <a:pt x="30" y="7"/>
                    </a:cubicBezTo>
                    <a:cubicBezTo>
                      <a:pt x="30" y="20"/>
                      <a:pt x="20" y="30"/>
                      <a:pt x="8" y="30"/>
                    </a:cubicBezTo>
                    <a:cubicBezTo>
                      <a:pt x="4" y="30"/>
                      <a:pt x="0" y="34"/>
                      <a:pt x="0" y="38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48"/>
                      <a:pt x="4" y="151"/>
                      <a:pt x="8" y="151"/>
                    </a:cubicBezTo>
                    <a:close/>
                    <a:moveTo>
                      <a:pt x="333" y="15"/>
                    </a:moveTo>
                    <a:cubicBezTo>
                      <a:pt x="336" y="30"/>
                      <a:pt x="348" y="41"/>
                      <a:pt x="362" y="44"/>
                    </a:cubicBezTo>
                    <a:cubicBezTo>
                      <a:pt x="362" y="137"/>
                      <a:pt x="362" y="137"/>
                      <a:pt x="362" y="137"/>
                    </a:cubicBezTo>
                    <a:cubicBezTo>
                      <a:pt x="348" y="140"/>
                      <a:pt x="336" y="151"/>
                      <a:pt x="333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81" y="138"/>
                      <a:pt x="292" y="82"/>
                      <a:pt x="264" y="41"/>
                    </a:cubicBezTo>
                    <a:cubicBezTo>
                      <a:pt x="258" y="31"/>
                      <a:pt x="249" y="22"/>
                      <a:pt x="239" y="15"/>
                    </a:cubicBezTo>
                    <a:lnTo>
                      <a:pt x="333" y="15"/>
                    </a:lnTo>
                    <a:close/>
                    <a:moveTo>
                      <a:pt x="264" y="91"/>
                    </a:moveTo>
                    <a:cubicBezTo>
                      <a:pt x="264" y="132"/>
                      <a:pt x="231" y="166"/>
                      <a:pt x="189" y="166"/>
                    </a:cubicBezTo>
                    <a:cubicBezTo>
                      <a:pt x="147" y="166"/>
                      <a:pt x="113" y="132"/>
                      <a:pt x="113" y="91"/>
                    </a:cubicBezTo>
                    <a:cubicBezTo>
                      <a:pt x="113" y="49"/>
                      <a:pt x="147" y="15"/>
                      <a:pt x="189" y="15"/>
                    </a:cubicBezTo>
                    <a:cubicBezTo>
                      <a:pt x="231" y="15"/>
                      <a:pt x="264" y="49"/>
                      <a:pt x="264" y="91"/>
                    </a:cubicBezTo>
                    <a:close/>
                    <a:moveTo>
                      <a:pt x="15" y="44"/>
                    </a:moveTo>
                    <a:cubicBezTo>
                      <a:pt x="30" y="41"/>
                      <a:pt x="42" y="30"/>
                      <a:pt x="45" y="15"/>
                    </a:cubicBezTo>
                    <a:cubicBezTo>
                      <a:pt x="139" y="15"/>
                      <a:pt x="139" y="15"/>
                      <a:pt x="139" y="15"/>
                    </a:cubicBezTo>
                    <a:cubicBezTo>
                      <a:pt x="97" y="43"/>
                      <a:pt x="86" y="99"/>
                      <a:pt x="113" y="140"/>
                    </a:cubicBezTo>
                    <a:cubicBezTo>
                      <a:pt x="120" y="151"/>
                      <a:pt x="129" y="159"/>
                      <a:pt x="139" y="166"/>
                    </a:cubicBezTo>
                    <a:cubicBezTo>
                      <a:pt x="45" y="166"/>
                      <a:pt x="45" y="166"/>
                      <a:pt x="45" y="166"/>
                    </a:cubicBezTo>
                    <a:cubicBezTo>
                      <a:pt x="42" y="151"/>
                      <a:pt x="30" y="140"/>
                      <a:pt x="15" y="137"/>
                    </a:cubicBezTo>
                    <a:lnTo>
                      <a:pt x="15" y="44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2" name="Freeform 121">
                <a:extLst>
                  <a:ext uri="{FF2B5EF4-FFF2-40B4-BE49-F238E27FC236}">
                    <a16:creationId xmlns:a16="http://schemas.microsoft.com/office/drawing/2014/main" id="{B11F55EC-4188-7D1C-D5D2-2FC6CB64B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0" y="4791076"/>
                <a:ext cx="77787" cy="131763"/>
              </a:xfrm>
              <a:custGeom>
                <a:avLst/>
                <a:gdLst>
                  <a:gd name="T0" fmla="*/ 3 w 49"/>
                  <a:gd name="T1" fmla="*/ 69 h 83"/>
                  <a:gd name="T2" fmla="*/ 21 w 49"/>
                  <a:gd name="T3" fmla="*/ 74 h 83"/>
                  <a:gd name="T4" fmla="*/ 38 w 49"/>
                  <a:gd name="T5" fmla="*/ 61 h 83"/>
                  <a:gd name="T6" fmla="*/ 23 w 49"/>
                  <a:gd name="T7" fmla="*/ 44 h 83"/>
                  <a:gd name="T8" fmla="*/ 2 w 49"/>
                  <a:gd name="T9" fmla="*/ 22 h 83"/>
                  <a:gd name="T10" fmla="*/ 28 w 49"/>
                  <a:gd name="T11" fmla="*/ 0 h 83"/>
                  <a:gd name="T12" fmla="*/ 46 w 49"/>
                  <a:gd name="T13" fmla="*/ 4 h 83"/>
                  <a:gd name="T14" fmla="*/ 43 w 49"/>
                  <a:gd name="T15" fmla="*/ 12 h 83"/>
                  <a:gd name="T16" fmla="*/ 27 w 49"/>
                  <a:gd name="T17" fmla="*/ 8 h 83"/>
                  <a:gd name="T18" fmla="*/ 12 w 49"/>
                  <a:gd name="T19" fmla="*/ 20 h 83"/>
                  <a:gd name="T20" fmla="*/ 28 w 49"/>
                  <a:gd name="T21" fmla="*/ 36 h 83"/>
                  <a:gd name="T22" fmla="*/ 49 w 49"/>
                  <a:gd name="T23" fmla="*/ 60 h 83"/>
                  <a:gd name="T24" fmla="*/ 21 w 49"/>
                  <a:gd name="T25" fmla="*/ 83 h 83"/>
                  <a:gd name="T26" fmla="*/ 0 w 49"/>
                  <a:gd name="T27" fmla="*/ 78 h 83"/>
                  <a:gd name="T28" fmla="*/ 3 w 49"/>
                  <a:gd name="T29" fmla="*/ 6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83">
                    <a:moveTo>
                      <a:pt x="3" y="69"/>
                    </a:moveTo>
                    <a:cubicBezTo>
                      <a:pt x="7" y="72"/>
                      <a:pt x="14" y="74"/>
                      <a:pt x="21" y="74"/>
                    </a:cubicBezTo>
                    <a:cubicBezTo>
                      <a:pt x="32" y="74"/>
                      <a:pt x="38" y="69"/>
                      <a:pt x="38" y="61"/>
                    </a:cubicBezTo>
                    <a:cubicBezTo>
                      <a:pt x="38" y="53"/>
                      <a:pt x="34" y="49"/>
                      <a:pt x="23" y="44"/>
                    </a:cubicBezTo>
                    <a:cubicBezTo>
                      <a:pt x="10" y="40"/>
                      <a:pt x="2" y="33"/>
                      <a:pt x="2" y="22"/>
                    </a:cubicBezTo>
                    <a:cubicBezTo>
                      <a:pt x="2" y="9"/>
                      <a:pt x="12" y="0"/>
                      <a:pt x="28" y="0"/>
                    </a:cubicBezTo>
                    <a:cubicBezTo>
                      <a:pt x="36" y="0"/>
                      <a:pt x="42" y="2"/>
                      <a:pt x="46" y="4"/>
                    </a:cubicBezTo>
                    <a:cubicBezTo>
                      <a:pt x="43" y="12"/>
                      <a:pt x="43" y="12"/>
                      <a:pt x="43" y="12"/>
                    </a:cubicBezTo>
                    <a:cubicBezTo>
                      <a:pt x="40" y="11"/>
                      <a:pt x="35" y="8"/>
                      <a:pt x="27" y="8"/>
                    </a:cubicBezTo>
                    <a:cubicBezTo>
                      <a:pt x="16" y="8"/>
                      <a:pt x="12" y="15"/>
                      <a:pt x="12" y="20"/>
                    </a:cubicBezTo>
                    <a:cubicBezTo>
                      <a:pt x="12" y="28"/>
                      <a:pt x="17" y="32"/>
                      <a:pt x="28" y="36"/>
                    </a:cubicBezTo>
                    <a:cubicBezTo>
                      <a:pt x="42" y="41"/>
                      <a:pt x="49" y="48"/>
                      <a:pt x="49" y="60"/>
                    </a:cubicBezTo>
                    <a:cubicBezTo>
                      <a:pt x="49" y="72"/>
                      <a:pt x="40" y="83"/>
                      <a:pt x="21" y="83"/>
                    </a:cubicBezTo>
                    <a:cubicBezTo>
                      <a:pt x="13" y="83"/>
                      <a:pt x="4" y="81"/>
                      <a:pt x="0" y="78"/>
                    </a:cubicBezTo>
                    <a:lnTo>
                      <a:pt x="3" y="69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3" name="Freeform 122">
                <a:extLst>
                  <a:ext uri="{FF2B5EF4-FFF2-40B4-BE49-F238E27FC236}">
                    <a16:creationId xmlns:a16="http://schemas.microsoft.com/office/drawing/2014/main" id="{1B5E7D50-3E22-2483-3955-66E0A0513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363" y="4791076"/>
                <a:ext cx="66675" cy="138113"/>
              </a:xfrm>
              <a:custGeom>
                <a:avLst/>
                <a:gdLst>
                  <a:gd name="T0" fmla="*/ 0 w 42"/>
                  <a:gd name="T1" fmla="*/ 87 h 87"/>
                  <a:gd name="T2" fmla="*/ 34 w 42"/>
                  <a:gd name="T3" fmla="*/ 0 h 87"/>
                  <a:gd name="T4" fmla="*/ 42 w 42"/>
                  <a:gd name="T5" fmla="*/ 0 h 87"/>
                  <a:gd name="T6" fmla="*/ 8 w 42"/>
                  <a:gd name="T7" fmla="*/ 87 h 87"/>
                  <a:gd name="T8" fmla="*/ 0 w 42"/>
                  <a:gd name="T9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7">
                    <a:moveTo>
                      <a:pt x="0" y="87"/>
                    </a:moveTo>
                    <a:lnTo>
                      <a:pt x="34" y="0"/>
                    </a:lnTo>
                    <a:lnTo>
                      <a:pt x="42" y="0"/>
                    </a:lnTo>
                    <a:lnTo>
                      <a:pt x="8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74" name="Freeform 123">
                <a:extLst>
                  <a:ext uri="{FF2B5EF4-FFF2-40B4-BE49-F238E27FC236}">
                    <a16:creationId xmlns:a16="http://schemas.microsoft.com/office/drawing/2014/main" id="{651AE5E5-63F7-688D-86E2-B484A2AB8C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94113" y="4662488"/>
                <a:ext cx="688975" cy="388938"/>
              </a:xfrm>
              <a:custGeom>
                <a:avLst/>
                <a:gdLst>
                  <a:gd name="T0" fmla="*/ 0 w 434"/>
                  <a:gd name="T1" fmla="*/ 0 h 245"/>
                  <a:gd name="T2" fmla="*/ 0 w 434"/>
                  <a:gd name="T3" fmla="*/ 245 h 245"/>
                  <a:gd name="T4" fmla="*/ 434 w 434"/>
                  <a:gd name="T5" fmla="*/ 245 h 245"/>
                  <a:gd name="T6" fmla="*/ 434 w 434"/>
                  <a:gd name="T7" fmla="*/ 0 h 245"/>
                  <a:gd name="T8" fmla="*/ 0 w 434"/>
                  <a:gd name="T9" fmla="*/ 0 h 245"/>
                  <a:gd name="T10" fmla="*/ 421 w 434"/>
                  <a:gd name="T11" fmla="*/ 231 h 245"/>
                  <a:gd name="T12" fmla="*/ 13 w 434"/>
                  <a:gd name="T13" fmla="*/ 231 h 245"/>
                  <a:gd name="T14" fmla="*/ 13 w 434"/>
                  <a:gd name="T15" fmla="*/ 12 h 245"/>
                  <a:gd name="T16" fmla="*/ 421 w 434"/>
                  <a:gd name="T17" fmla="*/ 12 h 245"/>
                  <a:gd name="T18" fmla="*/ 421 w 434"/>
                  <a:gd name="T19" fmla="*/ 23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4" h="245">
                    <a:moveTo>
                      <a:pt x="0" y="0"/>
                    </a:moveTo>
                    <a:lnTo>
                      <a:pt x="0" y="245"/>
                    </a:lnTo>
                    <a:lnTo>
                      <a:pt x="434" y="245"/>
                    </a:lnTo>
                    <a:lnTo>
                      <a:pt x="434" y="0"/>
                    </a:lnTo>
                    <a:lnTo>
                      <a:pt x="0" y="0"/>
                    </a:lnTo>
                    <a:close/>
                    <a:moveTo>
                      <a:pt x="421" y="231"/>
                    </a:moveTo>
                    <a:lnTo>
                      <a:pt x="13" y="231"/>
                    </a:lnTo>
                    <a:lnTo>
                      <a:pt x="13" y="12"/>
                    </a:lnTo>
                    <a:lnTo>
                      <a:pt x="421" y="12"/>
                    </a:lnTo>
                    <a:lnTo>
                      <a:pt x="421" y="231"/>
                    </a:lnTo>
                    <a:close/>
                  </a:path>
                </a:pathLst>
              </a:custGeom>
              <a:solidFill>
                <a:srgbClr val="AFCA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161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ítulo 1">
            <a:extLst>
              <a:ext uri="{FF2B5EF4-FFF2-40B4-BE49-F238E27FC236}">
                <a16:creationId xmlns:a16="http://schemas.microsoft.com/office/drawing/2014/main" id="{C9989C7C-B6F0-474E-95B6-614F98C2F70C}"/>
              </a:ext>
            </a:extLst>
          </p:cNvPr>
          <p:cNvSpPr txBox="1">
            <a:spLocks/>
          </p:cNvSpPr>
          <p:nvPr/>
        </p:nvSpPr>
        <p:spPr>
          <a:xfrm>
            <a:off x="307457" y="589505"/>
            <a:ext cx="10349339" cy="580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PE" sz="32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productivo y articulación al mercado</a:t>
            </a: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F0F105AF-FF56-4F7C-BDB8-258ACB715C25}"/>
              </a:ext>
            </a:extLst>
          </p:cNvPr>
          <p:cNvCxnSpPr>
            <a:cxnSpLocks/>
          </p:cNvCxnSpPr>
          <p:nvPr/>
        </p:nvCxnSpPr>
        <p:spPr>
          <a:xfrm>
            <a:off x="377397" y="1166770"/>
            <a:ext cx="10178256" cy="0"/>
          </a:xfrm>
          <a:prstGeom prst="line">
            <a:avLst/>
          </a:prstGeom>
          <a:ln w="19050">
            <a:solidFill>
              <a:srgbClr val="004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Freeform 7">
            <a:extLst>
              <a:ext uri="{FF2B5EF4-FFF2-40B4-BE49-F238E27FC236}">
                <a16:creationId xmlns:a16="http://schemas.microsoft.com/office/drawing/2014/main" id="{18E8BCB2-8EBE-4FFA-9384-E914938B5629}"/>
              </a:ext>
            </a:extLst>
          </p:cNvPr>
          <p:cNvSpPr>
            <a:spLocks/>
          </p:cNvSpPr>
          <p:nvPr/>
        </p:nvSpPr>
        <p:spPr bwMode="auto">
          <a:xfrm>
            <a:off x="10578306" y="294600"/>
            <a:ext cx="320675" cy="320675"/>
          </a:xfrm>
          <a:custGeom>
            <a:avLst/>
            <a:gdLst>
              <a:gd name="T0" fmla="*/ 56 w 113"/>
              <a:gd name="T1" fmla="*/ 107 h 113"/>
              <a:gd name="T2" fmla="*/ 23 w 113"/>
              <a:gd name="T3" fmla="*/ 94 h 113"/>
              <a:gd name="T4" fmla="*/ 7 w 113"/>
              <a:gd name="T5" fmla="*/ 55 h 113"/>
              <a:gd name="T6" fmla="*/ 20 w 113"/>
              <a:gd name="T7" fmla="*/ 23 h 113"/>
              <a:gd name="T8" fmla="*/ 58 w 113"/>
              <a:gd name="T9" fmla="*/ 6 h 113"/>
              <a:gd name="T10" fmla="*/ 91 w 113"/>
              <a:gd name="T11" fmla="*/ 19 h 113"/>
              <a:gd name="T12" fmla="*/ 107 w 113"/>
              <a:gd name="T13" fmla="*/ 58 h 113"/>
              <a:gd name="T14" fmla="*/ 94 w 113"/>
              <a:gd name="T15" fmla="*/ 91 h 113"/>
              <a:gd name="T16" fmla="*/ 56 w 113"/>
              <a:gd name="T17" fmla="*/ 10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3">
                <a:moveTo>
                  <a:pt x="56" y="107"/>
                </a:moveTo>
                <a:cubicBezTo>
                  <a:pt x="23" y="94"/>
                  <a:pt x="23" y="94"/>
                  <a:pt x="23" y="94"/>
                </a:cubicBezTo>
                <a:cubicBezTo>
                  <a:pt x="8" y="88"/>
                  <a:pt x="0" y="70"/>
                  <a:pt x="7" y="55"/>
                </a:cubicBezTo>
                <a:cubicBezTo>
                  <a:pt x="20" y="23"/>
                  <a:pt x="20" y="23"/>
                  <a:pt x="20" y="23"/>
                </a:cubicBezTo>
                <a:cubicBezTo>
                  <a:pt x="26" y="8"/>
                  <a:pt x="43" y="0"/>
                  <a:pt x="58" y="6"/>
                </a:cubicBezTo>
                <a:cubicBezTo>
                  <a:pt x="91" y="19"/>
                  <a:pt x="91" y="19"/>
                  <a:pt x="91" y="19"/>
                </a:cubicBezTo>
                <a:cubicBezTo>
                  <a:pt x="106" y="26"/>
                  <a:pt x="113" y="43"/>
                  <a:pt x="107" y="58"/>
                </a:cubicBezTo>
                <a:cubicBezTo>
                  <a:pt x="94" y="91"/>
                  <a:pt x="94" y="91"/>
                  <a:pt x="94" y="91"/>
                </a:cubicBezTo>
                <a:cubicBezTo>
                  <a:pt x="88" y="106"/>
                  <a:pt x="71" y="113"/>
                  <a:pt x="56" y="107"/>
                </a:cubicBezTo>
                <a:close/>
              </a:path>
            </a:pathLst>
          </a:custGeom>
          <a:solidFill>
            <a:srgbClr val="D295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Freeform 11">
            <a:extLst>
              <a:ext uri="{FF2B5EF4-FFF2-40B4-BE49-F238E27FC236}">
                <a16:creationId xmlns:a16="http://schemas.microsoft.com/office/drawing/2014/main" id="{BF20A3A5-4B85-4DEC-AE1F-6156D117060A}"/>
              </a:ext>
            </a:extLst>
          </p:cNvPr>
          <p:cNvSpPr>
            <a:spLocks/>
          </p:cNvSpPr>
          <p:nvPr/>
        </p:nvSpPr>
        <p:spPr bwMode="auto">
          <a:xfrm>
            <a:off x="10964253" y="-25400"/>
            <a:ext cx="1248386" cy="1332992"/>
          </a:xfrm>
          <a:custGeom>
            <a:avLst/>
            <a:gdLst>
              <a:gd name="T0" fmla="*/ 582 w 582"/>
              <a:gd name="T1" fmla="*/ 0 h 622"/>
              <a:gd name="T2" fmla="*/ 122 w 582"/>
              <a:gd name="T3" fmla="*/ 0 h 622"/>
              <a:gd name="T4" fmla="*/ 37 w 582"/>
              <a:gd name="T5" fmla="*/ 211 h 622"/>
              <a:gd name="T6" fmla="*/ 135 w 582"/>
              <a:gd name="T7" fmla="*/ 442 h 622"/>
              <a:gd name="T8" fmla="*/ 564 w 582"/>
              <a:gd name="T9" fmla="*/ 616 h 622"/>
              <a:gd name="T10" fmla="*/ 582 w 582"/>
              <a:gd name="T11" fmla="*/ 622 h 622"/>
              <a:gd name="T12" fmla="*/ 582 w 582"/>
              <a:gd name="T1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622">
                <a:moveTo>
                  <a:pt x="582" y="0"/>
                </a:moveTo>
                <a:cubicBezTo>
                  <a:pt x="122" y="0"/>
                  <a:pt x="122" y="0"/>
                  <a:pt x="122" y="0"/>
                </a:cubicBezTo>
                <a:cubicBezTo>
                  <a:pt x="37" y="211"/>
                  <a:pt x="37" y="211"/>
                  <a:pt x="37" y="211"/>
                </a:cubicBezTo>
                <a:cubicBezTo>
                  <a:pt x="0" y="302"/>
                  <a:pt x="44" y="405"/>
                  <a:pt x="135" y="442"/>
                </a:cubicBezTo>
                <a:cubicBezTo>
                  <a:pt x="564" y="616"/>
                  <a:pt x="564" y="616"/>
                  <a:pt x="564" y="616"/>
                </a:cubicBezTo>
                <a:cubicBezTo>
                  <a:pt x="570" y="618"/>
                  <a:pt x="576" y="620"/>
                  <a:pt x="582" y="622"/>
                </a:cubicBezTo>
                <a:lnTo>
                  <a:pt x="582" y="0"/>
                </a:lnTo>
                <a:close/>
              </a:path>
            </a:pathLst>
          </a:custGeom>
          <a:solidFill>
            <a:srgbClr val="1D49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5" name="Arco 214">
            <a:extLst>
              <a:ext uri="{FF2B5EF4-FFF2-40B4-BE49-F238E27FC236}">
                <a16:creationId xmlns:a16="http://schemas.microsoft.com/office/drawing/2014/main" id="{B762EFB3-D94F-4208-9034-C09F70343D3E}"/>
              </a:ext>
            </a:extLst>
          </p:cNvPr>
          <p:cNvSpPr/>
          <p:nvPr/>
        </p:nvSpPr>
        <p:spPr>
          <a:xfrm>
            <a:off x="-743761" y="761688"/>
            <a:ext cx="6333264" cy="6333264"/>
          </a:xfrm>
          <a:prstGeom prst="arc">
            <a:avLst>
              <a:gd name="adj1" fmla="val 19274140"/>
              <a:gd name="adj2" fmla="val 2491679"/>
            </a:avLst>
          </a:prstGeom>
          <a:ln w="57150">
            <a:solidFill>
              <a:srgbClr val="1D4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6" name="Rectángulo 215">
            <a:extLst>
              <a:ext uri="{FF2B5EF4-FFF2-40B4-BE49-F238E27FC236}">
                <a16:creationId xmlns:a16="http://schemas.microsoft.com/office/drawing/2014/main" id="{6223736E-6062-44BC-B31F-20C2B2C10D5D}"/>
              </a:ext>
            </a:extLst>
          </p:cNvPr>
          <p:cNvSpPr/>
          <p:nvPr/>
        </p:nvSpPr>
        <p:spPr>
          <a:xfrm>
            <a:off x="5857588" y="2325289"/>
            <a:ext cx="5433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identifican potenciales emprendimientos rurales</a:t>
            </a:r>
          </a:p>
          <a:p>
            <a:r>
              <a:rPr lang="es-PE" sz="16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 base a los socios de las UNICA)</a:t>
            </a:r>
          </a:p>
        </p:txBody>
      </p:sp>
      <p:sp>
        <p:nvSpPr>
          <p:cNvPr id="217" name="Rectángulo 216">
            <a:extLst>
              <a:ext uri="{FF2B5EF4-FFF2-40B4-BE49-F238E27FC236}">
                <a16:creationId xmlns:a16="http://schemas.microsoft.com/office/drawing/2014/main" id="{88AF5818-BE22-4E5C-ACEB-D4C61FC0B1AC}"/>
              </a:ext>
            </a:extLst>
          </p:cNvPr>
          <p:cNvSpPr/>
          <p:nvPr/>
        </p:nvSpPr>
        <p:spPr>
          <a:xfrm>
            <a:off x="5857588" y="3284048"/>
            <a:ext cx="61722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cierran brechas técnicas y se fortalecen capacidades productivas.</a:t>
            </a:r>
          </a:p>
        </p:txBody>
      </p:sp>
      <p:sp>
        <p:nvSpPr>
          <p:cNvPr id="218" name="Rectángulo 217">
            <a:extLst>
              <a:ext uri="{FF2B5EF4-FFF2-40B4-BE49-F238E27FC236}">
                <a16:creationId xmlns:a16="http://schemas.microsoft.com/office/drawing/2014/main" id="{F3007896-40EB-4BE4-85AA-9E196D03ABA3}"/>
              </a:ext>
            </a:extLst>
          </p:cNvPr>
          <p:cNvSpPr/>
          <p:nvPr/>
        </p:nvSpPr>
        <p:spPr>
          <a:xfrm>
            <a:off x="5857588" y="4299423"/>
            <a:ext cx="5080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mejora la productividad y los ingresos.</a:t>
            </a:r>
          </a:p>
        </p:txBody>
      </p:sp>
      <p:sp>
        <p:nvSpPr>
          <p:cNvPr id="219" name="Rectángulo 218">
            <a:extLst>
              <a:ext uri="{FF2B5EF4-FFF2-40B4-BE49-F238E27FC236}">
                <a16:creationId xmlns:a16="http://schemas.microsoft.com/office/drawing/2014/main" id="{FE0E20B9-A3E4-4B4F-B7EA-7C206E40960D}"/>
              </a:ext>
            </a:extLst>
          </p:cNvPr>
          <p:cNvSpPr/>
          <p:nvPr/>
        </p:nvSpPr>
        <p:spPr>
          <a:xfrm>
            <a:off x="5857588" y="5258182"/>
            <a:ext cx="50806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consolidan las cadenas de valor.</a:t>
            </a:r>
          </a:p>
        </p:txBody>
      </p:sp>
      <p:sp>
        <p:nvSpPr>
          <p:cNvPr id="220" name="Elipse 219">
            <a:extLst>
              <a:ext uri="{FF2B5EF4-FFF2-40B4-BE49-F238E27FC236}">
                <a16:creationId xmlns:a16="http://schemas.microsoft.com/office/drawing/2014/main" id="{3FCA6FE5-F13F-44B9-A2CD-02FFB1FC2E3A}"/>
              </a:ext>
            </a:extLst>
          </p:cNvPr>
          <p:cNvSpPr/>
          <p:nvPr/>
        </p:nvSpPr>
        <p:spPr>
          <a:xfrm>
            <a:off x="5044492" y="2363788"/>
            <a:ext cx="521109" cy="5211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ADC8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1" name="Elipse 220">
            <a:extLst>
              <a:ext uri="{FF2B5EF4-FFF2-40B4-BE49-F238E27FC236}">
                <a16:creationId xmlns:a16="http://schemas.microsoft.com/office/drawing/2014/main" id="{46D17708-E0BF-44AC-BE2C-EE9E748E02A5}"/>
              </a:ext>
            </a:extLst>
          </p:cNvPr>
          <p:cNvSpPr/>
          <p:nvPr/>
        </p:nvSpPr>
        <p:spPr>
          <a:xfrm>
            <a:off x="5264246" y="3315880"/>
            <a:ext cx="521109" cy="5211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ADC8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2" name="Elipse 221">
            <a:extLst>
              <a:ext uri="{FF2B5EF4-FFF2-40B4-BE49-F238E27FC236}">
                <a16:creationId xmlns:a16="http://schemas.microsoft.com/office/drawing/2014/main" id="{E9484CD8-B526-472D-A525-185A02688B25}"/>
              </a:ext>
            </a:extLst>
          </p:cNvPr>
          <p:cNvSpPr/>
          <p:nvPr/>
        </p:nvSpPr>
        <p:spPr>
          <a:xfrm>
            <a:off x="5264246" y="4203581"/>
            <a:ext cx="521109" cy="5211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ADC8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3" name="Elipse 222">
            <a:extLst>
              <a:ext uri="{FF2B5EF4-FFF2-40B4-BE49-F238E27FC236}">
                <a16:creationId xmlns:a16="http://schemas.microsoft.com/office/drawing/2014/main" id="{910A75ED-3457-438F-ADD4-B94E665A7DA0}"/>
              </a:ext>
            </a:extLst>
          </p:cNvPr>
          <p:cNvSpPr/>
          <p:nvPr/>
        </p:nvSpPr>
        <p:spPr>
          <a:xfrm>
            <a:off x="4951714" y="5166905"/>
            <a:ext cx="521109" cy="521109"/>
          </a:xfrm>
          <a:prstGeom prst="ellipse">
            <a:avLst/>
          </a:prstGeom>
          <a:solidFill>
            <a:schemeClr val="bg1"/>
          </a:solidFill>
          <a:ln w="28575">
            <a:solidFill>
              <a:srgbClr val="ADC8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DC0BB8-BCBF-826F-E831-FE74AD13E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58" y="1572460"/>
            <a:ext cx="2946034" cy="45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9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ítulo 1">
            <a:extLst>
              <a:ext uri="{FF2B5EF4-FFF2-40B4-BE49-F238E27FC236}">
                <a16:creationId xmlns:a16="http://schemas.microsoft.com/office/drawing/2014/main" id="{C9989C7C-B6F0-474E-95B6-614F98C2F70C}"/>
              </a:ext>
            </a:extLst>
          </p:cNvPr>
          <p:cNvSpPr txBox="1">
            <a:spLocks/>
          </p:cNvSpPr>
          <p:nvPr/>
        </p:nvSpPr>
        <p:spPr>
          <a:xfrm>
            <a:off x="307457" y="589505"/>
            <a:ext cx="10591524" cy="580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MX" sz="3200" b="1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generados a través de alianzas </a:t>
            </a:r>
            <a:r>
              <a:rPr lang="es-MX" sz="3200" dirty="0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(2005-2024)</a:t>
            </a:r>
            <a:endParaRPr lang="es-PE" sz="3200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F0F105AF-FF56-4F7C-BDB8-258ACB715C25}"/>
              </a:ext>
            </a:extLst>
          </p:cNvPr>
          <p:cNvCxnSpPr>
            <a:cxnSpLocks/>
          </p:cNvCxnSpPr>
          <p:nvPr/>
        </p:nvCxnSpPr>
        <p:spPr>
          <a:xfrm>
            <a:off x="377397" y="1166770"/>
            <a:ext cx="10178256" cy="0"/>
          </a:xfrm>
          <a:prstGeom prst="line">
            <a:avLst/>
          </a:prstGeom>
          <a:ln w="19050">
            <a:solidFill>
              <a:srgbClr val="004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Freeform 7">
            <a:extLst>
              <a:ext uri="{FF2B5EF4-FFF2-40B4-BE49-F238E27FC236}">
                <a16:creationId xmlns:a16="http://schemas.microsoft.com/office/drawing/2014/main" id="{18E8BCB2-8EBE-4FFA-9384-E914938B5629}"/>
              </a:ext>
            </a:extLst>
          </p:cNvPr>
          <p:cNvSpPr>
            <a:spLocks/>
          </p:cNvSpPr>
          <p:nvPr/>
        </p:nvSpPr>
        <p:spPr bwMode="auto">
          <a:xfrm>
            <a:off x="10578306" y="294600"/>
            <a:ext cx="320675" cy="320675"/>
          </a:xfrm>
          <a:custGeom>
            <a:avLst/>
            <a:gdLst>
              <a:gd name="T0" fmla="*/ 56 w 113"/>
              <a:gd name="T1" fmla="*/ 107 h 113"/>
              <a:gd name="T2" fmla="*/ 23 w 113"/>
              <a:gd name="T3" fmla="*/ 94 h 113"/>
              <a:gd name="T4" fmla="*/ 7 w 113"/>
              <a:gd name="T5" fmla="*/ 55 h 113"/>
              <a:gd name="T6" fmla="*/ 20 w 113"/>
              <a:gd name="T7" fmla="*/ 23 h 113"/>
              <a:gd name="T8" fmla="*/ 58 w 113"/>
              <a:gd name="T9" fmla="*/ 6 h 113"/>
              <a:gd name="T10" fmla="*/ 91 w 113"/>
              <a:gd name="T11" fmla="*/ 19 h 113"/>
              <a:gd name="T12" fmla="*/ 107 w 113"/>
              <a:gd name="T13" fmla="*/ 58 h 113"/>
              <a:gd name="T14" fmla="*/ 94 w 113"/>
              <a:gd name="T15" fmla="*/ 91 h 113"/>
              <a:gd name="T16" fmla="*/ 56 w 113"/>
              <a:gd name="T17" fmla="*/ 107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3" h="113">
                <a:moveTo>
                  <a:pt x="56" y="107"/>
                </a:moveTo>
                <a:cubicBezTo>
                  <a:pt x="23" y="94"/>
                  <a:pt x="23" y="94"/>
                  <a:pt x="23" y="94"/>
                </a:cubicBezTo>
                <a:cubicBezTo>
                  <a:pt x="8" y="88"/>
                  <a:pt x="0" y="70"/>
                  <a:pt x="7" y="55"/>
                </a:cubicBezTo>
                <a:cubicBezTo>
                  <a:pt x="20" y="23"/>
                  <a:pt x="20" y="23"/>
                  <a:pt x="20" y="23"/>
                </a:cubicBezTo>
                <a:cubicBezTo>
                  <a:pt x="26" y="8"/>
                  <a:pt x="43" y="0"/>
                  <a:pt x="58" y="6"/>
                </a:cubicBezTo>
                <a:cubicBezTo>
                  <a:pt x="91" y="19"/>
                  <a:pt x="91" y="19"/>
                  <a:pt x="91" y="19"/>
                </a:cubicBezTo>
                <a:cubicBezTo>
                  <a:pt x="106" y="26"/>
                  <a:pt x="113" y="43"/>
                  <a:pt x="107" y="58"/>
                </a:cubicBezTo>
                <a:cubicBezTo>
                  <a:pt x="94" y="91"/>
                  <a:pt x="94" y="91"/>
                  <a:pt x="94" y="91"/>
                </a:cubicBezTo>
                <a:cubicBezTo>
                  <a:pt x="88" y="106"/>
                  <a:pt x="71" y="113"/>
                  <a:pt x="56" y="107"/>
                </a:cubicBezTo>
                <a:close/>
              </a:path>
            </a:pathLst>
          </a:custGeom>
          <a:solidFill>
            <a:srgbClr val="AFCA0B"/>
          </a:solidFill>
          <a:ln>
            <a:solidFill>
              <a:srgbClr val="AFCA0B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1" name="Freeform 11">
            <a:extLst>
              <a:ext uri="{FF2B5EF4-FFF2-40B4-BE49-F238E27FC236}">
                <a16:creationId xmlns:a16="http://schemas.microsoft.com/office/drawing/2014/main" id="{BF20A3A5-4B85-4DEC-AE1F-6156D117060A}"/>
              </a:ext>
            </a:extLst>
          </p:cNvPr>
          <p:cNvSpPr>
            <a:spLocks/>
          </p:cNvSpPr>
          <p:nvPr/>
        </p:nvSpPr>
        <p:spPr bwMode="auto">
          <a:xfrm>
            <a:off x="10964253" y="-25400"/>
            <a:ext cx="1248386" cy="1332992"/>
          </a:xfrm>
          <a:custGeom>
            <a:avLst/>
            <a:gdLst>
              <a:gd name="T0" fmla="*/ 582 w 582"/>
              <a:gd name="T1" fmla="*/ 0 h 622"/>
              <a:gd name="T2" fmla="*/ 122 w 582"/>
              <a:gd name="T3" fmla="*/ 0 h 622"/>
              <a:gd name="T4" fmla="*/ 37 w 582"/>
              <a:gd name="T5" fmla="*/ 211 h 622"/>
              <a:gd name="T6" fmla="*/ 135 w 582"/>
              <a:gd name="T7" fmla="*/ 442 h 622"/>
              <a:gd name="T8" fmla="*/ 564 w 582"/>
              <a:gd name="T9" fmla="*/ 616 h 622"/>
              <a:gd name="T10" fmla="*/ 582 w 582"/>
              <a:gd name="T11" fmla="*/ 622 h 622"/>
              <a:gd name="T12" fmla="*/ 582 w 582"/>
              <a:gd name="T1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622">
                <a:moveTo>
                  <a:pt x="582" y="0"/>
                </a:moveTo>
                <a:cubicBezTo>
                  <a:pt x="122" y="0"/>
                  <a:pt x="122" y="0"/>
                  <a:pt x="122" y="0"/>
                </a:cubicBezTo>
                <a:cubicBezTo>
                  <a:pt x="37" y="211"/>
                  <a:pt x="37" y="211"/>
                  <a:pt x="37" y="211"/>
                </a:cubicBezTo>
                <a:cubicBezTo>
                  <a:pt x="0" y="302"/>
                  <a:pt x="44" y="405"/>
                  <a:pt x="135" y="442"/>
                </a:cubicBezTo>
                <a:cubicBezTo>
                  <a:pt x="564" y="616"/>
                  <a:pt x="564" y="616"/>
                  <a:pt x="564" y="616"/>
                </a:cubicBezTo>
                <a:cubicBezTo>
                  <a:pt x="570" y="618"/>
                  <a:pt x="576" y="620"/>
                  <a:pt x="582" y="622"/>
                </a:cubicBezTo>
                <a:lnTo>
                  <a:pt x="582" y="0"/>
                </a:lnTo>
                <a:close/>
              </a:path>
            </a:pathLst>
          </a:custGeom>
          <a:solidFill>
            <a:srgbClr val="1D49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76" name="Imagen 75">
            <a:extLst>
              <a:ext uri="{FF2B5EF4-FFF2-40B4-BE49-F238E27FC236}">
                <a16:creationId xmlns:a16="http://schemas.microsoft.com/office/drawing/2014/main" id="{DCEC84B2-1F53-2F61-BFB5-4D62B4E54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0" y="1464891"/>
            <a:ext cx="12083319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ítulo 1">
            <a:extLst>
              <a:ext uri="{FF2B5EF4-FFF2-40B4-BE49-F238E27FC236}">
                <a16:creationId xmlns:a16="http://schemas.microsoft.com/office/drawing/2014/main" id="{FFD4A481-A0A8-4F32-8BEF-58A12804C8CB}"/>
              </a:ext>
            </a:extLst>
          </p:cNvPr>
          <p:cNvSpPr txBox="1">
            <a:spLocks/>
          </p:cNvSpPr>
          <p:nvPr/>
        </p:nvSpPr>
        <p:spPr>
          <a:xfrm>
            <a:off x="650786" y="932061"/>
            <a:ext cx="8723951" cy="5804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-MX" sz="3200" b="1">
                <a:solidFill>
                  <a:srgbClr val="1D4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al 2024</a:t>
            </a:r>
            <a:endParaRPr lang="es-MX" sz="3200" b="1" dirty="0">
              <a:solidFill>
                <a:srgbClr val="1D4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43FE9472-3F69-45F6-813A-9F88356F17EB}"/>
              </a:ext>
            </a:extLst>
          </p:cNvPr>
          <p:cNvCxnSpPr>
            <a:cxnSpLocks/>
          </p:cNvCxnSpPr>
          <p:nvPr/>
        </p:nvCxnSpPr>
        <p:spPr>
          <a:xfrm>
            <a:off x="720725" y="1512540"/>
            <a:ext cx="4716000" cy="0"/>
          </a:xfrm>
          <a:prstGeom prst="line">
            <a:avLst/>
          </a:prstGeom>
          <a:ln w="19050">
            <a:solidFill>
              <a:srgbClr val="004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6540553-4C2A-40A2-ADB6-AF8A7396590E}"/>
              </a:ext>
            </a:extLst>
          </p:cNvPr>
          <p:cNvSpPr txBox="1"/>
          <p:nvPr/>
        </p:nvSpPr>
        <p:spPr>
          <a:xfrm>
            <a:off x="2203654" y="2563608"/>
            <a:ext cx="17860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5000" b="1" dirty="0">
                <a:solidFill>
                  <a:srgbClr val="00B2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1,920</a:t>
            </a:r>
            <a:endParaRPr lang="es-ES_tradnl" sz="5000" b="1" dirty="0">
              <a:solidFill>
                <a:srgbClr val="00B2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6">
            <a:extLst>
              <a:ext uri="{FF2B5EF4-FFF2-40B4-BE49-F238E27FC236}">
                <a16:creationId xmlns:a16="http://schemas.microsoft.com/office/drawing/2014/main" id="{1503F077-41DC-4BB2-9142-E43FC8043890}"/>
              </a:ext>
            </a:extLst>
          </p:cNvPr>
          <p:cNvSpPr>
            <a:spLocks/>
          </p:cNvSpPr>
          <p:nvPr/>
        </p:nvSpPr>
        <p:spPr bwMode="auto">
          <a:xfrm>
            <a:off x="9953118" y="243357"/>
            <a:ext cx="714375" cy="715963"/>
          </a:xfrm>
          <a:custGeom>
            <a:avLst/>
            <a:gdLst>
              <a:gd name="T0" fmla="*/ 123 w 252"/>
              <a:gd name="T1" fmla="*/ 239 h 253"/>
              <a:gd name="T2" fmla="*/ 50 w 252"/>
              <a:gd name="T3" fmla="*/ 210 h 253"/>
              <a:gd name="T4" fmla="*/ 13 w 252"/>
              <a:gd name="T5" fmla="*/ 123 h 253"/>
              <a:gd name="T6" fmla="*/ 43 w 252"/>
              <a:gd name="T7" fmla="*/ 51 h 253"/>
              <a:gd name="T8" fmla="*/ 129 w 252"/>
              <a:gd name="T9" fmla="*/ 14 h 253"/>
              <a:gd name="T10" fmla="*/ 202 w 252"/>
              <a:gd name="T11" fmla="*/ 43 h 253"/>
              <a:gd name="T12" fmla="*/ 238 w 252"/>
              <a:gd name="T13" fmla="*/ 130 h 253"/>
              <a:gd name="T14" fmla="*/ 209 w 252"/>
              <a:gd name="T15" fmla="*/ 202 h 253"/>
              <a:gd name="T16" fmla="*/ 123 w 252"/>
              <a:gd name="T17" fmla="*/ 239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2" h="253">
                <a:moveTo>
                  <a:pt x="123" y="239"/>
                </a:moveTo>
                <a:cubicBezTo>
                  <a:pt x="50" y="210"/>
                  <a:pt x="50" y="210"/>
                  <a:pt x="50" y="210"/>
                </a:cubicBezTo>
                <a:cubicBezTo>
                  <a:pt x="16" y="196"/>
                  <a:pt x="0" y="157"/>
                  <a:pt x="13" y="123"/>
                </a:cubicBezTo>
                <a:cubicBezTo>
                  <a:pt x="43" y="51"/>
                  <a:pt x="43" y="51"/>
                  <a:pt x="43" y="51"/>
                </a:cubicBezTo>
                <a:cubicBezTo>
                  <a:pt x="56" y="17"/>
                  <a:pt x="95" y="0"/>
                  <a:pt x="129" y="14"/>
                </a:cubicBezTo>
                <a:cubicBezTo>
                  <a:pt x="202" y="43"/>
                  <a:pt x="202" y="43"/>
                  <a:pt x="202" y="43"/>
                </a:cubicBezTo>
                <a:cubicBezTo>
                  <a:pt x="236" y="57"/>
                  <a:pt x="252" y="96"/>
                  <a:pt x="238" y="130"/>
                </a:cubicBezTo>
                <a:cubicBezTo>
                  <a:pt x="209" y="202"/>
                  <a:pt x="209" y="202"/>
                  <a:pt x="209" y="202"/>
                </a:cubicBezTo>
                <a:cubicBezTo>
                  <a:pt x="195" y="236"/>
                  <a:pt x="157" y="253"/>
                  <a:pt x="123" y="239"/>
                </a:cubicBezTo>
                <a:close/>
              </a:path>
            </a:pathLst>
          </a:custGeom>
          <a:solidFill>
            <a:srgbClr val="00B2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11">
            <a:extLst>
              <a:ext uri="{FF2B5EF4-FFF2-40B4-BE49-F238E27FC236}">
                <a16:creationId xmlns:a16="http://schemas.microsoft.com/office/drawing/2014/main" id="{7A4905AA-DFCA-4698-863A-AD6ADF4A350B}"/>
              </a:ext>
            </a:extLst>
          </p:cNvPr>
          <p:cNvSpPr>
            <a:spLocks/>
          </p:cNvSpPr>
          <p:nvPr/>
        </p:nvSpPr>
        <p:spPr bwMode="auto">
          <a:xfrm>
            <a:off x="10964253" y="-25400"/>
            <a:ext cx="1248387" cy="1332992"/>
          </a:xfrm>
          <a:custGeom>
            <a:avLst/>
            <a:gdLst>
              <a:gd name="T0" fmla="*/ 582 w 582"/>
              <a:gd name="T1" fmla="*/ 0 h 622"/>
              <a:gd name="T2" fmla="*/ 122 w 582"/>
              <a:gd name="T3" fmla="*/ 0 h 622"/>
              <a:gd name="T4" fmla="*/ 37 w 582"/>
              <a:gd name="T5" fmla="*/ 211 h 622"/>
              <a:gd name="T6" fmla="*/ 135 w 582"/>
              <a:gd name="T7" fmla="*/ 442 h 622"/>
              <a:gd name="T8" fmla="*/ 564 w 582"/>
              <a:gd name="T9" fmla="*/ 616 h 622"/>
              <a:gd name="T10" fmla="*/ 582 w 582"/>
              <a:gd name="T11" fmla="*/ 622 h 622"/>
              <a:gd name="T12" fmla="*/ 582 w 582"/>
              <a:gd name="T13" fmla="*/ 0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2" h="622">
                <a:moveTo>
                  <a:pt x="582" y="0"/>
                </a:moveTo>
                <a:cubicBezTo>
                  <a:pt x="122" y="0"/>
                  <a:pt x="122" y="0"/>
                  <a:pt x="122" y="0"/>
                </a:cubicBezTo>
                <a:cubicBezTo>
                  <a:pt x="37" y="211"/>
                  <a:pt x="37" y="211"/>
                  <a:pt x="37" y="211"/>
                </a:cubicBezTo>
                <a:cubicBezTo>
                  <a:pt x="0" y="302"/>
                  <a:pt x="44" y="405"/>
                  <a:pt x="135" y="442"/>
                </a:cubicBezTo>
                <a:cubicBezTo>
                  <a:pt x="564" y="616"/>
                  <a:pt x="564" y="616"/>
                  <a:pt x="564" y="616"/>
                </a:cubicBezTo>
                <a:cubicBezTo>
                  <a:pt x="570" y="618"/>
                  <a:pt x="576" y="620"/>
                  <a:pt x="582" y="622"/>
                </a:cubicBezTo>
                <a:lnTo>
                  <a:pt x="582" y="0"/>
                </a:lnTo>
                <a:close/>
              </a:path>
            </a:pathLst>
          </a:custGeom>
          <a:solidFill>
            <a:srgbClr val="ADC80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3C4C5A1-E62D-4490-8797-03912B687898}"/>
              </a:ext>
            </a:extLst>
          </p:cNvPr>
          <p:cNvSpPr txBox="1"/>
          <p:nvPr/>
        </p:nvSpPr>
        <p:spPr>
          <a:xfrm>
            <a:off x="2203654" y="2193308"/>
            <a:ext cx="1953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rgbClr val="575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UNICA creadas</a:t>
            </a:r>
            <a:endParaRPr lang="es-ES_tradnl" sz="2000" dirty="0">
              <a:solidFill>
                <a:srgbClr val="575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F7F35D3E-4154-47AF-966E-AE7C84E53861}"/>
              </a:ext>
            </a:extLst>
          </p:cNvPr>
          <p:cNvSpPr txBox="1"/>
          <p:nvPr/>
        </p:nvSpPr>
        <p:spPr>
          <a:xfrm>
            <a:off x="2203654" y="4389249"/>
            <a:ext cx="292580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5000" b="1" dirty="0">
                <a:solidFill>
                  <a:srgbClr val="004F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73 MM</a:t>
            </a:r>
            <a:endParaRPr lang="es-ES_tradnl" sz="5000" b="1" dirty="0">
              <a:solidFill>
                <a:srgbClr val="004F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BDE5135-D2CF-4774-8F63-4EB1258D5C7C}"/>
              </a:ext>
            </a:extLst>
          </p:cNvPr>
          <p:cNvSpPr txBox="1"/>
          <p:nvPr/>
        </p:nvSpPr>
        <p:spPr>
          <a:xfrm>
            <a:off x="2203654" y="4018949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rgbClr val="575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ahorrado</a:t>
            </a:r>
            <a:endParaRPr lang="es-ES_tradnl" sz="2000" dirty="0">
              <a:solidFill>
                <a:srgbClr val="575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EB77A19D-BE0F-4C84-8D6D-33DBF47E20B4}"/>
              </a:ext>
            </a:extLst>
          </p:cNvPr>
          <p:cNvSpPr txBox="1"/>
          <p:nvPr/>
        </p:nvSpPr>
        <p:spPr>
          <a:xfrm>
            <a:off x="7740370" y="2563608"/>
            <a:ext cx="32816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5000" b="1" dirty="0">
                <a:solidFill>
                  <a:srgbClr val="ADC80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 466 MM</a:t>
            </a:r>
            <a:endParaRPr lang="es-ES_tradnl" sz="5000" b="1" dirty="0">
              <a:solidFill>
                <a:srgbClr val="ADC80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641ED4F3-9CE5-43BD-BE22-23EEEBAA7E94}"/>
              </a:ext>
            </a:extLst>
          </p:cNvPr>
          <p:cNvSpPr txBox="1"/>
          <p:nvPr/>
        </p:nvSpPr>
        <p:spPr>
          <a:xfrm>
            <a:off x="7740369" y="2193308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rgbClr val="575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Préstamos</a:t>
            </a:r>
            <a:endParaRPr lang="es-ES_tradnl" sz="2000" dirty="0">
              <a:solidFill>
                <a:srgbClr val="575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1EAB7BA3-7DC0-48E1-9490-1132CAA44198}"/>
              </a:ext>
            </a:extLst>
          </p:cNvPr>
          <p:cNvSpPr txBox="1"/>
          <p:nvPr/>
        </p:nvSpPr>
        <p:spPr>
          <a:xfrm>
            <a:off x="7740369" y="4389249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5000" b="1" dirty="0">
                <a:solidFill>
                  <a:srgbClr val="EC60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endParaRPr lang="es-ES_tradnl" sz="5000" b="1" dirty="0">
              <a:solidFill>
                <a:srgbClr val="EC609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1F01CC30-0A36-4689-B36A-1D4078D79C60}"/>
              </a:ext>
            </a:extLst>
          </p:cNvPr>
          <p:cNvSpPr txBox="1"/>
          <p:nvPr/>
        </p:nvSpPr>
        <p:spPr>
          <a:xfrm>
            <a:off x="7740370" y="4018949"/>
            <a:ext cx="344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rgbClr val="575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 en cargos directivos</a:t>
            </a:r>
            <a:endParaRPr lang="es-ES_tradnl" sz="2000" dirty="0">
              <a:solidFill>
                <a:srgbClr val="575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Grupo 84">
            <a:extLst>
              <a:ext uri="{FF2B5EF4-FFF2-40B4-BE49-F238E27FC236}">
                <a16:creationId xmlns:a16="http://schemas.microsoft.com/office/drawing/2014/main" id="{09EA5B13-C7AD-4DC7-998F-05C860F46C86}"/>
              </a:ext>
            </a:extLst>
          </p:cNvPr>
          <p:cNvGrpSpPr/>
          <p:nvPr/>
        </p:nvGrpSpPr>
        <p:grpSpPr>
          <a:xfrm>
            <a:off x="6091239" y="3927475"/>
            <a:ext cx="1179512" cy="1298576"/>
            <a:chOff x="6091238" y="3927475"/>
            <a:chExt cx="1179512" cy="1298576"/>
          </a:xfrm>
          <a:solidFill>
            <a:srgbClr val="EC6090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D9060F6-15F7-43D2-BCD8-75E03FEC6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188" y="4060825"/>
              <a:ext cx="436562" cy="835025"/>
            </a:xfrm>
            <a:custGeom>
              <a:avLst/>
              <a:gdLst>
                <a:gd name="T0" fmla="*/ 5 w 115"/>
                <a:gd name="T1" fmla="*/ 7 h 220"/>
                <a:gd name="T2" fmla="*/ 7 w 115"/>
                <a:gd name="T3" fmla="*/ 14 h 220"/>
                <a:gd name="T4" fmla="*/ 6 w 115"/>
                <a:gd name="T5" fmla="*/ 15 h 220"/>
                <a:gd name="T6" fmla="*/ 103 w 115"/>
                <a:gd name="T7" fmla="*/ 151 h 220"/>
                <a:gd name="T8" fmla="*/ 90 w 115"/>
                <a:gd name="T9" fmla="*/ 211 h 220"/>
                <a:gd name="T10" fmla="*/ 99 w 115"/>
                <a:gd name="T11" fmla="*/ 220 h 220"/>
                <a:gd name="T12" fmla="*/ 115 w 115"/>
                <a:gd name="T13" fmla="*/ 151 h 220"/>
                <a:gd name="T14" fmla="*/ 0 w 115"/>
                <a:gd name="T15" fmla="*/ 0 h 220"/>
                <a:gd name="T16" fmla="*/ 5 w 115"/>
                <a:gd name="T17" fmla="*/ 7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220">
                  <a:moveTo>
                    <a:pt x="5" y="7"/>
                  </a:moveTo>
                  <a:cubicBezTo>
                    <a:pt x="6" y="9"/>
                    <a:pt x="7" y="12"/>
                    <a:pt x="7" y="14"/>
                  </a:cubicBezTo>
                  <a:cubicBezTo>
                    <a:pt x="7" y="15"/>
                    <a:pt x="6" y="15"/>
                    <a:pt x="6" y="15"/>
                  </a:cubicBezTo>
                  <a:cubicBezTo>
                    <a:pt x="63" y="35"/>
                    <a:pt x="103" y="88"/>
                    <a:pt x="103" y="151"/>
                  </a:cubicBezTo>
                  <a:cubicBezTo>
                    <a:pt x="103" y="172"/>
                    <a:pt x="99" y="192"/>
                    <a:pt x="90" y="211"/>
                  </a:cubicBezTo>
                  <a:cubicBezTo>
                    <a:pt x="94" y="213"/>
                    <a:pt x="97" y="216"/>
                    <a:pt x="99" y="220"/>
                  </a:cubicBezTo>
                  <a:cubicBezTo>
                    <a:pt x="110" y="199"/>
                    <a:pt x="115" y="176"/>
                    <a:pt x="115" y="151"/>
                  </a:cubicBezTo>
                  <a:cubicBezTo>
                    <a:pt x="115" y="79"/>
                    <a:pt x="66" y="18"/>
                    <a:pt x="0" y="0"/>
                  </a:cubicBezTo>
                  <a:cubicBezTo>
                    <a:pt x="2" y="2"/>
                    <a:pt x="4" y="5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DA093F1-5439-4F74-950C-A431E39C7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4060825"/>
              <a:ext cx="439737" cy="839788"/>
            </a:xfrm>
            <a:custGeom>
              <a:avLst/>
              <a:gdLst>
                <a:gd name="T0" fmla="*/ 25 w 116"/>
                <a:gd name="T1" fmla="*/ 211 h 221"/>
                <a:gd name="T2" fmla="*/ 12 w 116"/>
                <a:gd name="T3" fmla="*/ 151 h 221"/>
                <a:gd name="T4" fmla="*/ 109 w 116"/>
                <a:gd name="T5" fmla="*/ 15 h 221"/>
                <a:gd name="T6" fmla="*/ 109 w 116"/>
                <a:gd name="T7" fmla="*/ 14 h 221"/>
                <a:gd name="T8" fmla="*/ 110 w 116"/>
                <a:gd name="T9" fmla="*/ 7 h 221"/>
                <a:gd name="T10" fmla="*/ 116 w 116"/>
                <a:gd name="T11" fmla="*/ 0 h 221"/>
                <a:gd name="T12" fmla="*/ 0 w 116"/>
                <a:gd name="T13" fmla="*/ 151 h 221"/>
                <a:gd name="T14" fmla="*/ 16 w 116"/>
                <a:gd name="T15" fmla="*/ 221 h 221"/>
                <a:gd name="T16" fmla="*/ 25 w 116"/>
                <a:gd name="T17" fmla="*/ 21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21">
                  <a:moveTo>
                    <a:pt x="25" y="211"/>
                  </a:moveTo>
                  <a:cubicBezTo>
                    <a:pt x="17" y="193"/>
                    <a:pt x="12" y="172"/>
                    <a:pt x="12" y="151"/>
                  </a:cubicBezTo>
                  <a:cubicBezTo>
                    <a:pt x="12" y="88"/>
                    <a:pt x="52" y="34"/>
                    <a:pt x="109" y="15"/>
                  </a:cubicBezTo>
                  <a:cubicBezTo>
                    <a:pt x="109" y="15"/>
                    <a:pt x="109" y="15"/>
                    <a:pt x="109" y="14"/>
                  </a:cubicBezTo>
                  <a:cubicBezTo>
                    <a:pt x="109" y="12"/>
                    <a:pt x="109" y="9"/>
                    <a:pt x="110" y="7"/>
                  </a:cubicBezTo>
                  <a:cubicBezTo>
                    <a:pt x="111" y="5"/>
                    <a:pt x="113" y="2"/>
                    <a:pt x="116" y="0"/>
                  </a:cubicBezTo>
                  <a:cubicBezTo>
                    <a:pt x="49" y="18"/>
                    <a:pt x="0" y="79"/>
                    <a:pt x="0" y="151"/>
                  </a:cubicBezTo>
                  <a:cubicBezTo>
                    <a:pt x="0" y="176"/>
                    <a:pt x="6" y="200"/>
                    <a:pt x="16" y="221"/>
                  </a:cubicBezTo>
                  <a:cubicBezTo>
                    <a:pt x="19" y="216"/>
                    <a:pt x="22" y="213"/>
                    <a:pt x="25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7C048EE2-407F-41B8-AF87-8E323B90C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288" y="5132388"/>
              <a:ext cx="633412" cy="93663"/>
            </a:xfrm>
            <a:custGeom>
              <a:avLst/>
              <a:gdLst>
                <a:gd name="T0" fmla="*/ 141 w 167"/>
                <a:gd name="T1" fmla="*/ 0 h 25"/>
                <a:gd name="T2" fmla="*/ 84 w 167"/>
                <a:gd name="T3" fmla="*/ 13 h 25"/>
                <a:gd name="T4" fmla="*/ 26 w 167"/>
                <a:gd name="T5" fmla="*/ 0 h 25"/>
                <a:gd name="T6" fmla="*/ 2 w 167"/>
                <a:gd name="T7" fmla="*/ 0 h 25"/>
                <a:gd name="T8" fmla="*/ 0 w 167"/>
                <a:gd name="T9" fmla="*/ 0 h 25"/>
                <a:gd name="T10" fmla="*/ 84 w 167"/>
                <a:gd name="T11" fmla="*/ 25 h 25"/>
                <a:gd name="T12" fmla="*/ 167 w 167"/>
                <a:gd name="T13" fmla="*/ 0 h 25"/>
                <a:gd name="T14" fmla="*/ 141 w 167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25">
                  <a:moveTo>
                    <a:pt x="141" y="0"/>
                  </a:moveTo>
                  <a:cubicBezTo>
                    <a:pt x="124" y="8"/>
                    <a:pt x="104" y="13"/>
                    <a:pt x="84" y="13"/>
                  </a:cubicBezTo>
                  <a:cubicBezTo>
                    <a:pt x="63" y="13"/>
                    <a:pt x="43" y="8"/>
                    <a:pt x="2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16"/>
                    <a:pt x="53" y="25"/>
                    <a:pt x="84" y="25"/>
                  </a:cubicBezTo>
                  <a:cubicBezTo>
                    <a:pt x="114" y="25"/>
                    <a:pt x="143" y="16"/>
                    <a:pt x="167" y="0"/>
                  </a:cubicBezTo>
                  <a:lnTo>
                    <a:pt x="1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91208C84-C42F-4C99-928D-3E26506A7D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7038" y="4535488"/>
              <a:ext cx="433387" cy="558800"/>
            </a:xfrm>
            <a:custGeom>
              <a:avLst/>
              <a:gdLst>
                <a:gd name="T0" fmla="*/ 108 w 114"/>
                <a:gd name="T1" fmla="*/ 106 h 147"/>
                <a:gd name="T2" fmla="*/ 77 w 114"/>
                <a:gd name="T3" fmla="*/ 87 h 147"/>
                <a:gd name="T4" fmla="*/ 95 w 114"/>
                <a:gd name="T5" fmla="*/ 77 h 147"/>
                <a:gd name="T6" fmla="*/ 85 w 114"/>
                <a:gd name="T7" fmla="*/ 22 h 147"/>
                <a:gd name="T8" fmla="*/ 53 w 114"/>
                <a:gd name="T9" fmla="*/ 0 h 147"/>
                <a:gd name="T10" fmla="*/ 25 w 114"/>
                <a:gd name="T11" fmla="*/ 31 h 147"/>
                <a:gd name="T12" fmla="*/ 30 w 114"/>
                <a:gd name="T13" fmla="*/ 87 h 147"/>
                <a:gd name="T14" fmla="*/ 20 w 114"/>
                <a:gd name="T15" fmla="*/ 92 h 147"/>
                <a:gd name="T16" fmla="*/ 1 w 114"/>
                <a:gd name="T17" fmla="*/ 128 h 147"/>
                <a:gd name="T18" fmla="*/ 15 w 114"/>
                <a:gd name="T19" fmla="*/ 147 h 147"/>
                <a:gd name="T20" fmla="*/ 24 w 114"/>
                <a:gd name="T21" fmla="*/ 147 h 147"/>
                <a:gd name="T22" fmla="*/ 58 w 114"/>
                <a:gd name="T23" fmla="*/ 147 h 147"/>
                <a:gd name="T24" fmla="*/ 92 w 114"/>
                <a:gd name="T25" fmla="*/ 147 h 147"/>
                <a:gd name="T26" fmla="*/ 98 w 114"/>
                <a:gd name="T27" fmla="*/ 147 h 147"/>
                <a:gd name="T28" fmla="*/ 113 w 114"/>
                <a:gd name="T29" fmla="*/ 128 h 147"/>
                <a:gd name="T30" fmla="*/ 46 w 114"/>
                <a:gd name="T31" fmla="*/ 92 h 147"/>
                <a:gd name="T32" fmla="*/ 49 w 114"/>
                <a:gd name="T33" fmla="*/ 80 h 147"/>
                <a:gd name="T34" fmla="*/ 58 w 114"/>
                <a:gd name="T35" fmla="*/ 81 h 147"/>
                <a:gd name="T36" fmla="*/ 65 w 114"/>
                <a:gd name="T37" fmla="*/ 88 h 147"/>
                <a:gd name="T38" fmla="*/ 75 w 114"/>
                <a:gd name="T39" fmla="*/ 94 h 147"/>
                <a:gd name="T40" fmla="*/ 71 w 114"/>
                <a:gd name="T41" fmla="*/ 108 h 147"/>
                <a:gd name="T42" fmla="*/ 39 w 114"/>
                <a:gd name="T43" fmla="*/ 105 h 147"/>
                <a:gd name="T44" fmla="*/ 34 w 114"/>
                <a:gd name="T45" fmla="*/ 51 h 147"/>
                <a:gd name="T46" fmla="*/ 72 w 114"/>
                <a:gd name="T47" fmla="*/ 34 h 147"/>
                <a:gd name="T48" fmla="*/ 80 w 114"/>
                <a:gd name="T49" fmla="*/ 52 h 147"/>
                <a:gd name="T50" fmla="*/ 67 w 114"/>
                <a:gd name="T51" fmla="*/ 72 h 147"/>
                <a:gd name="T52" fmla="*/ 56 w 114"/>
                <a:gd name="T53" fmla="*/ 74 h 147"/>
                <a:gd name="T54" fmla="*/ 46 w 114"/>
                <a:gd name="T55" fmla="*/ 72 h 147"/>
                <a:gd name="T56" fmla="*/ 34 w 114"/>
                <a:gd name="T57" fmla="*/ 51 h 147"/>
                <a:gd name="T58" fmla="*/ 86 w 114"/>
                <a:gd name="T59" fmla="*/ 79 h 147"/>
                <a:gd name="T60" fmla="*/ 72 w 114"/>
                <a:gd name="T61" fmla="*/ 78 h 147"/>
                <a:gd name="T62" fmla="*/ 88 w 114"/>
                <a:gd name="T63" fmla="*/ 77 h 147"/>
                <a:gd name="T64" fmla="*/ 36 w 114"/>
                <a:gd name="T65" fmla="*/ 25 h 147"/>
                <a:gd name="T66" fmla="*/ 60 w 114"/>
                <a:gd name="T67" fmla="*/ 7 h 147"/>
                <a:gd name="T68" fmla="*/ 81 w 114"/>
                <a:gd name="T69" fmla="*/ 28 h 147"/>
                <a:gd name="T70" fmla="*/ 83 w 114"/>
                <a:gd name="T71" fmla="*/ 31 h 147"/>
                <a:gd name="T72" fmla="*/ 72 w 114"/>
                <a:gd name="T73" fmla="*/ 24 h 147"/>
                <a:gd name="T74" fmla="*/ 36 w 114"/>
                <a:gd name="T75" fmla="*/ 44 h 147"/>
                <a:gd name="T76" fmla="*/ 31 w 114"/>
                <a:gd name="T77" fmla="*/ 43 h 147"/>
                <a:gd name="T78" fmla="*/ 33 w 114"/>
                <a:gd name="T79" fmla="*/ 28 h 147"/>
                <a:gd name="T80" fmla="*/ 29 w 114"/>
                <a:gd name="T81" fmla="*/ 63 h 147"/>
                <a:gd name="T82" fmla="*/ 41 w 114"/>
                <a:gd name="T83" fmla="*/ 79 h 147"/>
                <a:gd name="T84" fmla="*/ 28 w 114"/>
                <a:gd name="T85" fmla="*/ 78 h 147"/>
                <a:gd name="T86" fmla="*/ 98 w 114"/>
                <a:gd name="T87" fmla="*/ 140 h 147"/>
                <a:gd name="T88" fmla="*/ 95 w 114"/>
                <a:gd name="T89" fmla="*/ 117 h 147"/>
                <a:gd name="T90" fmla="*/ 88 w 114"/>
                <a:gd name="T91" fmla="*/ 117 h 147"/>
                <a:gd name="T92" fmla="*/ 27 w 114"/>
                <a:gd name="T93" fmla="*/ 140 h 147"/>
                <a:gd name="T94" fmla="*/ 24 w 114"/>
                <a:gd name="T95" fmla="*/ 113 h 147"/>
                <a:gd name="T96" fmla="*/ 20 w 114"/>
                <a:gd name="T97" fmla="*/ 140 h 147"/>
                <a:gd name="T98" fmla="*/ 10 w 114"/>
                <a:gd name="T99" fmla="*/ 137 h 147"/>
                <a:gd name="T100" fmla="*/ 13 w 114"/>
                <a:gd name="T101" fmla="*/ 107 h 147"/>
                <a:gd name="T102" fmla="*/ 32 w 114"/>
                <a:gd name="T103" fmla="*/ 96 h 147"/>
                <a:gd name="T104" fmla="*/ 43 w 114"/>
                <a:gd name="T105" fmla="*/ 116 h 147"/>
                <a:gd name="T106" fmla="*/ 82 w 114"/>
                <a:gd name="T107" fmla="*/ 105 h 147"/>
                <a:gd name="T108" fmla="*/ 92 w 114"/>
                <a:gd name="T109" fmla="*/ 99 h 147"/>
                <a:gd name="T110" fmla="*/ 106 w 114"/>
                <a:gd name="T111" fmla="*/ 13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147">
                  <a:moveTo>
                    <a:pt x="113" y="128"/>
                  </a:moveTo>
                  <a:cubicBezTo>
                    <a:pt x="108" y="106"/>
                    <a:pt x="108" y="106"/>
                    <a:pt x="108" y="106"/>
                  </a:cubicBezTo>
                  <a:cubicBezTo>
                    <a:pt x="106" y="99"/>
                    <a:pt x="102" y="94"/>
                    <a:pt x="94" y="92"/>
                  </a:cubicBezTo>
                  <a:cubicBezTo>
                    <a:pt x="94" y="91"/>
                    <a:pt x="85" y="89"/>
                    <a:pt x="77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91" y="87"/>
                    <a:pt x="95" y="82"/>
                    <a:pt x="95" y="77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27"/>
                    <a:pt x="88" y="23"/>
                    <a:pt x="85" y="22"/>
                  </a:cubicBezTo>
                  <a:cubicBezTo>
                    <a:pt x="83" y="9"/>
                    <a:pt x="73" y="0"/>
                    <a:pt x="6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1" y="0"/>
                    <a:pt x="30" y="10"/>
                    <a:pt x="29" y="22"/>
                  </a:cubicBezTo>
                  <a:cubicBezTo>
                    <a:pt x="26" y="24"/>
                    <a:pt x="25" y="28"/>
                    <a:pt x="25" y="3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2"/>
                    <a:pt x="24" y="87"/>
                    <a:pt x="30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28" y="89"/>
                    <a:pt x="20" y="91"/>
                    <a:pt x="20" y="92"/>
                  </a:cubicBezTo>
                  <a:cubicBezTo>
                    <a:pt x="14" y="94"/>
                    <a:pt x="8" y="97"/>
                    <a:pt x="6" y="106"/>
                  </a:cubicBezTo>
                  <a:cubicBezTo>
                    <a:pt x="6" y="106"/>
                    <a:pt x="1" y="128"/>
                    <a:pt x="1" y="128"/>
                  </a:cubicBezTo>
                  <a:cubicBezTo>
                    <a:pt x="0" y="133"/>
                    <a:pt x="1" y="137"/>
                    <a:pt x="4" y="141"/>
                  </a:cubicBezTo>
                  <a:cubicBezTo>
                    <a:pt x="7" y="145"/>
                    <a:pt x="11" y="147"/>
                    <a:pt x="15" y="147"/>
                  </a:cubicBezTo>
                  <a:cubicBezTo>
                    <a:pt x="16" y="147"/>
                    <a:pt x="19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32" y="147"/>
                    <a:pt x="45" y="147"/>
                    <a:pt x="58" y="147"/>
                  </a:cubicBezTo>
                  <a:cubicBezTo>
                    <a:pt x="71" y="147"/>
                    <a:pt x="84" y="147"/>
                    <a:pt x="92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6" y="147"/>
                    <a:pt x="98" y="147"/>
                    <a:pt x="98" y="147"/>
                  </a:cubicBezTo>
                  <a:cubicBezTo>
                    <a:pt x="103" y="147"/>
                    <a:pt x="107" y="145"/>
                    <a:pt x="110" y="141"/>
                  </a:cubicBezTo>
                  <a:cubicBezTo>
                    <a:pt x="113" y="137"/>
                    <a:pt x="114" y="133"/>
                    <a:pt x="113" y="128"/>
                  </a:cubicBezTo>
                  <a:close/>
                  <a:moveTo>
                    <a:pt x="39" y="94"/>
                  </a:moveTo>
                  <a:cubicBezTo>
                    <a:pt x="41" y="93"/>
                    <a:pt x="44" y="93"/>
                    <a:pt x="46" y="92"/>
                  </a:cubicBezTo>
                  <a:cubicBezTo>
                    <a:pt x="48" y="91"/>
                    <a:pt x="49" y="90"/>
                    <a:pt x="49" y="88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1" y="81"/>
                    <a:pt x="53" y="81"/>
                    <a:pt x="56" y="81"/>
                  </a:cubicBezTo>
                  <a:cubicBezTo>
                    <a:pt x="58" y="81"/>
                    <a:pt x="58" y="81"/>
                    <a:pt x="58" y="81"/>
                  </a:cubicBezTo>
                  <a:cubicBezTo>
                    <a:pt x="60" y="81"/>
                    <a:pt x="63" y="81"/>
                    <a:pt x="65" y="80"/>
                  </a:cubicBezTo>
                  <a:cubicBezTo>
                    <a:pt x="65" y="88"/>
                    <a:pt x="65" y="88"/>
                    <a:pt x="65" y="88"/>
                  </a:cubicBezTo>
                  <a:cubicBezTo>
                    <a:pt x="65" y="90"/>
                    <a:pt x="66" y="91"/>
                    <a:pt x="68" y="92"/>
                  </a:cubicBezTo>
                  <a:cubicBezTo>
                    <a:pt x="70" y="93"/>
                    <a:pt x="72" y="93"/>
                    <a:pt x="75" y="94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5" y="107"/>
                    <a:pt x="73" y="108"/>
                    <a:pt x="71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1" y="108"/>
                    <a:pt x="39" y="107"/>
                    <a:pt x="39" y="105"/>
                  </a:cubicBezTo>
                  <a:lnTo>
                    <a:pt x="39" y="94"/>
                  </a:lnTo>
                  <a:close/>
                  <a:moveTo>
                    <a:pt x="34" y="51"/>
                  </a:moveTo>
                  <a:cubicBezTo>
                    <a:pt x="35" y="51"/>
                    <a:pt x="35" y="51"/>
                    <a:pt x="36" y="51"/>
                  </a:cubicBezTo>
                  <a:cubicBezTo>
                    <a:pt x="50" y="51"/>
                    <a:pt x="63" y="45"/>
                    <a:pt x="72" y="34"/>
                  </a:cubicBezTo>
                  <a:cubicBezTo>
                    <a:pt x="74" y="36"/>
                    <a:pt x="77" y="37"/>
                    <a:pt x="80" y="38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61"/>
                    <a:pt x="75" y="68"/>
                    <a:pt x="68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4" y="73"/>
                    <a:pt x="61" y="74"/>
                    <a:pt x="58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3" y="74"/>
                    <a:pt x="50" y="73"/>
                    <a:pt x="47" y="72"/>
                  </a:cubicBezTo>
                  <a:cubicBezTo>
                    <a:pt x="47" y="72"/>
                    <a:pt x="47" y="72"/>
                    <a:pt x="46" y="72"/>
                  </a:cubicBezTo>
                  <a:cubicBezTo>
                    <a:pt x="39" y="68"/>
                    <a:pt x="34" y="61"/>
                    <a:pt x="34" y="52"/>
                  </a:cubicBezTo>
                  <a:lnTo>
                    <a:pt x="34" y="51"/>
                  </a:lnTo>
                  <a:close/>
                  <a:moveTo>
                    <a:pt x="88" y="77"/>
                  </a:moveTo>
                  <a:cubicBezTo>
                    <a:pt x="88" y="78"/>
                    <a:pt x="87" y="79"/>
                    <a:pt x="86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79" y="74"/>
                    <a:pt x="84" y="67"/>
                    <a:pt x="86" y="60"/>
                  </a:cubicBezTo>
                  <a:lnTo>
                    <a:pt x="88" y="77"/>
                  </a:lnTo>
                  <a:close/>
                  <a:moveTo>
                    <a:pt x="33" y="28"/>
                  </a:moveTo>
                  <a:cubicBezTo>
                    <a:pt x="35" y="28"/>
                    <a:pt x="36" y="26"/>
                    <a:pt x="36" y="25"/>
                  </a:cubicBezTo>
                  <a:cubicBezTo>
                    <a:pt x="36" y="15"/>
                    <a:pt x="44" y="7"/>
                    <a:pt x="53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70" y="7"/>
                    <a:pt x="78" y="15"/>
                    <a:pt x="78" y="25"/>
                  </a:cubicBezTo>
                  <a:cubicBezTo>
                    <a:pt x="78" y="27"/>
                    <a:pt x="79" y="28"/>
                    <a:pt x="81" y="28"/>
                  </a:cubicBezTo>
                  <a:cubicBezTo>
                    <a:pt x="82" y="28"/>
                    <a:pt x="83" y="30"/>
                    <a:pt x="83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0" y="31"/>
                    <a:pt x="77" y="29"/>
                    <a:pt x="76" y="26"/>
                  </a:cubicBezTo>
                  <a:cubicBezTo>
                    <a:pt x="75" y="25"/>
                    <a:pt x="74" y="24"/>
                    <a:pt x="72" y="24"/>
                  </a:cubicBezTo>
                  <a:cubicBezTo>
                    <a:pt x="71" y="24"/>
                    <a:pt x="70" y="24"/>
                    <a:pt x="69" y="25"/>
                  </a:cubicBezTo>
                  <a:cubicBezTo>
                    <a:pt x="62" y="37"/>
                    <a:pt x="49" y="44"/>
                    <a:pt x="36" y="44"/>
                  </a:cubicBezTo>
                  <a:cubicBezTo>
                    <a:pt x="34" y="44"/>
                    <a:pt x="33" y="44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3" y="28"/>
                    <a:pt x="33" y="28"/>
                  </a:cubicBezTo>
                  <a:close/>
                  <a:moveTo>
                    <a:pt x="28" y="78"/>
                  </a:moveTo>
                  <a:cubicBezTo>
                    <a:pt x="29" y="63"/>
                    <a:pt x="29" y="63"/>
                    <a:pt x="29" y="63"/>
                  </a:cubicBezTo>
                  <a:cubicBezTo>
                    <a:pt x="31" y="69"/>
                    <a:pt x="36" y="74"/>
                    <a:pt x="41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29" y="79"/>
                    <a:pt x="28" y="78"/>
                    <a:pt x="28" y="78"/>
                  </a:cubicBezTo>
                  <a:close/>
                  <a:moveTo>
                    <a:pt x="104" y="137"/>
                  </a:moveTo>
                  <a:cubicBezTo>
                    <a:pt x="103" y="139"/>
                    <a:pt x="100" y="140"/>
                    <a:pt x="98" y="140"/>
                  </a:cubicBezTo>
                  <a:cubicBezTo>
                    <a:pt x="98" y="140"/>
                    <a:pt x="97" y="140"/>
                    <a:pt x="95" y="140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95" y="115"/>
                    <a:pt x="94" y="113"/>
                    <a:pt x="92" y="113"/>
                  </a:cubicBezTo>
                  <a:cubicBezTo>
                    <a:pt x="90" y="113"/>
                    <a:pt x="88" y="115"/>
                    <a:pt x="88" y="117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73" y="140"/>
                    <a:pt x="43" y="140"/>
                    <a:pt x="27" y="140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5"/>
                    <a:pt x="26" y="113"/>
                    <a:pt x="24" y="113"/>
                  </a:cubicBezTo>
                  <a:cubicBezTo>
                    <a:pt x="21" y="113"/>
                    <a:pt x="20" y="115"/>
                    <a:pt x="20" y="117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7" y="140"/>
                    <a:pt x="16" y="140"/>
                    <a:pt x="16" y="140"/>
                  </a:cubicBezTo>
                  <a:cubicBezTo>
                    <a:pt x="13" y="140"/>
                    <a:pt x="11" y="139"/>
                    <a:pt x="10" y="137"/>
                  </a:cubicBezTo>
                  <a:cubicBezTo>
                    <a:pt x="8" y="135"/>
                    <a:pt x="8" y="132"/>
                    <a:pt x="8" y="130"/>
                  </a:cubicBezTo>
                  <a:cubicBezTo>
                    <a:pt x="8" y="130"/>
                    <a:pt x="13" y="108"/>
                    <a:pt x="13" y="107"/>
                  </a:cubicBezTo>
                  <a:cubicBezTo>
                    <a:pt x="14" y="103"/>
                    <a:pt x="17" y="101"/>
                    <a:pt x="22" y="99"/>
                  </a:cubicBezTo>
                  <a:cubicBezTo>
                    <a:pt x="23" y="98"/>
                    <a:pt x="27" y="97"/>
                    <a:pt x="32" y="96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32" y="111"/>
                    <a:pt x="36" y="116"/>
                    <a:pt x="43" y="116"/>
                  </a:cubicBezTo>
                  <a:cubicBezTo>
                    <a:pt x="71" y="116"/>
                    <a:pt x="71" y="116"/>
                    <a:pt x="71" y="116"/>
                  </a:cubicBezTo>
                  <a:cubicBezTo>
                    <a:pt x="77" y="116"/>
                    <a:pt x="82" y="111"/>
                    <a:pt x="82" y="105"/>
                  </a:cubicBezTo>
                  <a:cubicBezTo>
                    <a:pt x="82" y="96"/>
                    <a:pt x="82" y="96"/>
                    <a:pt x="82" y="96"/>
                  </a:cubicBezTo>
                  <a:cubicBezTo>
                    <a:pt x="87" y="97"/>
                    <a:pt x="91" y="98"/>
                    <a:pt x="92" y="99"/>
                  </a:cubicBezTo>
                  <a:cubicBezTo>
                    <a:pt x="97" y="100"/>
                    <a:pt x="99" y="103"/>
                    <a:pt x="100" y="107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106" y="132"/>
                    <a:pt x="106" y="135"/>
                    <a:pt x="10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57E854BE-C2BB-433A-9A05-62512EB6C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1563" y="4448175"/>
              <a:ext cx="431800" cy="646113"/>
            </a:xfrm>
            <a:custGeom>
              <a:avLst/>
              <a:gdLst>
                <a:gd name="T0" fmla="*/ 94 w 114"/>
                <a:gd name="T1" fmla="*/ 115 h 170"/>
                <a:gd name="T2" fmla="*/ 95 w 114"/>
                <a:gd name="T3" fmla="*/ 100 h 170"/>
                <a:gd name="T4" fmla="*/ 94 w 114"/>
                <a:gd name="T5" fmla="*/ 38 h 170"/>
                <a:gd name="T6" fmla="*/ 68 w 114"/>
                <a:gd name="T7" fmla="*/ 24 h 170"/>
                <a:gd name="T8" fmla="*/ 55 w 114"/>
                <a:gd name="T9" fmla="*/ 1 h 170"/>
                <a:gd name="T10" fmla="*/ 24 w 114"/>
                <a:gd name="T11" fmla="*/ 37 h 170"/>
                <a:gd name="T12" fmla="*/ 25 w 114"/>
                <a:gd name="T13" fmla="*/ 54 h 170"/>
                <a:gd name="T14" fmla="*/ 37 w 114"/>
                <a:gd name="T15" fmla="*/ 110 h 170"/>
                <a:gd name="T16" fmla="*/ 1 w 114"/>
                <a:gd name="T17" fmla="*/ 151 h 170"/>
                <a:gd name="T18" fmla="*/ 24 w 114"/>
                <a:gd name="T19" fmla="*/ 170 h 170"/>
                <a:gd name="T20" fmla="*/ 58 w 114"/>
                <a:gd name="T21" fmla="*/ 170 h 170"/>
                <a:gd name="T22" fmla="*/ 92 w 114"/>
                <a:gd name="T23" fmla="*/ 170 h 170"/>
                <a:gd name="T24" fmla="*/ 113 w 114"/>
                <a:gd name="T25" fmla="*/ 151 h 170"/>
                <a:gd name="T26" fmla="*/ 48 w 114"/>
                <a:gd name="T27" fmla="*/ 43 h 170"/>
                <a:gd name="T28" fmla="*/ 80 w 114"/>
                <a:gd name="T29" fmla="*/ 58 h 170"/>
                <a:gd name="T30" fmla="*/ 85 w 114"/>
                <a:gd name="T31" fmla="*/ 54 h 170"/>
                <a:gd name="T32" fmla="*/ 64 w 114"/>
                <a:gd name="T33" fmla="*/ 58 h 170"/>
                <a:gd name="T34" fmla="*/ 83 w 114"/>
                <a:gd name="T35" fmla="*/ 43 h 170"/>
                <a:gd name="T36" fmla="*/ 67 w 114"/>
                <a:gd name="T37" fmla="*/ 43 h 170"/>
                <a:gd name="T38" fmla="*/ 66 w 114"/>
                <a:gd name="T39" fmla="*/ 46 h 170"/>
                <a:gd name="T40" fmla="*/ 52 w 114"/>
                <a:gd name="T41" fmla="*/ 58 h 170"/>
                <a:gd name="T42" fmla="*/ 33 w 114"/>
                <a:gd name="T43" fmla="*/ 43 h 170"/>
                <a:gd name="T44" fmla="*/ 36 w 114"/>
                <a:gd name="T45" fmla="*/ 58 h 170"/>
                <a:gd name="T46" fmla="*/ 40 w 114"/>
                <a:gd name="T47" fmla="*/ 58 h 170"/>
                <a:gd name="T48" fmla="*/ 80 w 114"/>
                <a:gd name="T49" fmla="*/ 64 h 170"/>
                <a:gd name="T50" fmla="*/ 67 w 114"/>
                <a:gd name="T51" fmla="*/ 95 h 170"/>
                <a:gd name="T52" fmla="*/ 47 w 114"/>
                <a:gd name="T53" fmla="*/ 95 h 170"/>
                <a:gd name="T54" fmla="*/ 34 w 114"/>
                <a:gd name="T55" fmla="*/ 64 h 170"/>
                <a:gd name="T56" fmla="*/ 56 w 114"/>
                <a:gd name="T57" fmla="*/ 104 h 170"/>
                <a:gd name="T58" fmla="*/ 65 w 114"/>
                <a:gd name="T59" fmla="*/ 111 h 170"/>
                <a:gd name="T60" fmla="*/ 57 w 114"/>
                <a:gd name="T61" fmla="*/ 141 h 170"/>
                <a:gd name="T62" fmla="*/ 49 w 114"/>
                <a:gd name="T63" fmla="*/ 111 h 170"/>
                <a:gd name="T64" fmla="*/ 73 w 114"/>
                <a:gd name="T65" fmla="*/ 101 h 170"/>
                <a:gd name="T66" fmla="*/ 86 w 114"/>
                <a:gd name="T67" fmla="*/ 102 h 170"/>
                <a:gd name="T68" fmla="*/ 68 w 114"/>
                <a:gd name="T69" fmla="*/ 37 h 170"/>
                <a:gd name="T70" fmla="*/ 58 w 114"/>
                <a:gd name="T71" fmla="*/ 9 h 170"/>
                <a:gd name="T72" fmla="*/ 53 w 114"/>
                <a:gd name="T73" fmla="*/ 31 h 170"/>
                <a:gd name="T74" fmla="*/ 47 w 114"/>
                <a:gd name="T75" fmla="*/ 37 h 170"/>
                <a:gd name="T76" fmla="*/ 28 w 114"/>
                <a:gd name="T77" fmla="*/ 101 h 170"/>
                <a:gd name="T78" fmla="*/ 42 w 114"/>
                <a:gd name="T79" fmla="*/ 102 h 170"/>
                <a:gd name="T80" fmla="*/ 104 w 114"/>
                <a:gd name="T81" fmla="*/ 160 h 170"/>
                <a:gd name="T82" fmla="*/ 96 w 114"/>
                <a:gd name="T83" fmla="*/ 140 h 170"/>
                <a:gd name="T84" fmla="*/ 88 w 114"/>
                <a:gd name="T85" fmla="*/ 163 h 170"/>
                <a:gd name="T86" fmla="*/ 64 w 114"/>
                <a:gd name="T87" fmla="*/ 157 h 170"/>
                <a:gd name="T88" fmla="*/ 50 w 114"/>
                <a:gd name="T89" fmla="*/ 157 h 170"/>
                <a:gd name="T90" fmla="*/ 27 w 114"/>
                <a:gd name="T91" fmla="*/ 163 h 170"/>
                <a:gd name="T92" fmla="*/ 20 w 114"/>
                <a:gd name="T93" fmla="*/ 140 h 170"/>
                <a:gd name="T94" fmla="*/ 10 w 114"/>
                <a:gd name="T95" fmla="*/ 160 h 170"/>
                <a:gd name="T96" fmla="*/ 22 w 114"/>
                <a:gd name="T97" fmla="*/ 122 h 170"/>
                <a:gd name="T98" fmla="*/ 57 w 114"/>
                <a:gd name="T99" fmla="*/ 149 h 170"/>
                <a:gd name="T100" fmla="*/ 92 w 114"/>
                <a:gd name="T101" fmla="*/ 122 h 170"/>
                <a:gd name="T102" fmla="*/ 104 w 114"/>
                <a:gd name="T103" fmla="*/ 16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4" h="170">
                  <a:moveTo>
                    <a:pt x="113" y="151"/>
                  </a:moveTo>
                  <a:cubicBezTo>
                    <a:pt x="113" y="151"/>
                    <a:pt x="108" y="129"/>
                    <a:pt x="108" y="129"/>
                  </a:cubicBezTo>
                  <a:cubicBezTo>
                    <a:pt x="106" y="122"/>
                    <a:pt x="102" y="117"/>
                    <a:pt x="94" y="115"/>
                  </a:cubicBezTo>
                  <a:cubicBezTo>
                    <a:pt x="94" y="114"/>
                    <a:pt x="86" y="112"/>
                    <a:pt x="77" y="110"/>
                  </a:cubicBezTo>
                  <a:cubicBezTo>
                    <a:pt x="86" y="110"/>
                    <a:pt x="86" y="110"/>
                    <a:pt x="86" y="110"/>
                  </a:cubicBezTo>
                  <a:cubicBezTo>
                    <a:pt x="91" y="110"/>
                    <a:pt x="95" y="105"/>
                    <a:pt x="95" y="100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95" y="40"/>
                    <a:pt x="94" y="39"/>
                    <a:pt x="94" y="38"/>
                  </a:cubicBezTo>
                  <a:cubicBezTo>
                    <a:pt x="93" y="38"/>
                    <a:pt x="92" y="37"/>
                    <a:pt x="91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0" y="31"/>
                    <a:pt x="75" y="26"/>
                    <a:pt x="68" y="24"/>
                  </a:cubicBezTo>
                  <a:cubicBezTo>
                    <a:pt x="67" y="16"/>
                    <a:pt x="65" y="8"/>
                    <a:pt x="60" y="1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7" y="0"/>
                    <a:pt x="56" y="0"/>
                    <a:pt x="55" y="1"/>
                  </a:cubicBezTo>
                  <a:cubicBezTo>
                    <a:pt x="51" y="8"/>
                    <a:pt x="49" y="16"/>
                    <a:pt x="48" y="24"/>
                  </a:cubicBezTo>
                  <a:cubicBezTo>
                    <a:pt x="40" y="26"/>
                    <a:pt x="34" y="31"/>
                    <a:pt x="31" y="37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2" y="38"/>
                    <a:pt x="22" y="38"/>
                  </a:cubicBezTo>
                  <a:cubicBezTo>
                    <a:pt x="21" y="39"/>
                    <a:pt x="21" y="40"/>
                    <a:pt x="21" y="41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0" y="105"/>
                    <a:pt x="25" y="110"/>
                    <a:pt x="30" y="110"/>
                  </a:cubicBezTo>
                  <a:cubicBezTo>
                    <a:pt x="37" y="110"/>
                    <a:pt x="37" y="110"/>
                    <a:pt x="37" y="110"/>
                  </a:cubicBezTo>
                  <a:cubicBezTo>
                    <a:pt x="29" y="112"/>
                    <a:pt x="20" y="114"/>
                    <a:pt x="20" y="115"/>
                  </a:cubicBezTo>
                  <a:cubicBezTo>
                    <a:pt x="14" y="117"/>
                    <a:pt x="8" y="120"/>
                    <a:pt x="6" y="129"/>
                  </a:cubicBezTo>
                  <a:cubicBezTo>
                    <a:pt x="6" y="129"/>
                    <a:pt x="1" y="151"/>
                    <a:pt x="1" y="151"/>
                  </a:cubicBezTo>
                  <a:cubicBezTo>
                    <a:pt x="0" y="156"/>
                    <a:pt x="1" y="160"/>
                    <a:pt x="4" y="164"/>
                  </a:cubicBezTo>
                  <a:cubicBezTo>
                    <a:pt x="7" y="168"/>
                    <a:pt x="11" y="170"/>
                    <a:pt x="16" y="170"/>
                  </a:cubicBezTo>
                  <a:cubicBezTo>
                    <a:pt x="16" y="170"/>
                    <a:pt x="19" y="170"/>
                    <a:pt x="24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32" y="170"/>
                    <a:pt x="45" y="170"/>
                    <a:pt x="58" y="170"/>
                  </a:cubicBezTo>
                  <a:cubicBezTo>
                    <a:pt x="71" y="170"/>
                    <a:pt x="84" y="170"/>
                    <a:pt x="92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2" y="170"/>
                    <a:pt x="92" y="170"/>
                    <a:pt x="92" y="170"/>
                  </a:cubicBezTo>
                  <a:cubicBezTo>
                    <a:pt x="96" y="170"/>
                    <a:pt x="98" y="170"/>
                    <a:pt x="99" y="170"/>
                  </a:cubicBezTo>
                  <a:cubicBezTo>
                    <a:pt x="103" y="170"/>
                    <a:pt x="107" y="168"/>
                    <a:pt x="110" y="164"/>
                  </a:cubicBezTo>
                  <a:cubicBezTo>
                    <a:pt x="113" y="160"/>
                    <a:pt x="114" y="156"/>
                    <a:pt x="113" y="151"/>
                  </a:cubicBezTo>
                  <a:close/>
                  <a:moveTo>
                    <a:pt x="49" y="46"/>
                  </a:moveTo>
                  <a:cubicBezTo>
                    <a:pt x="46" y="43"/>
                    <a:pt x="46" y="43"/>
                    <a:pt x="46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4"/>
                    <a:pt x="49" y="45"/>
                    <a:pt x="49" y="46"/>
                  </a:cubicBezTo>
                  <a:close/>
                  <a:moveTo>
                    <a:pt x="85" y="54"/>
                  </a:moveTo>
                  <a:cubicBezTo>
                    <a:pt x="84" y="57"/>
                    <a:pt x="81" y="58"/>
                    <a:pt x="80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87" y="47"/>
                    <a:pt x="87" y="47"/>
                    <a:pt x="87" y="47"/>
                  </a:cubicBezTo>
                  <a:lnTo>
                    <a:pt x="85" y="54"/>
                  </a:lnTo>
                  <a:close/>
                  <a:moveTo>
                    <a:pt x="69" y="57"/>
                  </a:moveTo>
                  <a:cubicBezTo>
                    <a:pt x="68" y="57"/>
                    <a:pt x="68" y="57"/>
                    <a:pt x="68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78" y="43"/>
                    <a:pt x="78" y="43"/>
                    <a:pt x="78" y="43"/>
                  </a:cubicBezTo>
                  <a:cubicBezTo>
                    <a:pt x="83" y="43"/>
                    <a:pt x="83" y="43"/>
                    <a:pt x="83" y="43"/>
                  </a:cubicBezTo>
                  <a:lnTo>
                    <a:pt x="69" y="57"/>
                  </a:lnTo>
                  <a:close/>
                  <a:moveTo>
                    <a:pt x="66" y="46"/>
                  </a:moveTo>
                  <a:cubicBezTo>
                    <a:pt x="67" y="45"/>
                    <a:pt x="67" y="44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66" y="46"/>
                  </a:lnTo>
                  <a:close/>
                  <a:moveTo>
                    <a:pt x="38" y="4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7"/>
                    <a:pt x="47" y="57"/>
                    <a:pt x="47" y="57"/>
                  </a:cubicBezTo>
                  <a:cubicBezTo>
                    <a:pt x="33" y="43"/>
                    <a:pt x="33" y="43"/>
                    <a:pt x="33" y="43"/>
                  </a:cubicBezTo>
                  <a:lnTo>
                    <a:pt x="38" y="43"/>
                  </a:lnTo>
                  <a:close/>
                  <a:moveTo>
                    <a:pt x="40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3" y="58"/>
                    <a:pt x="33" y="58"/>
                    <a:pt x="31" y="54"/>
                  </a:cubicBezTo>
                  <a:cubicBezTo>
                    <a:pt x="29" y="47"/>
                    <a:pt x="29" y="47"/>
                    <a:pt x="29" y="47"/>
                  </a:cubicBezTo>
                  <a:lnTo>
                    <a:pt x="40" y="58"/>
                  </a:lnTo>
                  <a:close/>
                  <a:moveTo>
                    <a:pt x="34" y="64"/>
                  </a:moveTo>
                  <a:cubicBezTo>
                    <a:pt x="35" y="64"/>
                    <a:pt x="35" y="64"/>
                    <a:pt x="36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0" y="84"/>
                    <a:pt x="75" y="91"/>
                    <a:pt x="68" y="95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4" y="96"/>
                    <a:pt x="61" y="97"/>
                    <a:pt x="58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3" y="97"/>
                    <a:pt x="50" y="96"/>
                    <a:pt x="47" y="95"/>
                  </a:cubicBezTo>
                  <a:cubicBezTo>
                    <a:pt x="47" y="95"/>
                    <a:pt x="47" y="95"/>
                    <a:pt x="46" y="95"/>
                  </a:cubicBezTo>
                  <a:cubicBezTo>
                    <a:pt x="39" y="91"/>
                    <a:pt x="34" y="84"/>
                    <a:pt x="34" y="75"/>
                  </a:cubicBezTo>
                  <a:lnTo>
                    <a:pt x="34" y="64"/>
                  </a:lnTo>
                  <a:close/>
                  <a:moveTo>
                    <a:pt x="49" y="111"/>
                  </a:moveTo>
                  <a:cubicBezTo>
                    <a:pt x="49" y="103"/>
                    <a:pt x="49" y="103"/>
                    <a:pt x="49" y="103"/>
                  </a:cubicBezTo>
                  <a:cubicBezTo>
                    <a:pt x="51" y="104"/>
                    <a:pt x="54" y="104"/>
                    <a:pt x="56" y="104"/>
                  </a:cubicBezTo>
                  <a:cubicBezTo>
                    <a:pt x="58" y="104"/>
                    <a:pt x="58" y="104"/>
                    <a:pt x="58" y="104"/>
                  </a:cubicBezTo>
                  <a:cubicBezTo>
                    <a:pt x="61" y="104"/>
                    <a:pt x="63" y="104"/>
                    <a:pt x="65" y="103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3"/>
                    <a:pt x="66" y="114"/>
                    <a:pt x="68" y="115"/>
                  </a:cubicBezTo>
                  <a:cubicBezTo>
                    <a:pt x="71" y="116"/>
                    <a:pt x="76" y="117"/>
                    <a:pt x="80" y="118"/>
                  </a:cubicBezTo>
                  <a:cubicBezTo>
                    <a:pt x="57" y="141"/>
                    <a:pt x="57" y="141"/>
                    <a:pt x="57" y="141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9" y="117"/>
                    <a:pt x="43" y="116"/>
                    <a:pt x="46" y="115"/>
                  </a:cubicBezTo>
                  <a:cubicBezTo>
                    <a:pt x="48" y="114"/>
                    <a:pt x="49" y="113"/>
                    <a:pt x="49" y="111"/>
                  </a:cubicBezTo>
                  <a:close/>
                  <a:moveTo>
                    <a:pt x="86" y="102"/>
                  </a:moveTo>
                  <a:cubicBezTo>
                    <a:pt x="73" y="102"/>
                    <a:pt x="73" y="102"/>
                    <a:pt x="73" y="10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9" y="97"/>
                    <a:pt x="84" y="90"/>
                    <a:pt x="86" y="83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1"/>
                    <a:pt x="87" y="102"/>
                    <a:pt x="86" y="102"/>
                  </a:cubicBezTo>
                  <a:close/>
                  <a:moveTo>
                    <a:pt x="74" y="37"/>
                  </a:moveTo>
                  <a:cubicBezTo>
                    <a:pt x="68" y="37"/>
                    <a:pt x="68" y="37"/>
                    <a:pt x="68" y="37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68" y="36"/>
                    <a:pt x="69" y="34"/>
                    <a:pt x="69" y="32"/>
                  </a:cubicBezTo>
                  <a:cubicBezTo>
                    <a:pt x="71" y="34"/>
                    <a:pt x="73" y="35"/>
                    <a:pt x="74" y="37"/>
                  </a:cubicBezTo>
                  <a:close/>
                  <a:moveTo>
                    <a:pt x="58" y="9"/>
                  </a:moveTo>
                  <a:cubicBezTo>
                    <a:pt x="61" y="16"/>
                    <a:pt x="63" y="23"/>
                    <a:pt x="63" y="31"/>
                  </a:cubicBezTo>
                  <a:cubicBezTo>
                    <a:pt x="63" y="38"/>
                    <a:pt x="61" y="46"/>
                    <a:pt x="58" y="53"/>
                  </a:cubicBezTo>
                  <a:cubicBezTo>
                    <a:pt x="55" y="46"/>
                    <a:pt x="53" y="38"/>
                    <a:pt x="53" y="31"/>
                  </a:cubicBezTo>
                  <a:cubicBezTo>
                    <a:pt x="53" y="23"/>
                    <a:pt x="55" y="16"/>
                    <a:pt x="58" y="9"/>
                  </a:cubicBezTo>
                  <a:close/>
                  <a:moveTo>
                    <a:pt x="47" y="32"/>
                  </a:moveTo>
                  <a:cubicBezTo>
                    <a:pt x="47" y="34"/>
                    <a:pt x="47" y="35"/>
                    <a:pt x="47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2" y="35"/>
                    <a:pt x="44" y="33"/>
                    <a:pt x="47" y="32"/>
                  </a:cubicBezTo>
                  <a:close/>
                  <a:moveTo>
                    <a:pt x="28" y="101"/>
                  </a:moveTo>
                  <a:cubicBezTo>
                    <a:pt x="29" y="86"/>
                    <a:pt x="29" y="86"/>
                    <a:pt x="29" y="86"/>
                  </a:cubicBezTo>
                  <a:cubicBezTo>
                    <a:pt x="32" y="92"/>
                    <a:pt x="36" y="97"/>
                    <a:pt x="42" y="101"/>
                  </a:cubicBezTo>
                  <a:cubicBezTo>
                    <a:pt x="42" y="102"/>
                    <a:pt x="42" y="102"/>
                    <a:pt x="42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9" y="102"/>
                    <a:pt x="28" y="101"/>
                    <a:pt x="28" y="101"/>
                  </a:cubicBezTo>
                  <a:close/>
                  <a:moveTo>
                    <a:pt x="104" y="160"/>
                  </a:moveTo>
                  <a:cubicBezTo>
                    <a:pt x="103" y="162"/>
                    <a:pt x="101" y="163"/>
                    <a:pt x="98" y="163"/>
                  </a:cubicBezTo>
                  <a:cubicBezTo>
                    <a:pt x="98" y="163"/>
                    <a:pt x="97" y="163"/>
                    <a:pt x="96" y="163"/>
                  </a:cubicBezTo>
                  <a:cubicBezTo>
                    <a:pt x="96" y="140"/>
                    <a:pt x="96" y="140"/>
                    <a:pt x="96" y="140"/>
                  </a:cubicBezTo>
                  <a:cubicBezTo>
                    <a:pt x="96" y="138"/>
                    <a:pt x="94" y="136"/>
                    <a:pt x="92" y="136"/>
                  </a:cubicBezTo>
                  <a:cubicBezTo>
                    <a:pt x="90" y="136"/>
                    <a:pt x="88" y="138"/>
                    <a:pt x="88" y="140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1" y="163"/>
                    <a:pt x="72" y="163"/>
                    <a:pt x="62" y="163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65" y="160"/>
                    <a:pt x="65" y="158"/>
                    <a:pt x="64" y="157"/>
                  </a:cubicBezTo>
                  <a:cubicBezTo>
                    <a:pt x="59" y="152"/>
                    <a:pt x="59" y="152"/>
                    <a:pt x="59" y="152"/>
                  </a:cubicBezTo>
                  <a:cubicBezTo>
                    <a:pt x="58" y="150"/>
                    <a:pt x="56" y="150"/>
                    <a:pt x="55" y="152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49" y="158"/>
                    <a:pt x="49" y="160"/>
                    <a:pt x="50" y="161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43" y="163"/>
                    <a:pt x="34" y="163"/>
                    <a:pt x="27" y="163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7" y="138"/>
                    <a:pt x="26" y="136"/>
                    <a:pt x="24" y="136"/>
                  </a:cubicBezTo>
                  <a:cubicBezTo>
                    <a:pt x="22" y="136"/>
                    <a:pt x="20" y="138"/>
                    <a:pt x="20" y="140"/>
                  </a:cubicBezTo>
                  <a:cubicBezTo>
                    <a:pt x="20" y="163"/>
                    <a:pt x="20" y="163"/>
                    <a:pt x="20" y="163"/>
                  </a:cubicBezTo>
                  <a:cubicBezTo>
                    <a:pt x="18" y="163"/>
                    <a:pt x="16" y="163"/>
                    <a:pt x="16" y="163"/>
                  </a:cubicBezTo>
                  <a:cubicBezTo>
                    <a:pt x="14" y="163"/>
                    <a:pt x="11" y="162"/>
                    <a:pt x="10" y="160"/>
                  </a:cubicBezTo>
                  <a:cubicBezTo>
                    <a:pt x="8" y="158"/>
                    <a:pt x="8" y="155"/>
                    <a:pt x="8" y="153"/>
                  </a:cubicBezTo>
                  <a:cubicBezTo>
                    <a:pt x="8" y="153"/>
                    <a:pt x="14" y="131"/>
                    <a:pt x="14" y="130"/>
                  </a:cubicBezTo>
                  <a:cubicBezTo>
                    <a:pt x="15" y="126"/>
                    <a:pt x="17" y="124"/>
                    <a:pt x="22" y="122"/>
                  </a:cubicBezTo>
                  <a:cubicBezTo>
                    <a:pt x="23" y="121"/>
                    <a:pt x="24" y="121"/>
                    <a:pt x="26" y="120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55" y="149"/>
                    <a:pt x="56" y="149"/>
                    <a:pt x="57" y="149"/>
                  </a:cubicBezTo>
                  <a:cubicBezTo>
                    <a:pt x="58" y="149"/>
                    <a:pt x="59" y="149"/>
                    <a:pt x="60" y="148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90" y="121"/>
                    <a:pt x="91" y="121"/>
                    <a:pt x="92" y="122"/>
                  </a:cubicBezTo>
                  <a:cubicBezTo>
                    <a:pt x="97" y="123"/>
                    <a:pt x="100" y="126"/>
                    <a:pt x="101" y="130"/>
                  </a:cubicBezTo>
                  <a:cubicBezTo>
                    <a:pt x="101" y="131"/>
                    <a:pt x="106" y="153"/>
                    <a:pt x="106" y="153"/>
                  </a:cubicBezTo>
                  <a:cubicBezTo>
                    <a:pt x="106" y="155"/>
                    <a:pt x="106" y="158"/>
                    <a:pt x="104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0">
              <a:extLst>
                <a:ext uri="{FF2B5EF4-FFF2-40B4-BE49-F238E27FC236}">
                  <a16:creationId xmlns:a16="http://schemas.microsoft.com/office/drawing/2014/main" id="{3E94A87B-FEDC-4D4F-997F-BEB324830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2713" y="3927475"/>
              <a:ext cx="428625" cy="574675"/>
            </a:xfrm>
            <a:custGeom>
              <a:avLst/>
              <a:gdLst>
                <a:gd name="T0" fmla="*/ 93 w 113"/>
                <a:gd name="T1" fmla="*/ 87 h 151"/>
                <a:gd name="T2" fmla="*/ 92 w 113"/>
                <a:gd name="T3" fmla="*/ 71 h 151"/>
                <a:gd name="T4" fmla="*/ 94 w 113"/>
                <a:gd name="T5" fmla="*/ 49 h 151"/>
                <a:gd name="T6" fmla="*/ 98 w 113"/>
                <a:gd name="T7" fmla="*/ 4 h 151"/>
                <a:gd name="T8" fmla="*/ 16 w 113"/>
                <a:gd name="T9" fmla="*/ 4 h 151"/>
                <a:gd name="T10" fmla="*/ 21 w 113"/>
                <a:gd name="T11" fmla="*/ 46 h 151"/>
                <a:gd name="T12" fmla="*/ 20 w 113"/>
                <a:gd name="T13" fmla="*/ 66 h 151"/>
                <a:gd name="T14" fmla="*/ 21 w 113"/>
                <a:gd name="T15" fmla="*/ 75 h 151"/>
                <a:gd name="T16" fmla="*/ 1 w 113"/>
                <a:gd name="T17" fmla="*/ 127 h 151"/>
                <a:gd name="T18" fmla="*/ 58 w 113"/>
                <a:gd name="T19" fmla="*/ 151 h 151"/>
                <a:gd name="T20" fmla="*/ 95 w 113"/>
                <a:gd name="T21" fmla="*/ 98 h 151"/>
                <a:gd name="T22" fmla="*/ 82 w 113"/>
                <a:gd name="T23" fmla="*/ 94 h 151"/>
                <a:gd name="T24" fmla="*/ 48 w 113"/>
                <a:gd name="T25" fmla="*/ 87 h 151"/>
                <a:gd name="T26" fmla="*/ 66 w 113"/>
                <a:gd name="T27" fmla="*/ 87 h 151"/>
                <a:gd name="T28" fmla="*/ 63 w 113"/>
                <a:gd name="T29" fmla="*/ 108 h 151"/>
                <a:gd name="T30" fmla="*/ 52 w 113"/>
                <a:gd name="T31" fmla="*/ 26 h 151"/>
                <a:gd name="T32" fmla="*/ 32 w 113"/>
                <a:gd name="T33" fmla="*/ 6 h 151"/>
                <a:gd name="T34" fmla="*/ 46 w 113"/>
                <a:gd name="T35" fmla="*/ 20 h 151"/>
                <a:gd name="T36" fmla="*/ 89 w 113"/>
                <a:gd name="T37" fmla="*/ 65 h 151"/>
                <a:gd name="T38" fmla="*/ 84 w 113"/>
                <a:gd name="T39" fmla="*/ 66 h 151"/>
                <a:gd name="T40" fmla="*/ 86 w 113"/>
                <a:gd name="T41" fmla="*/ 58 h 151"/>
                <a:gd name="T42" fmla="*/ 89 w 113"/>
                <a:gd name="T43" fmla="*/ 59 h 151"/>
                <a:gd name="T44" fmla="*/ 67 w 113"/>
                <a:gd name="T45" fmla="*/ 21 h 151"/>
                <a:gd name="T46" fmla="*/ 67 w 113"/>
                <a:gd name="T47" fmla="*/ 20 h 151"/>
                <a:gd name="T48" fmla="*/ 57 w 113"/>
                <a:gd name="T49" fmla="*/ 18 h 151"/>
                <a:gd name="T50" fmla="*/ 81 w 113"/>
                <a:gd name="T51" fmla="*/ 51 h 151"/>
                <a:gd name="T52" fmla="*/ 47 w 113"/>
                <a:gd name="T53" fmla="*/ 72 h 151"/>
                <a:gd name="T54" fmla="*/ 60 w 113"/>
                <a:gd name="T55" fmla="*/ 114 h 151"/>
                <a:gd name="T56" fmla="*/ 72 w 113"/>
                <a:gd name="T57" fmla="*/ 85 h 151"/>
                <a:gd name="T58" fmla="*/ 81 w 113"/>
                <a:gd name="T59" fmla="*/ 72 h 151"/>
                <a:gd name="T60" fmla="*/ 72 w 113"/>
                <a:gd name="T61" fmla="*/ 85 h 151"/>
                <a:gd name="T62" fmla="*/ 87 w 113"/>
                <a:gd name="T63" fmla="*/ 76 h 151"/>
                <a:gd name="T64" fmla="*/ 89 w 113"/>
                <a:gd name="T65" fmla="*/ 51 h 151"/>
                <a:gd name="T66" fmla="*/ 89 w 113"/>
                <a:gd name="T67" fmla="*/ 48 h 151"/>
                <a:gd name="T68" fmla="*/ 90 w 113"/>
                <a:gd name="T69" fmla="*/ 6 h 151"/>
                <a:gd name="T70" fmla="*/ 24 w 113"/>
                <a:gd name="T71" fmla="*/ 6 h 151"/>
                <a:gd name="T72" fmla="*/ 25 w 113"/>
                <a:gd name="T73" fmla="*/ 48 h 151"/>
                <a:gd name="T74" fmla="*/ 25 w 113"/>
                <a:gd name="T75" fmla="*/ 51 h 151"/>
                <a:gd name="T76" fmla="*/ 27 w 113"/>
                <a:gd name="T77" fmla="*/ 58 h 151"/>
                <a:gd name="T78" fmla="*/ 24 w 113"/>
                <a:gd name="T79" fmla="*/ 58 h 151"/>
                <a:gd name="T80" fmla="*/ 29 w 113"/>
                <a:gd name="T81" fmla="*/ 66 h 151"/>
                <a:gd name="T82" fmla="*/ 25 w 113"/>
                <a:gd name="T83" fmla="*/ 67 h 151"/>
                <a:gd name="T84" fmla="*/ 30 w 113"/>
                <a:gd name="T85" fmla="*/ 78 h 151"/>
                <a:gd name="T86" fmla="*/ 33 w 113"/>
                <a:gd name="T87" fmla="*/ 75 h 151"/>
                <a:gd name="T88" fmla="*/ 33 w 113"/>
                <a:gd name="T89" fmla="*/ 68 h 151"/>
                <a:gd name="T90" fmla="*/ 33 w 113"/>
                <a:gd name="T91" fmla="*/ 75 h 151"/>
                <a:gd name="T92" fmla="*/ 47 w 113"/>
                <a:gd name="T93" fmla="*/ 114 h 151"/>
                <a:gd name="T94" fmla="*/ 7 w 113"/>
                <a:gd name="T95" fmla="*/ 129 h 151"/>
                <a:gd name="T96" fmla="*/ 48 w 113"/>
                <a:gd name="T97" fmla="*/ 137 h 151"/>
                <a:gd name="T98" fmla="*/ 21 w 113"/>
                <a:gd name="T99" fmla="*/ 117 h 151"/>
                <a:gd name="T100" fmla="*/ 58 w 113"/>
                <a:gd name="T101" fmla="*/ 145 h 151"/>
                <a:gd name="T102" fmla="*/ 58 w 113"/>
                <a:gd name="T103" fmla="*/ 138 h 151"/>
                <a:gd name="T104" fmla="*/ 94 w 113"/>
                <a:gd name="T105" fmla="*/ 140 h 151"/>
                <a:gd name="T106" fmla="*/ 66 w 113"/>
                <a:gd name="T107" fmla="*/ 140 h 151"/>
                <a:gd name="T108" fmla="*/ 101 w 113"/>
                <a:gd name="T109" fmla="*/ 10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51">
                  <a:moveTo>
                    <a:pt x="112" y="127"/>
                  </a:moveTo>
                  <a:cubicBezTo>
                    <a:pt x="112" y="127"/>
                    <a:pt x="107" y="105"/>
                    <a:pt x="107" y="105"/>
                  </a:cubicBezTo>
                  <a:cubicBezTo>
                    <a:pt x="106" y="98"/>
                    <a:pt x="101" y="94"/>
                    <a:pt x="94" y="91"/>
                  </a:cubicBezTo>
                  <a:cubicBezTo>
                    <a:pt x="94" y="91"/>
                    <a:pt x="92" y="91"/>
                    <a:pt x="90" y="90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6" y="84"/>
                    <a:pt x="96" y="78"/>
                    <a:pt x="93" y="75"/>
                  </a:cubicBezTo>
                  <a:cubicBezTo>
                    <a:pt x="92" y="74"/>
                    <a:pt x="92" y="74"/>
                    <a:pt x="92" y="74"/>
                  </a:cubicBezTo>
                  <a:cubicBezTo>
                    <a:pt x="92" y="74"/>
                    <a:pt x="92" y="73"/>
                    <a:pt x="92" y="72"/>
                  </a:cubicBezTo>
                  <a:cubicBezTo>
                    <a:pt x="92" y="72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3" y="69"/>
                    <a:pt x="94" y="68"/>
                    <a:pt x="94" y="66"/>
                  </a:cubicBezTo>
                  <a:cubicBezTo>
                    <a:pt x="94" y="64"/>
                    <a:pt x="93" y="63"/>
                    <a:pt x="92" y="62"/>
                  </a:cubicBezTo>
                  <a:cubicBezTo>
                    <a:pt x="93" y="60"/>
                    <a:pt x="94" y="59"/>
                    <a:pt x="94" y="58"/>
                  </a:cubicBezTo>
                  <a:cubicBezTo>
                    <a:pt x="94" y="56"/>
                    <a:pt x="93" y="55"/>
                    <a:pt x="92" y="53"/>
                  </a:cubicBezTo>
                  <a:cubicBezTo>
                    <a:pt x="93" y="52"/>
                    <a:pt x="94" y="51"/>
                    <a:pt x="94" y="49"/>
                  </a:cubicBezTo>
                  <a:cubicBezTo>
                    <a:pt x="94" y="48"/>
                    <a:pt x="94" y="47"/>
                    <a:pt x="93" y="46"/>
                  </a:cubicBezTo>
                  <a:cubicBezTo>
                    <a:pt x="93" y="46"/>
                    <a:pt x="91" y="42"/>
                    <a:pt x="86" y="41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9" y="25"/>
                    <a:pt x="92" y="22"/>
                    <a:pt x="93" y="19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3"/>
                    <a:pt x="98" y="2"/>
                    <a:pt x="97" y="1"/>
                  </a:cubicBezTo>
                  <a:cubicBezTo>
                    <a:pt x="97" y="0"/>
                    <a:pt x="96" y="0"/>
                    <a:pt x="9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6" y="1"/>
                  </a:cubicBezTo>
                  <a:cubicBezTo>
                    <a:pt x="16" y="2"/>
                    <a:pt x="15" y="3"/>
                    <a:pt x="16" y="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24"/>
                    <a:pt x="25" y="25"/>
                    <a:pt x="27" y="26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2" y="42"/>
                    <a:pt x="21" y="46"/>
                    <a:pt x="21" y="46"/>
                  </a:cubicBezTo>
                  <a:cubicBezTo>
                    <a:pt x="20" y="47"/>
                    <a:pt x="20" y="48"/>
                    <a:pt x="20" y="49"/>
                  </a:cubicBezTo>
                  <a:cubicBezTo>
                    <a:pt x="20" y="51"/>
                    <a:pt x="20" y="52"/>
                    <a:pt x="21" y="53"/>
                  </a:cubicBezTo>
                  <a:cubicBezTo>
                    <a:pt x="20" y="55"/>
                    <a:pt x="20" y="56"/>
                    <a:pt x="20" y="58"/>
                  </a:cubicBezTo>
                  <a:cubicBezTo>
                    <a:pt x="20" y="59"/>
                    <a:pt x="20" y="60"/>
                    <a:pt x="21" y="62"/>
                  </a:cubicBezTo>
                  <a:cubicBezTo>
                    <a:pt x="20" y="63"/>
                    <a:pt x="20" y="64"/>
                    <a:pt x="20" y="66"/>
                  </a:cubicBezTo>
                  <a:cubicBezTo>
                    <a:pt x="20" y="68"/>
                    <a:pt x="21" y="69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1"/>
                    <a:pt x="21" y="72"/>
                    <a:pt x="21" y="72"/>
                  </a:cubicBezTo>
                  <a:cubicBezTo>
                    <a:pt x="21" y="73"/>
                    <a:pt x="22" y="74"/>
                    <a:pt x="22" y="74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18" y="78"/>
                    <a:pt x="18" y="84"/>
                    <a:pt x="21" y="87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2" y="91"/>
                    <a:pt x="20" y="91"/>
                    <a:pt x="20" y="91"/>
                  </a:cubicBezTo>
                  <a:cubicBezTo>
                    <a:pt x="14" y="93"/>
                    <a:pt x="9" y="96"/>
                    <a:pt x="7" y="105"/>
                  </a:cubicBezTo>
                  <a:cubicBezTo>
                    <a:pt x="6" y="105"/>
                    <a:pt x="1" y="127"/>
                    <a:pt x="1" y="127"/>
                  </a:cubicBezTo>
                  <a:cubicBezTo>
                    <a:pt x="0" y="132"/>
                    <a:pt x="1" y="136"/>
                    <a:pt x="4" y="140"/>
                  </a:cubicBezTo>
                  <a:cubicBezTo>
                    <a:pt x="7" y="144"/>
                    <a:pt x="11" y="146"/>
                    <a:pt x="15" y="146"/>
                  </a:cubicBezTo>
                  <a:cubicBezTo>
                    <a:pt x="15" y="146"/>
                    <a:pt x="31" y="146"/>
                    <a:pt x="48" y="146"/>
                  </a:cubicBezTo>
                  <a:cubicBezTo>
                    <a:pt x="49" y="149"/>
                    <a:pt x="52" y="151"/>
                    <a:pt x="56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61" y="151"/>
                    <a:pt x="64" y="149"/>
                    <a:pt x="66" y="146"/>
                  </a:cubicBezTo>
                  <a:cubicBezTo>
                    <a:pt x="83" y="146"/>
                    <a:pt x="98" y="146"/>
                    <a:pt x="98" y="146"/>
                  </a:cubicBezTo>
                  <a:cubicBezTo>
                    <a:pt x="103" y="146"/>
                    <a:pt x="107" y="144"/>
                    <a:pt x="110" y="140"/>
                  </a:cubicBezTo>
                  <a:cubicBezTo>
                    <a:pt x="112" y="136"/>
                    <a:pt x="113" y="132"/>
                    <a:pt x="112" y="127"/>
                  </a:cubicBezTo>
                  <a:close/>
                  <a:moveTo>
                    <a:pt x="95" y="98"/>
                  </a:moveTo>
                  <a:cubicBezTo>
                    <a:pt x="66" y="127"/>
                    <a:pt x="66" y="127"/>
                    <a:pt x="66" y="127"/>
                  </a:cubicBezTo>
                  <a:cubicBezTo>
                    <a:pt x="66" y="114"/>
                    <a:pt x="66" y="114"/>
                    <a:pt x="66" y="114"/>
                  </a:cubicBezTo>
                  <a:cubicBezTo>
                    <a:pt x="71" y="114"/>
                    <a:pt x="71" y="114"/>
                    <a:pt x="71" y="114"/>
                  </a:cubicBezTo>
                  <a:cubicBezTo>
                    <a:pt x="77" y="114"/>
                    <a:pt x="82" y="109"/>
                    <a:pt x="82" y="10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7" y="95"/>
                    <a:pt x="91" y="97"/>
                    <a:pt x="92" y="97"/>
                  </a:cubicBezTo>
                  <a:cubicBezTo>
                    <a:pt x="93" y="97"/>
                    <a:pt x="94" y="98"/>
                    <a:pt x="95" y="98"/>
                  </a:cubicBezTo>
                  <a:close/>
                  <a:moveTo>
                    <a:pt x="38" y="92"/>
                  </a:moveTo>
                  <a:cubicBezTo>
                    <a:pt x="41" y="91"/>
                    <a:pt x="43" y="91"/>
                    <a:pt x="46" y="90"/>
                  </a:cubicBezTo>
                  <a:cubicBezTo>
                    <a:pt x="47" y="90"/>
                    <a:pt x="48" y="89"/>
                    <a:pt x="48" y="87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50" y="79"/>
                    <a:pt x="53" y="79"/>
                    <a:pt x="56" y="79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61" y="79"/>
                    <a:pt x="63" y="79"/>
                    <a:pt x="66" y="78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66" y="89"/>
                    <a:pt x="67" y="90"/>
                    <a:pt x="68" y="90"/>
                  </a:cubicBezTo>
                  <a:cubicBezTo>
                    <a:pt x="70" y="91"/>
                    <a:pt x="73" y="91"/>
                    <a:pt x="76" y="92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6" y="106"/>
                    <a:pt x="74" y="108"/>
                    <a:pt x="71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50" y="108"/>
                    <a:pt x="50" y="108"/>
                    <a:pt x="50" y="108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0" y="108"/>
                    <a:pt x="38" y="106"/>
                    <a:pt x="38" y="104"/>
                  </a:cubicBezTo>
                  <a:lnTo>
                    <a:pt x="38" y="92"/>
                  </a:lnTo>
                  <a:close/>
                  <a:moveTo>
                    <a:pt x="52" y="26"/>
                  </a:moveTo>
                  <a:cubicBezTo>
                    <a:pt x="49" y="34"/>
                    <a:pt x="42" y="39"/>
                    <a:pt x="33" y="40"/>
                  </a:cubicBezTo>
                  <a:cubicBezTo>
                    <a:pt x="33" y="26"/>
                    <a:pt x="33" y="26"/>
                    <a:pt x="33" y="26"/>
                  </a:cubicBezTo>
                  <a:lnTo>
                    <a:pt x="52" y="26"/>
                  </a:lnTo>
                  <a:close/>
                  <a:moveTo>
                    <a:pt x="46" y="20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0"/>
                    <a:pt x="46" y="20"/>
                    <a:pt x="46" y="20"/>
                  </a:cubicBezTo>
                  <a:close/>
                  <a:moveTo>
                    <a:pt x="84" y="65"/>
                  </a:moveTo>
                  <a:cubicBezTo>
                    <a:pt x="85" y="66"/>
                    <a:pt x="85" y="66"/>
                    <a:pt x="85" y="66"/>
                  </a:cubicBezTo>
                  <a:cubicBezTo>
                    <a:pt x="86" y="66"/>
                    <a:pt x="86" y="67"/>
                    <a:pt x="87" y="67"/>
                  </a:cubicBezTo>
                  <a:cubicBezTo>
                    <a:pt x="87" y="67"/>
                    <a:pt x="88" y="66"/>
                    <a:pt x="88" y="66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9" y="66"/>
                    <a:pt x="89" y="66"/>
                  </a:cubicBezTo>
                  <a:cubicBezTo>
                    <a:pt x="89" y="66"/>
                    <a:pt x="89" y="67"/>
                    <a:pt x="89" y="67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7"/>
                    <a:pt x="84" y="66"/>
                    <a:pt x="84" y="66"/>
                  </a:cubicBezTo>
                  <a:cubicBezTo>
                    <a:pt x="84" y="66"/>
                    <a:pt x="84" y="65"/>
                    <a:pt x="84" y="65"/>
                  </a:cubicBezTo>
                  <a:close/>
                  <a:moveTo>
                    <a:pt x="89" y="59"/>
                  </a:moveTo>
                  <a:cubicBezTo>
                    <a:pt x="87" y="61"/>
                    <a:pt x="87" y="61"/>
                    <a:pt x="87" y="61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9"/>
                    <a:pt x="85" y="58"/>
                    <a:pt x="86" y="58"/>
                  </a:cubicBezTo>
                  <a:cubicBezTo>
                    <a:pt x="86" y="58"/>
                    <a:pt x="86" y="58"/>
                    <a:pt x="87" y="58"/>
                  </a:cubicBezTo>
                  <a:cubicBezTo>
                    <a:pt x="87" y="58"/>
                    <a:pt x="88" y="58"/>
                    <a:pt x="88" y="58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7"/>
                    <a:pt x="89" y="57"/>
                    <a:pt x="89" y="58"/>
                  </a:cubicBezTo>
                  <a:cubicBezTo>
                    <a:pt x="89" y="58"/>
                    <a:pt x="89" y="59"/>
                    <a:pt x="89" y="59"/>
                  </a:cubicBezTo>
                  <a:close/>
                  <a:moveTo>
                    <a:pt x="81" y="26"/>
                  </a:moveTo>
                  <a:cubicBezTo>
                    <a:pt x="81" y="40"/>
                    <a:pt x="81" y="40"/>
                    <a:pt x="81" y="40"/>
                  </a:cubicBezTo>
                  <a:cubicBezTo>
                    <a:pt x="72" y="39"/>
                    <a:pt x="65" y="34"/>
                    <a:pt x="62" y="26"/>
                  </a:cubicBezTo>
                  <a:lnTo>
                    <a:pt x="81" y="26"/>
                  </a:lnTo>
                  <a:close/>
                  <a:moveTo>
                    <a:pt x="67" y="21"/>
                  </a:moveTo>
                  <a:cubicBezTo>
                    <a:pt x="63" y="21"/>
                    <a:pt x="63" y="21"/>
                    <a:pt x="63" y="21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1"/>
                  </a:cubicBezTo>
                  <a:close/>
                  <a:moveTo>
                    <a:pt x="57" y="18"/>
                  </a:moveTo>
                  <a:cubicBezTo>
                    <a:pt x="45" y="6"/>
                    <a:pt x="45" y="6"/>
                    <a:pt x="45" y="6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57" y="18"/>
                  </a:lnTo>
                  <a:close/>
                  <a:moveTo>
                    <a:pt x="33" y="51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44" y="45"/>
                    <a:pt x="52" y="39"/>
                    <a:pt x="57" y="30"/>
                  </a:cubicBezTo>
                  <a:cubicBezTo>
                    <a:pt x="61" y="39"/>
                    <a:pt x="70" y="45"/>
                    <a:pt x="81" y="46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60"/>
                    <a:pt x="75" y="67"/>
                    <a:pt x="68" y="71"/>
                  </a:cubicBezTo>
                  <a:cubicBezTo>
                    <a:pt x="67" y="71"/>
                    <a:pt x="67" y="71"/>
                    <a:pt x="67" y="72"/>
                  </a:cubicBezTo>
                  <a:cubicBezTo>
                    <a:pt x="64" y="73"/>
                    <a:pt x="61" y="74"/>
                    <a:pt x="58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3" y="74"/>
                    <a:pt x="50" y="73"/>
                    <a:pt x="47" y="72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8" y="67"/>
                    <a:pt x="33" y="60"/>
                    <a:pt x="33" y="51"/>
                  </a:cubicBezTo>
                  <a:close/>
                  <a:moveTo>
                    <a:pt x="53" y="132"/>
                  </a:moveTo>
                  <a:cubicBezTo>
                    <a:pt x="53" y="114"/>
                    <a:pt x="53" y="114"/>
                    <a:pt x="53" y="114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6" y="132"/>
                    <a:pt x="56" y="132"/>
                    <a:pt x="56" y="132"/>
                  </a:cubicBezTo>
                  <a:lnTo>
                    <a:pt x="53" y="132"/>
                  </a:lnTo>
                  <a:close/>
                  <a:moveTo>
                    <a:pt x="72" y="85"/>
                  </a:moveTo>
                  <a:cubicBezTo>
                    <a:pt x="72" y="76"/>
                    <a:pt x="72" y="76"/>
                    <a:pt x="72" y="76"/>
                  </a:cubicBezTo>
                  <a:cubicBezTo>
                    <a:pt x="75" y="74"/>
                    <a:pt x="78" y="71"/>
                    <a:pt x="80" y="68"/>
                  </a:cubicBezTo>
                  <a:cubicBezTo>
                    <a:pt x="81" y="69"/>
                    <a:pt x="81" y="70"/>
                    <a:pt x="82" y="71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71"/>
                    <a:pt x="81" y="72"/>
                    <a:pt x="81" y="72"/>
                  </a:cubicBezTo>
                  <a:cubicBezTo>
                    <a:pt x="81" y="73"/>
                    <a:pt x="82" y="74"/>
                    <a:pt x="82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78" y="78"/>
                    <a:pt x="78" y="84"/>
                    <a:pt x="81" y="87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79" y="87"/>
                    <a:pt x="75" y="86"/>
                    <a:pt x="72" y="85"/>
                  </a:cubicBezTo>
                  <a:close/>
                  <a:moveTo>
                    <a:pt x="89" y="84"/>
                  </a:moveTo>
                  <a:cubicBezTo>
                    <a:pt x="87" y="86"/>
                    <a:pt x="87" y="86"/>
                    <a:pt x="87" y="86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3" y="82"/>
                    <a:pt x="83" y="80"/>
                    <a:pt x="84" y="78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91" y="80"/>
                    <a:pt x="91" y="82"/>
                    <a:pt x="89" y="84"/>
                  </a:cubicBezTo>
                  <a:close/>
                  <a:moveTo>
                    <a:pt x="89" y="48"/>
                  </a:moveTo>
                  <a:cubicBezTo>
                    <a:pt x="89" y="48"/>
                    <a:pt x="89" y="49"/>
                    <a:pt x="89" y="49"/>
                  </a:cubicBezTo>
                  <a:cubicBezTo>
                    <a:pt x="89" y="50"/>
                    <a:pt x="89" y="51"/>
                    <a:pt x="89" y="51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6" y="52"/>
                    <a:pt x="86" y="51"/>
                    <a:pt x="86" y="51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8" y="47"/>
                    <a:pt x="89" y="48"/>
                    <a:pt x="89" y="48"/>
                  </a:cubicBezTo>
                  <a:close/>
                  <a:moveTo>
                    <a:pt x="87" y="17"/>
                  </a:moveTo>
                  <a:cubicBezTo>
                    <a:pt x="87" y="20"/>
                    <a:pt x="84" y="21"/>
                    <a:pt x="82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1" y="6"/>
                    <a:pt x="91" y="6"/>
                  </a:cubicBezTo>
                  <a:lnTo>
                    <a:pt x="87" y="17"/>
                  </a:lnTo>
                  <a:close/>
                  <a:moveTo>
                    <a:pt x="23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9" y="21"/>
                    <a:pt x="28" y="21"/>
                    <a:pt x="26" y="17"/>
                  </a:cubicBezTo>
                  <a:lnTo>
                    <a:pt x="23" y="6"/>
                  </a:lnTo>
                  <a:close/>
                  <a:moveTo>
                    <a:pt x="25" y="48"/>
                  </a:moveTo>
                  <a:cubicBezTo>
                    <a:pt x="25" y="48"/>
                    <a:pt x="26" y="47"/>
                    <a:pt x="27" y="46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2"/>
                    <a:pt x="27" y="52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5" y="51"/>
                    <a:pt x="24" y="50"/>
                    <a:pt x="24" y="49"/>
                  </a:cubicBezTo>
                  <a:cubicBezTo>
                    <a:pt x="24" y="49"/>
                    <a:pt x="25" y="48"/>
                    <a:pt x="25" y="48"/>
                  </a:cubicBezTo>
                  <a:close/>
                  <a:moveTo>
                    <a:pt x="25" y="57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6" y="58"/>
                    <a:pt x="26" y="58"/>
                    <a:pt x="27" y="58"/>
                  </a:cubicBezTo>
                  <a:cubicBezTo>
                    <a:pt x="27" y="58"/>
                    <a:pt x="28" y="58"/>
                    <a:pt x="28" y="58"/>
                  </a:cubicBezTo>
                  <a:cubicBezTo>
                    <a:pt x="28" y="58"/>
                    <a:pt x="28" y="59"/>
                    <a:pt x="29" y="5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4" y="58"/>
                    <a:pt x="24" y="58"/>
                  </a:cubicBezTo>
                  <a:cubicBezTo>
                    <a:pt x="24" y="57"/>
                    <a:pt x="25" y="57"/>
                    <a:pt x="25" y="57"/>
                  </a:cubicBezTo>
                  <a:close/>
                  <a:moveTo>
                    <a:pt x="25" y="65"/>
                  </a:moveTo>
                  <a:cubicBezTo>
                    <a:pt x="25" y="66"/>
                    <a:pt x="25" y="66"/>
                    <a:pt x="25" y="66"/>
                  </a:cubicBezTo>
                  <a:cubicBezTo>
                    <a:pt x="26" y="66"/>
                    <a:pt x="26" y="67"/>
                    <a:pt x="27" y="67"/>
                  </a:cubicBezTo>
                  <a:cubicBezTo>
                    <a:pt x="28" y="67"/>
                    <a:pt x="28" y="66"/>
                    <a:pt x="29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6"/>
                    <a:pt x="29" y="66"/>
                  </a:cubicBezTo>
                  <a:cubicBezTo>
                    <a:pt x="29" y="66"/>
                    <a:pt x="29" y="67"/>
                    <a:pt x="29" y="67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4" y="66"/>
                    <a:pt x="24" y="66"/>
                  </a:cubicBezTo>
                  <a:cubicBezTo>
                    <a:pt x="24" y="66"/>
                    <a:pt x="25" y="65"/>
                    <a:pt x="25" y="65"/>
                  </a:cubicBezTo>
                  <a:close/>
                  <a:moveTo>
                    <a:pt x="24" y="78"/>
                  </a:moveTo>
                  <a:cubicBezTo>
                    <a:pt x="27" y="76"/>
                    <a:pt x="27" y="76"/>
                    <a:pt x="27" y="76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1" y="80"/>
                    <a:pt x="31" y="82"/>
                    <a:pt x="30" y="84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3" y="82"/>
                    <a:pt x="23" y="80"/>
                    <a:pt x="24" y="78"/>
                  </a:cubicBezTo>
                  <a:close/>
                  <a:moveTo>
                    <a:pt x="33" y="75"/>
                  </a:move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3"/>
                    <a:pt x="32" y="72"/>
                  </a:cubicBezTo>
                  <a:cubicBezTo>
                    <a:pt x="32" y="72"/>
                    <a:pt x="32" y="71"/>
                    <a:pt x="32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3" y="70"/>
                    <a:pt x="33" y="69"/>
                    <a:pt x="33" y="68"/>
                  </a:cubicBezTo>
                  <a:cubicBezTo>
                    <a:pt x="36" y="71"/>
                    <a:pt x="39" y="74"/>
                    <a:pt x="42" y="76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9" y="86"/>
                    <a:pt x="35" y="87"/>
                    <a:pt x="32" y="88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6" y="84"/>
                    <a:pt x="36" y="78"/>
                    <a:pt x="33" y="75"/>
                  </a:cubicBezTo>
                  <a:close/>
                  <a:moveTo>
                    <a:pt x="22" y="97"/>
                  </a:moveTo>
                  <a:cubicBezTo>
                    <a:pt x="22" y="97"/>
                    <a:pt x="27" y="95"/>
                    <a:pt x="32" y="9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9"/>
                    <a:pt x="37" y="114"/>
                    <a:pt x="42" y="114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9" y="98"/>
                    <a:pt x="20" y="97"/>
                    <a:pt x="22" y="97"/>
                  </a:cubicBezTo>
                  <a:close/>
                  <a:moveTo>
                    <a:pt x="9" y="136"/>
                  </a:moveTo>
                  <a:cubicBezTo>
                    <a:pt x="7" y="134"/>
                    <a:pt x="6" y="131"/>
                    <a:pt x="7" y="129"/>
                  </a:cubicBezTo>
                  <a:cubicBezTo>
                    <a:pt x="7" y="129"/>
                    <a:pt x="12" y="107"/>
                    <a:pt x="12" y="106"/>
                  </a:cubicBezTo>
                  <a:cubicBezTo>
                    <a:pt x="13" y="104"/>
                    <a:pt x="13" y="103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47" y="136"/>
                    <a:pt x="47" y="136"/>
                    <a:pt x="47" y="136"/>
                  </a:cubicBezTo>
                  <a:cubicBezTo>
                    <a:pt x="48" y="136"/>
                    <a:pt x="48" y="137"/>
                    <a:pt x="48" y="137"/>
                  </a:cubicBezTo>
                  <a:cubicBezTo>
                    <a:pt x="48" y="138"/>
                    <a:pt x="47" y="139"/>
                    <a:pt x="47" y="140"/>
                  </a:cubicBezTo>
                  <a:cubicBezTo>
                    <a:pt x="40" y="140"/>
                    <a:pt x="32" y="140"/>
                    <a:pt x="27" y="140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5"/>
                    <a:pt x="25" y="114"/>
                    <a:pt x="24" y="114"/>
                  </a:cubicBezTo>
                  <a:cubicBezTo>
                    <a:pt x="22" y="114"/>
                    <a:pt x="21" y="115"/>
                    <a:pt x="21" y="117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18" y="140"/>
                    <a:pt x="16" y="140"/>
                    <a:pt x="15" y="140"/>
                  </a:cubicBezTo>
                  <a:cubicBezTo>
                    <a:pt x="13" y="140"/>
                    <a:pt x="10" y="139"/>
                    <a:pt x="9" y="136"/>
                  </a:cubicBezTo>
                  <a:close/>
                  <a:moveTo>
                    <a:pt x="60" y="143"/>
                  </a:moveTo>
                  <a:cubicBezTo>
                    <a:pt x="60" y="144"/>
                    <a:pt x="59" y="145"/>
                    <a:pt x="58" y="145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4" y="145"/>
                    <a:pt x="53" y="144"/>
                    <a:pt x="53" y="143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39"/>
                    <a:pt x="54" y="138"/>
                    <a:pt x="56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8"/>
                    <a:pt x="60" y="139"/>
                    <a:pt x="60" y="140"/>
                  </a:cubicBezTo>
                  <a:lnTo>
                    <a:pt x="60" y="143"/>
                  </a:lnTo>
                  <a:close/>
                  <a:moveTo>
                    <a:pt x="105" y="136"/>
                  </a:moveTo>
                  <a:cubicBezTo>
                    <a:pt x="103" y="139"/>
                    <a:pt x="101" y="140"/>
                    <a:pt x="98" y="140"/>
                  </a:cubicBezTo>
                  <a:cubicBezTo>
                    <a:pt x="98" y="140"/>
                    <a:pt x="97" y="140"/>
                    <a:pt x="94" y="140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94" y="115"/>
                    <a:pt x="93" y="114"/>
                    <a:pt x="92" y="114"/>
                  </a:cubicBezTo>
                  <a:cubicBezTo>
                    <a:pt x="90" y="114"/>
                    <a:pt x="89" y="115"/>
                    <a:pt x="89" y="117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83" y="140"/>
                    <a:pt x="75" y="140"/>
                    <a:pt x="66" y="140"/>
                  </a:cubicBezTo>
                  <a:cubicBezTo>
                    <a:pt x="66" y="139"/>
                    <a:pt x="66" y="138"/>
                    <a:pt x="66" y="137"/>
                  </a:cubicBezTo>
                  <a:cubicBezTo>
                    <a:pt x="66" y="137"/>
                    <a:pt x="66" y="136"/>
                    <a:pt x="66" y="136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0" y="102"/>
                    <a:pt x="100" y="102"/>
                    <a:pt x="100" y="102"/>
                  </a:cubicBezTo>
                  <a:cubicBezTo>
                    <a:pt x="100" y="103"/>
                    <a:pt x="101" y="105"/>
                    <a:pt x="101" y="106"/>
                  </a:cubicBezTo>
                  <a:cubicBezTo>
                    <a:pt x="101" y="107"/>
                    <a:pt x="107" y="129"/>
                    <a:pt x="107" y="129"/>
                  </a:cubicBezTo>
                  <a:cubicBezTo>
                    <a:pt x="107" y="131"/>
                    <a:pt x="107" y="134"/>
                    <a:pt x="105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B2DC2AE9-C423-4E26-9E2A-5393D39272C1}"/>
              </a:ext>
            </a:extLst>
          </p:cNvPr>
          <p:cNvGrpSpPr/>
          <p:nvPr/>
        </p:nvGrpSpPr>
        <p:grpSpPr>
          <a:xfrm>
            <a:off x="6099177" y="2165351"/>
            <a:ext cx="1185863" cy="1185863"/>
            <a:chOff x="6099175" y="2165350"/>
            <a:chExt cx="1185863" cy="1185863"/>
          </a:xfrm>
          <a:solidFill>
            <a:srgbClr val="ADC80B"/>
          </a:solidFill>
        </p:grpSpPr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5FBE21E4-7648-419E-875D-0B2A59750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9175" y="2165350"/>
              <a:ext cx="1185863" cy="1185863"/>
            </a:xfrm>
            <a:custGeom>
              <a:avLst/>
              <a:gdLst>
                <a:gd name="T0" fmla="*/ 156 w 312"/>
                <a:gd name="T1" fmla="*/ 0 h 312"/>
                <a:gd name="T2" fmla="*/ 0 w 312"/>
                <a:gd name="T3" fmla="*/ 156 h 312"/>
                <a:gd name="T4" fmla="*/ 22 w 312"/>
                <a:gd name="T5" fmla="*/ 235 h 312"/>
                <a:gd name="T6" fmla="*/ 28 w 312"/>
                <a:gd name="T7" fmla="*/ 221 h 312"/>
                <a:gd name="T8" fmla="*/ 12 w 312"/>
                <a:gd name="T9" fmla="*/ 156 h 312"/>
                <a:gd name="T10" fmla="*/ 156 w 312"/>
                <a:gd name="T11" fmla="*/ 12 h 312"/>
                <a:gd name="T12" fmla="*/ 300 w 312"/>
                <a:gd name="T13" fmla="*/ 156 h 312"/>
                <a:gd name="T14" fmla="*/ 156 w 312"/>
                <a:gd name="T15" fmla="*/ 300 h 312"/>
                <a:gd name="T16" fmla="*/ 76 w 312"/>
                <a:gd name="T17" fmla="*/ 275 h 312"/>
                <a:gd name="T18" fmla="*/ 60 w 312"/>
                <a:gd name="T19" fmla="*/ 278 h 312"/>
                <a:gd name="T20" fmla="*/ 59 w 312"/>
                <a:gd name="T21" fmla="*/ 278 h 312"/>
                <a:gd name="T22" fmla="*/ 156 w 312"/>
                <a:gd name="T23" fmla="*/ 312 h 312"/>
                <a:gd name="T24" fmla="*/ 312 w 312"/>
                <a:gd name="T25" fmla="*/ 156 h 312"/>
                <a:gd name="T26" fmla="*/ 156 w 312"/>
                <a:gd name="T2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" h="312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85"/>
                    <a:pt x="8" y="212"/>
                    <a:pt x="22" y="235"/>
                  </a:cubicBezTo>
                  <a:cubicBezTo>
                    <a:pt x="22" y="230"/>
                    <a:pt x="24" y="225"/>
                    <a:pt x="28" y="221"/>
                  </a:cubicBezTo>
                  <a:cubicBezTo>
                    <a:pt x="18" y="201"/>
                    <a:pt x="12" y="179"/>
                    <a:pt x="12" y="156"/>
                  </a:cubicBezTo>
                  <a:cubicBezTo>
                    <a:pt x="12" y="77"/>
                    <a:pt x="77" y="12"/>
                    <a:pt x="156" y="12"/>
                  </a:cubicBezTo>
                  <a:cubicBezTo>
                    <a:pt x="236" y="12"/>
                    <a:pt x="300" y="77"/>
                    <a:pt x="300" y="156"/>
                  </a:cubicBezTo>
                  <a:cubicBezTo>
                    <a:pt x="300" y="235"/>
                    <a:pt x="236" y="300"/>
                    <a:pt x="156" y="300"/>
                  </a:cubicBezTo>
                  <a:cubicBezTo>
                    <a:pt x="127" y="300"/>
                    <a:pt x="99" y="291"/>
                    <a:pt x="76" y="275"/>
                  </a:cubicBezTo>
                  <a:cubicBezTo>
                    <a:pt x="71" y="277"/>
                    <a:pt x="66" y="278"/>
                    <a:pt x="60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6" y="299"/>
                    <a:pt x="120" y="312"/>
                    <a:pt x="156" y="312"/>
                  </a:cubicBezTo>
                  <a:cubicBezTo>
                    <a:pt x="242" y="312"/>
                    <a:pt x="312" y="242"/>
                    <a:pt x="312" y="156"/>
                  </a:cubicBezTo>
                  <a:cubicBezTo>
                    <a:pt x="312" y="70"/>
                    <a:pt x="242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15">
              <a:extLst>
                <a:ext uri="{FF2B5EF4-FFF2-40B4-BE49-F238E27FC236}">
                  <a16:creationId xmlns:a16="http://schemas.microsoft.com/office/drawing/2014/main" id="{A80B582F-8AB7-4E4B-896A-6C9CD2959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3475" y="2363788"/>
              <a:ext cx="833438" cy="828675"/>
            </a:xfrm>
            <a:custGeom>
              <a:avLst/>
              <a:gdLst>
                <a:gd name="T0" fmla="*/ 189 w 219"/>
                <a:gd name="T1" fmla="*/ 64 h 218"/>
                <a:gd name="T2" fmla="*/ 184 w 219"/>
                <a:gd name="T3" fmla="*/ 46 h 218"/>
                <a:gd name="T4" fmla="*/ 175 w 219"/>
                <a:gd name="T5" fmla="*/ 12 h 218"/>
                <a:gd name="T6" fmla="*/ 154 w 219"/>
                <a:gd name="T7" fmla="*/ 7 h 218"/>
                <a:gd name="T8" fmla="*/ 115 w 219"/>
                <a:gd name="T9" fmla="*/ 8 h 218"/>
                <a:gd name="T10" fmla="*/ 95 w 219"/>
                <a:gd name="T11" fmla="*/ 4 h 218"/>
                <a:gd name="T12" fmla="*/ 64 w 219"/>
                <a:gd name="T13" fmla="*/ 15 h 218"/>
                <a:gd name="T14" fmla="*/ 14 w 219"/>
                <a:gd name="T15" fmla="*/ 82 h 218"/>
                <a:gd name="T16" fmla="*/ 0 w 219"/>
                <a:gd name="T17" fmla="*/ 201 h 218"/>
                <a:gd name="T18" fmla="*/ 75 w 219"/>
                <a:gd name="T19" fmla="*/ 211 h 218"/>
                <a:gd name="T20" fmla="*/ 75 w 219"/>
                <a:gd name="T21" fmla="*/ 131 h 218"/>
                <a:gd name="T22" fmla="*/ 49 w 219"/>
                <a:gd name="T23" fmla="*/ 64 h 218"/>
                <a:gd name="T24" fmla="*/ 80 w 219"/>
                <a:gd name="T25" fmla="*/ 47 h 218"/>
                <a:gd name="T26" fmla="*/ 76 w 219"/>
                <a:gd name="T27" fmla="*/ 82 h 218"/>
                <a:gd name="T28" fmla="*/ 108 w 219"/>
                <a:gd name="T29" fmla="*/ 58 h 218"/>
                <a:gd name="T30" fmla="*/ 107 w 219"/>
                <a:gd name="T31" fmla="*/ 69 h 218"/>
                <a:gd name="T32" fmla="*/ 126 w 219"/>
                <a:gd name="T33" fmla="*/ 64 h 218"/>
                <a:gd name="T34" fmla="*/ 140 w 219"/>
                <a:gd name="T35" fmla="*/ 60 h 218"/>
                <a:gd name="T36" fmla="*/ 160 w 219"/>
                <a:gd name="T37" fmla="*/ 66 h 218"/>
                <a:gd name="T38" fmla="*/ 200 w 219"/>
                <a:gd name="T39" fmla="*/ 125 h 218"/>
                <a:gd name="T40" fmla="*/ 115 w 219"/>
                <a:gd name="T41" fmla="*/ 183 h 218"/>
                <a:gd name="T42" fmla="*/ 165 w 219"/>
                <a:gd name="T43" fmla="*/ 197 h 218"/>
                <a:gd name="T44" fmla="*/ 174 w 219"/>
                <a:gd name="T45" fmla="*/ 36 h 218"/>
                <a:gd name="T46" fmla="*/ 174 w 219"/>
                <a:gd name="T47" fmla="*/ 36 h 218"/>
                <a:gd name="T48" fmla="*/ 145 w 219"/>
                <a:gd name="T49" fmla="*/ 22 h 218"/>
                <a:gd name="T50" fmla="*/ 133 w 219"/>
                <a:gd name="T51" fmla="*/ 43 h 218"/>
                <a:gd name="T52" fmla="*/ 117 w 219"/>
                <a:gd name="T53" fmla="*/ 22 h 218"/>
                <a:gd name="T54" fmla="*/ 116 w 219"/>
                <a:gd name="T55" fmla="*/ 41 h 218"/>
                <a:gd name="T56" fmla="*/ 128 w 219"/>
                <a:gd name="T57" fmla="*/ 17 h 218"/>
                <a:gd name="T58" fmla="*/ 161 w 219"/>
                <a:gd name="T59" fmla="*/ 19 h 218"/>
                <a:gd name="T60" fmla="*/ 153 w 219"/>
                <a:gd name="T61" fmla="*/ 31 h 218"/>
                <a:gd name="T62" fmla="*/ 102 w 219"/>
                <a:gd name="T63" fmla="*/ 46 h 218"/>
                <a:gd name="T64" fmla="*/ 64 w 219"/>
                <a:gd name="T65" fmla="*/ 29 h 218"/>
                <a:gd name="T66" fmla="*/ 49 w 219"/>
                <a:gd name="T67" fmla="*/ 33 h 218"/>
                <a:gd name="T68" fmla="*/ 30 w 219"/>
                <a:gd name="T69" fmla="*/ 179 h 218"/>
                <a:gd name="T70" fmla="*/ 14 w 219"/>
                <a:gd name="T71" fmla="*/ 183 h 218"/>
                <a:gd name="T72" fmla="*/ 30 w 219"/>
                <a:gd name="T73" fmla="*/ 204 h 218"/>
                <a:gd name="T74" fmla="*/ 29 w 219"/>
                <a:gd name="T75" fmla="*/ 200 h 218"/>
                <a:gd name="T76" fmla="*/ 44 w 219"/>
                <a:gd name="T77" fmla="*/ 78 h 218"/>
                <a:gd name="T78" fmla="*/ 28 w 219"/>
                <a:gd name="T79" fmla="*/ 82 h 218"/>
                <a:gd name="T80" fmla="*/ 43 w 219"/>
                <a:gd name="T81" fmla="*/ 99 h 218"/>
                <a:gd name="T82" fmla="*/ 45 w 219"/>
                <a:gd name="T83" fmla="*/ 148 h 218"/>
                <a:gd name="T84" fmla="*/ 30 w 219"/>
                <a:gd name="T85" fmla="*/ 166 h 218"/>
                <a:gd name="T86" fmla="*/ 75 w 219"/>
                <a:gd name="T87" fmla="*/ 165 h 218"/>
                <a:gd name="T88" fmla="*/ 75 w 219"/>
                <a:gd name="T89" fmla="*/ 197 h 218"/>
                <a:gd name="T90" fmla="*/ 75 w 219"/>
                <a:gd name="T91" fmla="*/ 152 h 218"/>
                <a:gd name="T92" fmla="*/ 91 w 219"/>
                <a:gd name="T93" fmla="*/ 14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9" h="218">
                  <a:moveTo>
                    <a:pt x="214" y="122"/>
                  </a:moveTo>
                  <a:cubicBezTo>
                    <a:pt x="206" y="91"/>
                    <a:pt x="192" y="71"/>
                    <a:pt x="179" y="59"/>
                  </a:cubicBezTo>
                  <a:cubicBezTo>
                    <a:pt x="187" y="61"/>
                    <a:pt x="189" y="64"/>
                    <a:pt x="189" y="64"/>
                  </a:cubicBezTo>
                  <a:cubicBezTo>
                    <a:pt x="191" y="67"/>
                    <a:pt x="195" y="68"/>
                    <a:pt x="198" y="66"/>
                  </a:cubicBezTo>
                  <a:cubicBezTo>
                    <a:pt x="201" y="64"/>
                    <a:pt x="202" y="60"/>
                    <a:pt x="200" y="57"/>
                  </a:cubicBezTo>
                  <a:cubicBezTo>
                    <a:pt x="200" y="56"/>
                    <a:pt x="196" y="50"/>
                    <a:pt x="184" y="46"/>
                  </a:cubicBezTo>
                  <a:cubicBezTo>
                    <a:pt x="186" y="43"/>
                    <a:pt x="187" y="40"/>
                    <a:pt x="187" y="36"/>
                  </a:cubicBezTo>
                  <a:cubicBezTo>
                    <a:pt x="187" y="28"/>
                    <a:pt x="182" y="21"/>
                    <a:pt x="174" y="17"/>
                  </a:cubicBezTo>
                  <a:cubicBezTo>
                    <a:pt x="174" y="16"/>
                    <a:pt x="175" y="14"/>
                    <a:pt x="175" y="12"/>
                  </a:cubicBezTo>
                  <a:cubicBezTo>
                    <a:pt x="175" y="9"/>
                    <a:pt x="173" y="5"/>
                    <a:pt x="170" y="4"/>
                  </a:cubicBezTo>
                  <a:cubicBezTo>
                    <a:pt x="167" y="2"/>
                    <a:pt x="163" y="1"/>
                    <a:pt x="160" y="3"/>
                  </a:cubicBezTo>
                  <a:cubicBezTo>
                    <a:pt x="158" y="4"/>
                    <a:pt x="156" y="5"/>
                    <a:pt x="154" y="7"/>
                  </a:cubicBezTo>
                  <a:cubicBezTo>
                    <a:pt x="152" y="9"/>
                    <a:pt x="148" y="9"/>
                    <a:pt x="146" y="6"/>
                  </a:cubicBezTo>
                  <a:cubicBezTo>
                    <a:pt x="138" y="0"/>
                    <a:pt x="127" y="0"/>
                    <a:pt x="119" y="7"/>
                  </a:cubicBezTo>
                  <a:cubicBezTo>
                    <a:pt x="118" y="8"/>
                    <a:pt x="117" y="8"/>
                    <a:pt x="115" y="8"/>
                  </a:cubicBezTo>
                  <a:cubicBezTo>
                    <a:pt x="114" y="8"/>
                    <a:pt x="112" y="8"/>
                    <a:pt x="111" y="6"/>
                  </a:cubicBezTo>
                  <a:cubicBezTo>
                    <a:pt x="109" y="5"/>
                    <a:pt x="107" y="4"/>
                    <a:pt x="105" y="3"/>
                  </a:cubicBezTo>
                  <a:cubicBezTo>
                    <a:pt x="102" y="1"/>
                    <a:pt x="98" y="2"/>
                    <a:pt x="95" y="4"/>
                  </a:cubicBezTo>
                  <a:cubicBezTo>
                    <a:pt x="93" y="5"/>
                    <a:pt x="91" y="9"/>
                    <a:pt x="91" y="12"/>
                  </a:cubicBezTo>
                  <a:cubicBezTo>
                    <a:pt x="91" y="16"/>
                    <a:pt x="91" y="21"/>
                    <a:pt x="92" y="26"/>
                  </a:cubicBezTo>
                  <a:cubicBezTo>
                    <a:pt x="88" y="20"/>
                    <a:pt x="78" y="15"/>
                    <a:pt x="64" y="15"/>
                  </a:cubicBezTo>
                  <a:cubicBezTo>
                    <a:pt x="47" y="15"/>
                    <a:pt x="35" y="23"/>
                    <a:pt x="35" y="33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22" y="67"/>
                    <a:pt x="14" y="73"/>
                    <a:pt x="14" y="82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5" y="171"/>
                    <a:pt x="0" y="177"/>
                    <a:pt x="0" y="183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11"/>
                    <a:pt x="12" y="218"/>
                    <a:pt x="30" y="218"/>
                  </a:cubicBezTo>
                  <a:cubicBezTo>
                    <a:pt x="42" y="218"/>
                    <a:pt x="53" y="214"/>
                    <a:pt x="57" y="207"/>
                  </a:cubicBezTo>
                  <a:cubicBezTo>
                    <a:pt x="63" y="210"/>
                    <a:pt x="69" y="211"/>
                    <a:pt x="75" y="211"/>
                  </a:cubicBezTo>
                  <a:cubicBezTo>
                    <a:pt x="92" y="211"/>
                    <a:pt x="105" y="204"/>
                    <a:pt x="105" y="194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38"/>
                    <a:pt x="92" y="131"/>
                    <a:pt x="75" y="131"/>
                  </a:cubicBezTo>
                  <a:cubicBezTo>
                    <a:pt x="74" y="131"/>
                    <a:pt x="74" y="131"/>
                    <a:pt x="73" y="131"/>
                  </a:cubicBezTo>
                  <a:cubicBezTo>
                    <a:pt x="73" y="82"/>
                    <a:pt x="73" y="82"/>
                    <a:pt x="73" y="82"/>
                  </a:cubicBezTo>
                  <a:cubicBezTo>
                    <a:pt x="73" y="73"/>
                    <a:pt x="63" y="66"/>
                    <a:pt x="49" y="6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4" y="49"/>
                    <a:pt x="59" y="50"/>
                    <a:pt x="64" y="50"/>
                  </a:cubicBezTo>
                  <a:cubicBezTo>
                    <a:pt x="70" y="50"/>
                    <a:pt x="75" y="49"/>
                    <a:pt x="80" y="47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8" y="67"/>
                    <a:pt x="76" y="70"/>
                    <a:pt x="74" y="73"/>
                  </a:cubicBezTo>
                  <a:cubicBezTo>
                    <a:pt x="72" y="76"/>
                    <a:pt x="73" y="80"/>
                    <a:pt x="76" y="82"/>
                  </a:cubicBezTo>
                  <a:cubicBezTo>
                    <a:pt x="79" y="84"/>
                    <a:pt x="83" y="84"/>
                    <a:pt x="85" y="81"/>
                  </a:cubicBezTo>
                  <a:cubicBezTo>
                    <a:pt x="87" y="78"/>
                    <a:pt x="90" y="75"/>
                    <a:pt x="92" y="72"/>
                  </a:cubicBezTo>
                  <a:cubicBezTo>
                    <a:pt x="97" y="67"/>
                    <a:pt x="102" y="62"/>
                    <a:pt x="108" y="58"/>
                  </a:cubicBezTo>
                  <a:cubicBezTo>
                    <a:pt x="107" y="59"/>
                    <a:pt x="107" y="59"/>
                    <a:pt x="107" y="59"/>
                  </a:cubicBezTo>
                  <a:cubicBezTo>
                    <a:pt x="106" y="60"/>
                    <a:pt x="105" y="62"/>
                    <a:pt x="105" y="64"/>
                  </a:cubicBezTo>
                  <a:cubicBezTo>
                    <a:pt x="105" y="66"/>
                    <a:pt x="106" y="67"/>
                    <a:pt x="107" y="69"/>
                  </a:cubicBezTo>
                  <a:cubicBezTo>
                    <a:pt x="109" y="71"/>
                    <a:pt x="114" y="72"/>
                    <a:pt x="116" y="69"/>
                  </a:cubicBezTo>
                  <a:cubicBezTo>
                    <a:pt x="126" y="60"/>
                    <a:pt x="126" y="60"/>
                    <a:pt x="126" y="60"/>
                  </a:cubicBezTo>
                  <a:cubicBezTo>
                    <a:pt x="126" y="64"/>
                    <a:pt x="126" y="64"/>
                    <a:pt x="126" y="64"/>
                  </a:cubicBezTo>
                  <a:cubicBezTo>
                    <a:pt x="126" y="68"/>
                    <a:pt x="129" y="71"/>
                    <a:pt x="133" y="71"/>
                  </a:cubicBezTo>
                  <a:cubicBezTo>
                    <a:pt x="137" y="71"/>
                    <a:pt x="140" y="68"/>
                    <a:pt x="140" y="64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9" y="69"/>
                    <a:pt x="149" y="69"/>
                    <a:pt x="149" y="69"/>
                  </a:cubicBezTo>
                  <a:cubicBezTo>
                    <a:pt x="151" y="71"/>
                    <a:pt x="153" y="71"/>
                    <a:pt x="156" y="70"/>
                  </a:cubicBezTo>
                  <a:cubicBezTo>
                    <a:pt x="158" y="70"/>
                    <a:pt x="160" y="68"/>
                    <a:pt x="160" y="66"/>
                  </a:cubicBezTo>
                  <a:cubicBezTo>
                    <a:pt x="161" y="63"/>
                    <a:pt x="160" y="61"/>
                    <a:pt x="158" y="5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69" y="66"/>
                    <a:pt x="191" y="86"/>
                    <a:pt x="200" y="125"/>
                  </a:cubicBezTo>
                  <a:cubicBezTo>
                    <a:pt x="205" y="145"/>
                    <a:pt x="203" y="160"/>
                    <a:pt x="196" y="170"/>
                  </a:cubicBezTo>
                  <a:cubicBezTo>
                    <a:pt x="186" y="183"/>
                    <a:pt x="168" y="183"/>
                    <a:pt x="165" y="183"/>
                  </a:cubicBezTo>
                  <a:cubicBezTo>
                    <a:pt x="115" y="183"/>
                    <a:pt x="115" y="183"/>
                    <a:pt x="115" y="183"/>
                  </a:cubicBezTo>
                  <a:cubicBezTo>
                    <a:pt x="112" y="183"/>
                    <a:pt x="108" y="186"/>
                    <a:pt x="108" y="190"/>
                  </a:cubicBezTo>
                  <a:cubicBezTo>
                    <a:pt x="108" y="194"/>
                    <a:pt x="112" y="197"/>
                    <a:pt x="115" y="197"/>
                  </a:cubicBezTo>
                  <a:cubicBezTo>
                    <a:pt x="165" y="197"/>
                    <a:pt x="165" y="197"/>
                    <a:pt x="165" y="197"/>
                  </a:cubicBezTo>
                  <a:cubicBezTo>
                    <a:pt x="171" y="197"/>
                    <a:pt x="193" y="195"/>
                    <a:pt x="206" y="179"/>
                  </a:cubicBezTo>
                  <a:cubicBezTo>
                    <a:pt x="217" y="165"/>
                    <a:pt x="219" y="146"/>
                    <a:pt x="214" y="122"/>
                  </a:cubicBezTo>
                  <a:close/>
                  <a:moveTo>
                    <a:pt x="174" y="36"/>
                  </a:moveTo>
                  <a:cubicBezTo>
                    <a:pt x="174" y="39"/>
                    <a:pt x="170" y="42"/>
                    <a:pt x="166" y="43"/>
                  </a:cubicBezTo>
                  <a:cubicBezTo>
                    <a:pt x="168" y="39"/>
                    <a:pt x="170" y="36"/>
                    <a:pt x="172" y="32"/>
                  </a:cubicBezTo>
                  <a:cubicBezTo>
                    <a:pt x="173" y="33"/>
                    <a:pt x="174" y="34"/>
                    <a:pt x="174" y="36"/>
                  </a:cubicBezTo>
                  <a:close/>
                  <a:moveTo>
                    <a:pt x="153" y="31"/>
                  </a:moveTo>
                  <a:cubicBezTo>
                    <a:pt x="154" y="28"/>
                    <a:pt x="153" y="26"/>
                    <a:pt x="152" y="24"/>
                  </a:cubicBezTo>
                  <a:cubicBezTo>
                    <a:pt x="150" y="23"/>
                    <a:pt x="147" y="22"/>
                    <a:pt x="145" y="22"/>
                  </a:cubicBezTo>
                  <a:cubicBezTo>
                    <a:pt x="143" y="23"/>
                    <a:pt x="141" y="25"/>
                    <a:pt x="140" y="27"/>
                  </a:cubicBezTo>
                  <a:cubicBezTo>
                    <a:pt x="139" y="33"/>
                    <a:pt x="136" y="38"/>
                    <a:pt x="133" y="43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29" y="38"/>
                    <a:pt x="127" y="33"/>
                    <a:pt x="125" y="27"/>
                  </a:cubicBezTo>
                  <a:cubicBezTo>
                    <a:pt x="125" y="25"/>
                    <a:pt x="124" y="24"/>
                    <a:pt x="122" y="23"/>
                  </a:cubicBezTo>
                  <a:cubicBezTo>
                    <a:pt x="121" y="22"/>
                    <a:pt x="119" y="22"/>
                    <a:pt x="117" y="22"/>
                  </a:cubicBezTo>
                  <a:cubicBezTo>
                    <a:pt x="113" y="23"/>
                    <a:pt x="111" y="27"/>
                    <a:pt x="112" y="31"/>
                  </a:cubicBezTo>
                  <a:cubicBezTo>
                    <a:pt x="113" y="34"/>
                    <a:pt x="115" y="38"/>
                    <a:pt x="116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08" y="35"/>
                    <a:pt x="106" y="26"/>
                    <a:pt x="105" y="19"/>
                  </a:cubicBezTo>
                  <a:cubicBezTo>
                    <a:pt x="108" y="21"/>
                    <a:pt x="111" y="22"/>
                    <a:pt x="115" y="22"/>
                  </a:cubicBezTo>
                  <a:cubicBezTo>
                    <a:pt x="120" y="22"/>
                    <a:pt x="125" y="20"/>
                    <a:pt x="128" y="17"/>
                  </a:cubicBezTo>
                  <a:cubicBezTo>
                    <a:pt x="131" y="14"/>
                    <a:pt x="135" y="14"/>
                    <a:pt x="137" y="17"/>
                  </a:cubicBezTo>
                  <a:cubicBezTo>
                    <a:pt x="141" y="20"/>
                    <a:pt x="145" y="22"/>
                    <a:pt x="150" y="22"/>
                  </a:cubicBezTo>
                  <a:cubicBezTo>
                    <a:pt x="154" y="22"/>
                    <a:pt x="158" y="21"/>
                    <a:pt x="161" y="19"/>
                  </a:cubicBezTo>
                  <a:cubicBezTo>
                    <a:pt x="160" y="26"/>
                    <a:pt x="157" y="35"/>
                    <a:pt x="150" y="41"/>
                  </a:cubicBezTo>
                  <a:cubicBezTo>
                    <a:pt x="150" y="41"/>
                    <a:pt x="150" y="41"/>
                    <a:pt x="149" y="41"/>
                  </a:cubicBezTo>
                  <a:cubicBezTo>
                    <a:pt x="151" y="38"/>
                    <a:pt x="152" y="34"/>
                    <a:pt x="153" y="31"/>
                  </a:cubicBezTo>
                  <a:close/>
                  <a:moveTo>
                    <a:pt x="94" y="33"/>
                  </a:moveTo>
                  <a:cubicBezTo>
                    <a:pt x="94" y="32"/>
                    <a:pt x="94" y="32"/>
                    <a:pt x="94" y="32"/>
                  </a:cubicBezTo>
                  <a:cubicBezTo>
                    <a:pt x="96" y="37"/>
                    <a:pt x="98" y="42"/>
                    <a:pt x="102" y="46"/>
                  </a:cubicBezTo>
                  <a:cubicBezTo>
                    <a:pt x="99" y="48"/>
                    <a:pt x="96" y="50"/>
                    <a:pt x="94" y="52"/>
                  </a:cubicBezTo>
                  <a:lnTo>
                    <a:pt x="94" y="33"/>
                  </a:lnTo>
                  <a:close/>
                  <a:moveTo>
                    <a:pt x="64" y="29"/>
                  </a:moveTo>
                  <a:cubicBezTo>
                    <a:pt x="73" y="29"/>
                    <a:pt x="78" y="31"/>
                    <a:pt x="80" y="33"/>
                  </a:cubicBezTo>
                  <a:cubicBezTo>
                    <a:pt x="78" y="34"/>
                    <a:pt x="73" y="36"/>
                    <a:pt x="64" y="36"/>
                  </a:cubicBezTo>
                  <a:cubicBezTo>
                    <a:pt x="56" y="36"/>
                    <a:pt x="51" y="34"/>
                    <a:pt x="49" y="33"/>
                  </a:cubicBezTo>
                  <a:cubicBezTo>
                    <a:pt x="51" y="31"/>
                    <a:pt x="56" y="29"/>
                    <a:pt x="64" y="29"/>
                  </a:cubicBezTo>
                  <a:close/>
                  <a:moveTo>
                    <a:pt x="14" y="183"/>
                  </a:moveTo>
                  <a:cubicBezTo>
                    <a:pt x="16" y="182"/>
                    <a:pt x="21" y="179"/>
                    <a:pt x="30" y="179"/>
                  </a:cubicBezTo>
                  <a:cubicBezTo>
                    <a:pt x="38" y="179"/>
                    <a:pt x="43" y="182"/>
                    <a:pt x="45" y="183"/>
                  </a:cubicBezTo>
                  <a:cubicBezTo>
                    <a:pt x="43" y="184"/>
                    <a:pt x="38" y="187"/>
                    <a:pt x="30" y="187"/>
                  </a:cubicBezTo>
                  <a:cubicBezTo>
                    <a:pt x="21" y="187"/>
                    <a:pt x="16" y="184"/>
                    <a:pt x="14" y="183"/>
                  </a:cubicBezTo>
                  <a:close/>
                  <a:moveTo>
                    <a:pt x="45" y="198"/>
                  </a:moveTo>
                  <a:cubicBezTo>
                    <a:pt x="45" y="200"/>
                    <a:pt x="45" y="200"/>
                    <a:pt x="45" y="200"/>
                  </a:cubicBezTo>
                  <a:cubicBezTo>
                    <a:pt x="44" y="201"/>
                    <a:pt x="39" y="204"/>
                    <a:pt x="30" y="204"/>
                  </a:cubicBezTo>
                  <a:cubicBezTo>
                    <a:pt x="20" y="204"/>
                    <a:pt x="15" y="201"/>
                    <a:pt x="14" y="200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19" y="200"/>
                    <a:pt x="24" y="200"/>
                    <a:pt x="29" y="200"/>
                  </a:cubicBezTo>
                  <a:cubicBezTo>
                    <a:pt x="35" y="200"/>
                    <a:pt x="40" y="200"/>
                    <a:pt x="45" y="198"/>
                  </a:cubicBezTo>
                  <a:close/>
                  <a:moveTo>
                    <a:pt x="28" y="82"/>
                  </a:moveTo>
                  <a:cubicBezTo>
                    <a:pt x="30" y="80"/>
                    <a:pt x="35" y="78"/>
                    <a:pt x="44" y="78"/>
                  </a:cubicBezTo>
                  <a:cubicBezTo>
                    <a:pt x="52" y="78"/>
                    <a:pt x="57" y="80"/>
                    <a:pt x="59" y="82"/>
                  </a:cubicBezTo>
                  <a:cubicBezTo>
                    <a:pt x="57" y="83"/>
                    <a:pt x="52" y="85"/>
                    <a:pt x="44" y="85"/>
                  </a:cubicBezTo>
                  <a:cubicBezTo>
                    <a:pt x="35" y="85"/>
                    <a:pt x="30" y="83"/>
                    <a:pt x="28" y="82"/>
                  </a:cubicBezTo>
                  <a:close/>
                  <a:moveTo>
                    <a:pt x="28" y="166"/>
                  </a:moveTo>
                  <a:cubicBezTo>
                    <a:pt x="28" y="96"/>
                    <a:pt x="28" y="96"/>
                    <a:pt x="28" y="96"/>
                  </a:cubicBezTo>
                  <a:cubicBezTo>
                    <a:pt x="33" y="98"/>
                    <a:pt x="38" y="99"/>
                    <a:pt x="43" y="99"/>
                  </a:cubicBezTo>
                  <a:cubicBezTo>
                    <a:pt x="49" y="99"/>
                    <a:pt x="54" y="98"/>
                    <a:pt x="59" y="96"/>
                  </a:cubicBezTo>
                  <a:cubicBezTo>
                    <a:pt x="59" y="133"/>
                    <a:pt x="59" y="133"/>
                    <a:pt x="59" y="133"/>
                  </a:cubicBezTo>
                  <a:cubicBezTo>
                    <a:pt x="51" y="136"/>
                    <a:pt x="45" y="142"/>
                    <a:pt x="45" y="148"/>
                  </a:cubicBezTo>
                  <a:cubicBezTo>
                    <a:pt x="45" y="168"/>
                    <a:pt x="45" y="168"/>
                    <a:pt x="45" y="168"/>
                  </a:cubicBezTo>
                  <a:cubicBezTo>
                    <a:pt x="41" y="167"/>
                    <a:pt x="36" y="166"/>
                    <a:pt x="31" y="166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29" y="166"/>
                    <a:pt x="28" y="166"/>
                    <a:pt x="28" y="166"/>
                  </a:cubicBezTo>
                  <a:close/>
                  <a:moveTo>
                    <a:pt x="59" y="163"/>
                  </a:moveTo>
                  <a:cubicBezTo>
                    <a:pt x="64" y="165"/>
                    <a:pt x="70" y="165"/>
                    <a:pt x="75" y="165"/>
                  </a:cubicBezTo>
                  <a:cubicBezTo>
                    <a:pt x="80" y="165"/>
                    <a:pt x="86" y="165"/>
                    <a:pt x="91" y="16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0" y="194"/>
                    <a:pt x="85" y="197"/>
                    <a:pt x="75" y="197"/>
                  </a:cubicBezTo>
                  <a:cubicBezTo>
                    <a:pt x="65" y="197"/>
                    <a:pt x="60" y="194"/>
                    <a:pt x="59" y="193"/>
                  </a:cubicBezTo>
                  <a:lnTo>
                    <a:pt x="59" y="163"/>
                  </a:lnTo>
                  <a:close/>
                  <a:moveTo>
                    <a:pt x="75" y="152"/>
                  </a:moveTo>
                  <a:cubicBezTo>
                    <a:pt x="66" y="152"/>
                    <a:pt x="61" y="149"/>
                    <a:pt x="59" y="148"/>
                  </a:cubicBezTo>
                  <a:cubicBezTo>
                    <a:pt x="61" y="147"/>
                    <a:pt x="66" y="144"/>
                    <a:pt x="75" y="144"/>
                  </a:cubicBezTo>
                  <a:cubicBezTo>
                    <a:pt x="84" y="144"/>
                    <a:pt x="89" y="147"/>
                    <a:pt x="91" y="148"/>
                  </a:cubicBezTo>
                  <a:cubicBezTo>
                    <a:pt x="89" y="149"/>
                    <a:pt x="84" y="152"/>
                    <a:pt x="75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16">
              <a:extLst>
                <a:ext uri="{FF2B5EF4-FFF2-40B4-BE49-F238E27FC236}">
                  <a16:creationId xmlns:a16="http://schemas.microsoft.com/office/drawing/2014/main" id="{3364F6EB-C526-4F88-8894-47FE0D668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388" y="2868613"/>
              <a:ext cx="168275" cy="160338"/>
            </a:xfrm>
            <a:custGeom>
              <a:avLst/>
              <a:gdLst>
                <a:gd name="T0" fmla="*/ 0 w 44"/>
                <a:gd name="T1" fmla="*/ 35 h 42"/>
                <a:gd name="T2" fmla="*/ 7 w 44"/>
                <a:gd name="T3" fmla="*/ 42 h 42"/>
                <a:gd name="T4" fmla="*/ 37 w 44"/>
                <a:gd name="T5" fmla="*/ 29 h 42"/>
                <a:gd name="T6" fmla="*/ 44 w 44"/>
                <a:gd name="T7" fmla="*/ 7 h 42"/>
                <a:gd name="T8" fmla="*/ 43 w 44"/>
                <a:gd name="T9" fmla="*/ 2 h 42"/>
                <a:gd name="T10" fmla="*/ 42 w 44"/>
                <a:gd name="T11" fmla="*/ 2 h 42"/>
                <a:gd name="T12" fmla="*/ 38 w 44"/>
                <a:gd name="T13" fmla="*/ 0 h 42"/>
                <a:gd name="T14" fmla="*/ 37 w 44"/>
                <a:gd name="T15" fmla="*/ 0 h 42"/>
                <a:gd name="T16" fmla="*/ 31 w 44"/>
                <a:gd name="T17" fmla="*/ 7 h 42"/>
                <a:gd name="T18" fmla="*/ 27 w 44"/>
                <a:gd name="T19" fmla="*/ 20 h 42"/>
                <a:gd name="T20" fmla="*/ 7 w 44"/>
                <a:gd name="T21" fmla="*/ 28 h 42"/>
                <a:gd name="T22" fmla="*/ 0 w 44"/>
                <a:gd name="T23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0" y="35"/>
                  </a:moveTo>
                  <a:cubicBezTo>
                    <a:pt x="0" y="39"/>
                    <a:pt x="3" y="42"/>
                    <a:pt x="7" y="42"/>
                  </a:cubicBezTo>
                  <a:cubicBezTo>
                    <a:pt x="10" y="42"/>
                    <a:pt x="28" y="41"/>
                    <a:pt x="37" y="29"/>
                  </a:cubicBezTo>
                  <a:cubicBezTo>
                    <a:pt x="42" y="22"/>
                    <a:pt x="44" y="15"/>
                    <a:pt x="44" y="7"/>
                  </a:cubicBezTo>
                  <a:cubicBezTo>
                    <a:pt x="44" y="6"/>
                    <a:pt x="44" y="4"/>
                    <a:pt x="43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3" y="1"/>
                    <a:pt x="31" y="3"/>
                    <a:pt x="31" y="7"/>
                  </a:cubicBezTo>
                  <a:cubicBezTo>
                    <a:pt x="31" y="12"/>
                    <a:pt x="29" y="16"/>
                    <a:pt x="27" y="20"/>
                  </a:cubicBezTo>
                  <a:cubicBezTo>
                    <a:pt x="21" y="28"/>
                    <a:pt x="9" y="28"/>
                    <a:pt x="7" y="28"/>
                  </a:cubicBezTo>
                  <a:cubicBezTo>
                    <a:pt x="3" y="28"/>
                    <a:pt x="0" y="31"/>
                    <a:pt x="0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17">
              <a:extLst>
                <a:ext uri="{FF2B5EF4-FFF2-40B4-BE49-F238E27FC236}">
                  <a16:creationId xmlns:a16="http://schemas.microsoft.com/office/drawing/2014/main" id="{14867510-545B-484A-B7FC-A151A17F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0" y="2705100"/>
              <a:ext cx="163513" cy="201613"/>
            </a:xfrm>
            <a:custGeom>
              <a:avLst/>
              <a:gdLst>
                <a:gd name="T0" fmla="*/ 22 w 43"/>
                <a:gd name="T1" fmla="*/ 53 h 53"/>
                <a:gd name="T2" fmla="*/ 43 w 43"/>
                <a:gd name="T3" fmla="*/ 35 h 53"/>
                <a:gd name="T4" fmla="*/ 30 w 43"/>
                <a:gd name="T5" fmla="*/ 20 h 53"/>
                <a:gd name="T6" fmla="*/ 23 w 43"/>
                <a:gd name="T7" fmla="*/ 18 h 53"/>
                <a:gd name="T8" fmla="*/ 18 w 43"/>
                <a:gd name="T9" fmla="*/ 16 h 53"/>
                <a:gd name="T10" fmla="*/ 23 w 43"/>
                <a:gd name="T11" fmla="*/ 13 h 53"/>
                <a:gd name="T12" fmla="*/ 31 w 43"/>
                <a:gd name="T13" fmla="*/ 17 h 53"/>
                <a:gd name="T14" fmla="*/ 32 w 43"/>
                <a:gd name="T15" fmla="*/ 19 h 53"/>
                <a:gd name="T16" fmla="*/ 43 w 43"/>
                <a:gd name="T17" fmla="*/ 9 h 53"/>
                <a:gd name="T18" fmla="*/ 41 w 43"/>
                <a:gd name="T19" fmla="*/ 8 h 53"/>
                <a:gd name="T20" fmla="*/ 23 w 43"/>
                <a:gd name="T21" fmla="*/ 0 h 53"/>
                <a:gd name="T22" fmla="*/ 3 w 43"/>
                <a:gd name="T23" fmla="*/ 17 h 53"/>
                <a:gd name="T24" fmla="*/ 15 w 43"/>
                <a:gd name="T25" fmla="*/ 32 h 53"/>
                <a:gd name="T26" fmla="*/ 23 w 43"/>
                <a:gd name="T27" fmla="*/ 34 h 53"/>
                <a:gd name="T28" fmla="*/ 27 w 43"/>
                <a:gd name="T29" fmla="*/ 37 h 53"/>
                <a:gd name="T30" fmla="*/ 22 w 43"/>
                <a:gd name="T31" fmla="*/ 39 h 53"/>
                <a:gd name="T32" fmla="*/ 11 w 43"/>
                <a:gd name="T33" fmla="*/ 34 h 53"/>
                <a:gd name="T34" fmla="*/ 10 w 43"/>
                <a:gd name="T35" fmla="*/ 33 h 53"/>
                <a:gd name="T36" fmla="*/ 0 w 43"/>
                <a:gd name="T37" fmla="*/ 42 h 53"/>
                <a:gd name="T38" fmla="*/ 1 w 43"/>
                <a:gd name="T39" fmla="*/ 43 h 53"/>
                <a:gd name="T40" fmla="*/ 22 w 43"/>
                <a:gd name="T4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53">
                  <a:moveTo>
                    <a:pt x="22" y="53"/>
                  </a:moveTo>
                  <a:cubicBezTo>
                    <a:pt x="32" y="53"/>
                    <a:pt x="43" y="47"/>
                    <a:pt x="43" y="35"/>
                  </a:cubicBezTo>
                  <a:cubicBezTo>
                    <a:pt x="43" y="28"/>
                    <a:pt x="39" y="22"/>
                    <a:pt x="30" y="20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7"/>
                    <a:pt x="18" y="16"/>
                  </a:cubicBezTo>
                  <a:cubicBezTo>
                    <a:pt x="18" y="14"/>
                    <a:pt x="21" y="13"/>
                    <a:pt x="23" y="13"/>
                  </a:cubicBezTo>
                  <a:cubicBezTo>
                    <a:pt x="26" y="13"/>
                    <a:pt x="29" y="15"/>
                    <a:pt x="31" y="17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7" y="2"/>
                    <a:pt x="31" y="0"/>
                    <a:pt x="23" y="0"/>
                  </a:cubicBezTo>
                  <a:cubicBezTo>
                    <a:pt x="11" y="0"/>
                    <a:pt x="3" y="7"/>
                    <a:pt x="3" y="17"/>
                  </a:cubicBezTo>
                  <a:cubicBezTo>
                    <a:pt x="3" y="25"/>
                    <a:pt x="7" y="30"/>
                    <a:pt x="15" y="32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7" y="35"/>
                    <a:pt x="27" y="36"/>
                    <a:pt x="27" y="37"/>
                  </a:cubicBezTo>
                  <a:cubicBezTo>
                    <a:pt x="27" y="39"/>
                    <a:pt x="22" y="39"/>
                    <a:pt x="22" y="39"/>
                  </a:cubicBezTo>
                  <a:cubicBezTo>
                    <a:pt x="18" y="39"/>
                    <a:pt x="14" y="37"/>
                    <a:pt x="11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5" y="50"/>
                    <a:pt x="12" y="53"/>
                    <a:pt x="2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18">
              <a:extLst>
                <a:ext uri="{FF2B5EF4-FFF2-40B4-BE49-F238E27FC236}">
                  <a16:creationId xmlns:a16="http://schemas.microsoft.com/office/drawing/2014/main" id="{C4A6DEFF-805E-4683-9792-7145C1CB1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2709863"/>
              <a:ext cx="114300" cy="239713"/>
            </a:xfrm>
            <a:custGeom>
              <a:avLst/>
              <a:gdLst>
                <a:gd name="T0" fmla="*/ 0 w 72"/>
                <a:gd name="T1" fmla="*/ 151 h 151"/>
                <a:gd name="T2" fmla="*/ 27 w 72"/>
                <a:gd name="T3" fmla="*/ 151 h 151"/>
                <a:gd name="T4" fmla="*/ 72 w 72"/>
                <a:gd name="T5" fmla="*/ 0 h 151"/>
                <a:gd name="T6" fmla="*/ 43 w 72"/>
                <a:gd name="T7" fmla="*/ 0 h 151"/>
                <a:gd name="T8" fmla="*/ 0 w 72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51">
                  <a:moveTo>
                    <a:pt x="0" y="151"/>
                  </a:moveTo>
                  <a:lnTo>
                    <a:pt x="27" y="151"/>
                  </a:lnTo>
                  <a:lnTo>
                    <a:pt x="72" y="0"/>
                  </a:lnTo>
                  <a:lnTo>
                    <a:pt x="43" y="0"/>
                  </a:lnTo>
                  <a:lnTo>
                    <a:pt x="0" y="1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B589A972-817D-4ACD-A530-226092A02CFE}"/>
              </a:ext>
            </a:extLst>
          </p:cNvPr>
          <p:cNvGrpSpPr/>
          <p:nvPr/>
        </p:nvGrpSpPr>
        <p:grpSpPr>
          <a:xfrm>
            <a:off x="752477" y="4037014"/>
            <a:ext cx="1185863" cy="1189037"/>
            <a:chOff x="752475" y="4037013"/>
            <a:chExt cx="1185863" cy="1189037"/>
          </a:xfrm>
        </p:grpSpPr>
        <p:sp>
          <p:nvSpPr>
            <p:cNvPr id="96" name="Freeform 22">
              <a:extLst>
                <a:ext uri="{FF2B5EF4-FFF2-40B4-BE49-F238E27FC236}">
                  <a16:creationId xmlns:a16="http://schemas.microsoft.com/office/drawing/2014/main" id="{3BCA7641-F831-4101-8CC0-591BC21FE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" y="4037013"/>
              <a:ext cx="1185863" cy="1189037"/>
            </a:xfrm>
            <a:custGeom>
              <a:avLst/>
              <a:gdLst>
                <a:gd name="T0" fmla="*/ 156 w 312"/>
                <a:gd name="T1" fmla="*/ 1 h 313"/>
                <a:gd name="T2" fmla="*/ 148 w 312"/>
                <a:gd name="T3" fmla="*/ 1 h 313"/>
                <a:gd name="T4" fmla="*/ 151 w 312"/>
                <a:gd name="T5" fmla="*/ 10 h 313"/>
                <a:gd name="T6" fmla="*/ 151 w 312"/>
                <a:gd name="T7" fmla="*/ 13 h 313"/>
                <a:gd name="T8" fmla="*/ 154 w 312"/>
                <a:gd name="T9" fmla="*/ 13 h 313"/>
                <a:gd name="T10" fmla="*/ 158 w 312"/>
                <a:gd name="T11" fmla="*/ 8 h 313"/>
                <a:gd name="T12" fmla="*/ 185 w 312"/>
                <a:gd name="T13" fmla="*/ 8 h 313"/>
                <a:gd name="T14" fmla="*/ 190 w 312"/>
                <a:gd name="T15" fmla="*/ 17 h 313"/>
                <a:gd name="T16" fmla="*/ 300 w 312"/>
                <a:gd name="T17" fmla="*/ 157 h 313"/>
                <a:gd name="T18" fmla="*/ 156 w 312"/>
                <a:gd name="T19" fmla="*/ 301 h 313"/>
                <a:gd name="T20" fmla="*/ 12 w 312"/>
                <a:gd name="T21" fmla="*/ 157 h 313"/>
                <a:gd name="T22" fmla="*/ 15 w 312"/>
                <a:gd name="T23" fmla="*/ 131 h 313"/>
                <a:gd name="T24" fmla="*/ 14 w 312"/>
                <a:gd name="T25" fmla="*/ 127 h 313"/>
                <a:gd name="T26" fmla="*/ 22 w 312"/>
                <a:gd name="T27" fmla="*/ 105 h 313"/>
                <a:gd name="T28" fmla="*/ 113 w 312"/>
                <a:gd name="T29" fmla="*/ 20 h 313"/>
                <a:gd name="T30" fmla="*/ 113 w 312"/>
                <a:gd name="T31" fmla="*/ 18 h 313"/>
                <a:gd name="T32" fmla="*/ 113 w 312"/>
                <a:gd name="T33" fmla="*/ 10 h 313"/>
                <a:gd name="T34" fmla="*/ 113 w 312"/>
                <a:gd name="T35" fmla="*/ 7 h 313"/>
                <a:gd name="T36" fmla="*/ 0 w 312"/>
                <a:gd name="T37" fmla="*/ 157 h 313"/>
                <a:gd name="T38" fmla="*/ 156 w 312"/>
                <a:gd name="T39" fmla="*/ 313 h 313"/>
                <a:gd name="T40" fmla="*/ 312 w 312"/>
                <a:gd name="T41" fmla="*/ 157 h 313"/>
                <a:gd name="T42" fmla="*/ 156 w 312"/>
                <a:gd name="T43" fmla="*/ 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2" h="313">
                  <a:moveTo>
                    <a:pt x="156" y="1"/>
                  </a:moveTo>
                  <a:cubicBezTo>
                    <a:pt x="153" y="1"/>
                    <a:pt x="151" y="1"/>
                    <a:pt x="148" y="1"/>
                  </a:cubicBezTo>
                  <a:cubicBezTo>
                    <a:pt x="150" y="4"/>
                    <a:pt x="151" y="7"/>
                    <a:pt x="151" y="10"/>
                  </a:cubicBezTo>
                  <a:cubicBezTo>
                    <a:pt x="151" y="13"/>
                    <a:pt x="151" y="13"/>
                    <a:pt x="151" y="13"/>
                  </a:cubicBezTo>
                  <a:cubicBezTo>
                    <a:pt x="152" y="13"/>
                    <a:pt x="153" y="13"/>
                    <a:pt x="154" y="13"/>
                  </a:cubicBezTo>
                  <a:cubicBezTo>
                    <a:pt x="155" y="11"/>
                    <a:pt x="156" y="9"/>
                    <a:pt x="158" y="8"/>
                  </a:cubicBezTo>
                  <a:cubicBezTo>
                    <a:pt x="165" y="0"/>
                    <a:pt x="178" y="0"/>
                    <a:pt x="185" y="8"/>
                  </a:cubicBezTo>
                  <a:cubicBezTo>
                    <a:pt x="187" y="10"/>
                    <a:pt x="189" y="14"/>
                    <a:pt x="190" y="17"/>
                  </a:cubicBezTo>
                  <a:cubicBezTo>
                    <a:pt x="253" y="33"/>
                    <a:pt x="300" y="89"/>
                    <a:pt x="300" y="157"/>
                  </a:cubicBezTo>
                  <a:cubicBezTo>
                    <a:pt x="300" y="236"/>
                    <a:pt x="235" y="301"/>
                    <a:pt x="156" y="301"/>
                  </a:cubicBezTo>
                  <a:cubicBezTo>
                    <a:pt x="77" y="301"/>
                    <a:pt x="12" y="236"/>
                    <a:pt x="12" y="157"/>
                  </a:cubicBezTo>
                  <a:cubicBezTo>
                    <a:pt x="12" y="148"/>
                    <a:pt x="13" y="139"/>
                    <a:pt x="15" y="131"/>
                  </a:cubicBezTo>
                  <a:cubicBezTo>
                    <a:pt x="14" y="130"/>
                    <a:pt x="14" y="128"/>
                    <a:pt x="14" y="127"/>
                  </a:cubicBezTo>
                  <a:cubicBezTo>
                    <a:pt x="14" y="119"/>
                    <a:pt x="17" y="111"/>
                    <a:pt x="22" y="105"/>
                  </a:cubicBezTo>
                  <a:cubicBezTo>
                    <a:pt x="38" y="64"/>
                    <a:pt x="71" y="33"/>
                    <a:pt x="113" y="20"/>
                  </a:cubicBezTo>
                  <a:cubicBezTo>
                    <a:pt x="113" y="19"/>
                    <a:pt x="113" y="19"/>
                    <a:pt x="113" y="18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9"/>
                    <a:pt x="113" y="8"/>
                    <a:pt x="113" y="7"/>
                  </a:cubicBezTo>
                  <a:cubicBezTo>
                    <a:pt x="48" y="26"/>
                    <a:pt x="0" y="86"/>
                    <a:pt x="0" y="157"/>
                  </a:cubicBezTo>
                  <a:cubicBezTo>
                    <a:pt x="0" y="243"/>
                    <a:pt x="70" y="313"/>
                    <a:pt x="156" y="313"/>
                  </a:cubicBezTo>
                  <a:cubicBezTo>
                    <a:pt x="242" y="313"/>
                    <a:pt x="312" y="243"/>
                    <a:pt x="312" y="157"/>
                  </a:cubicBezTo>
                  <a:cubicBezTo>
                    <a:pt x="312" y="71"/>
                    <a:pt x="242" y="1"/>
                    <a:pt x="156" y="1"/>
                  </a:cubicBez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23">
              <a:extLst>
                <a:ext uri="{FF2B5EF4-FFF2-40B4-BE49-F238E27FC236}">
                  <a16:creationId xmlns:a16="http://schemas.microsoft.com/office/drawing/2014/main" id="{E6D8FC55-189E-4C4E-B5FC-4E2282191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488" y="4271963"/>
              <a:ext cx="965200" cy="741362"/>
            </a:xfrm>
            <a:custGeom>
              <a:avLst/>
              <a:gdLst>
                <a:gd name="T0" fmla="*/ 230 w 254"/>
                <a:gd name="T1" fmla="*/ 65 h 195"/>
                <a:gd name="T2" fmla="*/ 224 w 254"/>
                <a:gd name="T3" fmla="*/ 9 h 195"/>
                <a:gd name="T4" fmla="*/ 218 w 254"/>
                <a:gd name="T5" fmla="*/ 0 h 195"/>
                <a:gd name="T6" fmla="*/ 184 w 254"/>
                <a:gd name="T7" fmla="*/ 21 h 195"/>
                <a:gd name="T8" fmla="*/ 167 w 254"/>
                <a:gd name="T9" fmla="*/ 24 h 195"/>
                <a:gd name="T10" fmla="*/ 203 w 254"/>
                <a:gd name="T11" fmla="*/ 49 h 195"/>
                <a:gd name="T12" fmla="*/ 219 w 254"/>
                <a:gd name="T13" fmla="*/ 74 h 195"/>
                <a:gd name="T14" fmla="*/ 238 w 254"/>
                <a:gd name="T15" fmla="*/ 80 h 195"/>
                <a:gd name="T16" fmla="*/ 241 w 254"/>
                <a:gd name="T17" fmla="*/ 107 h 195"/>
                <a:gd name="T18" fmla="*/ 225 w 254"/>
                <a:gd name="T19" fmla="*/ 111 h 195"/>
                <a:gd name="T20" fmla="*/ 199 w 254"/>
                <a:gd name="T21" fmla="*/ 147 h 195"/>
                <a:gd name="T22" fmla="*/ 196 w 254"/>
                <a:gd name="T23" fmla="*/ 179 h 195"/>
                <a:gd name="T24" fmla="*/ 165 w 254"/>
                <a:gd name="T25" fmla="*/ 181 h 195"/>
                <a:gd name="T26" fmla="*/ 163 w 254"/>
                <a:gd name="T27" fmla="*/ 169 h 195"/>
                <a:gd name="T28" fmla="*/ 115 w 254"/>
                <a:gd name="T29" fmla="*/ 162 h 195"/>
                <a:gd name="T30" fmla="*/ 108 w 254"/>
                <a:gd name="T31" fmla="*/ 179 h 195"/>
                <a:gd name="T32" fmla="*/ 77 w 254"/>
                <a:gd name="T33" fmla="*/ 181 h 195"/>
                <a:gd name="T34" fmla="*/ 75 w 254"/>
                <a:gd name="T35" fmla="*/ 160 h 195"/>
                <a:gd name="T36" fmla="*/ 37 w 254"/>
                <a:gd name="T37" fmla="*/ 96 h 195"/>
                <a:gd name="T38" fmla="*/ 109 w 254"/>
                <a:gd name="T39" fmla="*/ 30 h 195"/>
                <a:gd name="T40" fmla="*/ 109 w 254"/>
                <a:gd name="T41" fmla="*/ 16 h 195"/>
                <a:gd name="T42" fmla="*/ 26 w 254"/>
                <a:gd name="T43" fmla="*/ 75 h 195"/>
                <a:gd name="T44" fmla="*/ 14 w 254"/>
                <a:gd name="T45" fmla="*/ 65 h 195"/>
                <a:gd name="T46" fmla="*/ 31 w 254"/>
                <a:gd name="T47" fmla="*/ 48 h 195"/>
                <a:gd name="T48" fmla="*/ 0 w 254"/>
                <a:gd name="T49" fmla="*/ 65 h 195"/>
                <a:gd name="T50" fmla="*/ 23 w 254"/>
                <a:gd name="T51" fmla="*/ 96 h 195"/>
                <a:gd name="T52" fmla="*/ 61 w 254"/>
                <a:gd name="T53" fmla="*/ 179 h 195"/>
                <a:gd name="T54" fmla="*/ 106 w 254"/>
                <a:gd name="T55" fmla="*/ 195 h 195"/>
                <a:gd name="T56" fmla="*/ 122 w 254"/>
                <a:gd name="T57" fmla="*/ 176 h 195"/>
                <a:gd name="T58" fmla="*/ 149 w 254"/>
                <a:gd name="T59" fmla="*/ 179 h 195"/>
                <a:gd name="T60" fmla="*/ 194 w 254"/>
                <a:gd name="T61" fmla="*/ 195 h 195"/>
                <a:gd name="T62" fmla="*/ 210 w 254"/>
                <a:gd name="T63" fmla="*/ 155 h 195"/>
                <a:gd name="T64" fmla="*/ 240 w 254"/>
                <a:gd name="T65" fmla="*/ 123 h 195"/>
                <a:gd name="T66" fmla="*/ 254 w 254"/>
                <a:gd name="T67" fmla="*/ 82 h 195"/>
                <a:gd name="T68" fmla="*/ 208 w 254"/>
                <a:gd name="T69" fmla="*/ 16 h 195"/>
                <a:gd name="T70" fmla="*/ 197 w 254"/>
                <a:gd name="T71" fmla="*/ 2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4" h="195">
                  <a:moveTo>
                    <a:pt x="240" y="66"/>
                  </a:moveTo>
                  <a:cubicBezTo>
                    <a:pt x="230" y="65"/>
                    <a:pt x="230" y="65"/>
                    <a:pt x="230" y="65"/>
                  </a:cubicBezTo>
                  <a:cubicBezTo>
                    <a:pt x="227" y="57"/>
                    <a:pt x="222" y="50"/>
                    <a:pt x="216" y="43"/>
                  </a:cubicBezTo>
                  <a:cubicBezTo>
                    <a:pt x="224" y="9"/>
                    <a:pt x="224" y="9"/>
                    <a:pt x="224" y="9"/>
                  </a:cubicBezTo>
                  <a:cubicBezTo>
                    <a:pt x="225" y="7"/>
                    <a:pt x="224" y="5"/>
                    <a:pt x="223" y="3"/>
                  </a:cubicBezTo>
                  <a:cubicBezTo>
                    <a:pt x="222" y="1"/>
                    <a:pt x="220" y="0"/>
                    <a:pt x="218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03" y="0"/>
                    <a:pt x="190" y="9"/>
                    <a:pt x="184" y="21"/>
                  </a:cubicBezTo>
                  <a:cubicBezTo>
                    <a:pt x="181" y="20"/>
                    <a:pt x="178" y="19"/>
                    <a:pt x="175" y="19"/>
                  </a:cubicBezTo>
                  <a:cubicBezTo>
                    <a:pt x="171" y="18"/>
                    <a:pt x="168" y="20"/>
                    <a:pt x="167" y="24"/>
                  </a:cubicBezTo>
                  <a:cubicBezTo>
                    <a:pt x="166" y="27"/>
                    <a:pt x="168" y="31"/>
                    <a:pt x="172" y="32"/>
                  </a:cubicBezTo>
                  <a:cubicBezTo>
                    <a:pt x="184" y="35"/>
                    <a:pt x="195" y="41"/>
                    <a:pt x="203" y="49"/>
                  </a:cubicBezTo>
                  <a:cubicBezTo>
                    <a:pt x="203" y="50"/>
                    <a:pt x="204" y="50"/>
                    <a:pt x="204" y="51"/>
                  </a:cubicBezTo>
                  <a:cubicBezTo>
                    <a:pt x="211" y="57"/>
                    <a:pt x="215" y="65"/>
                    <a:pt x="219" y="74"/>
                  </a:cubicBezTo>
                  <a:cubicBezTo>
                    <a:pt x="219" y="76"/>
                    <a:pt x="222" y="78"/>
                    <a:pt x="224" y="78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40" y="80"/>
                    <a:pt x="241" y="81"/>
                    <a:pt x="241" y="82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41" y="108"/>
                    <a:pt x="240" y="109"/>
                    <a:pt x="238" y="109"/>
                  </a:cubicBezTo>
                  <a:cubicBezTo>
                    <a:pt x="225" y="111"/>
                    <a:pt x="225" y="111"/>
                    <a:pt x="225" y="111"/>
                  </a:cubicBezTo>
                  <a:cubicBezTo>
                    <a:pt x="223" y="111"/>
                    <a:pt x="220" y="113"/>
                    <a:pt x="219" y="116"/>
                  </a:cubicBezTo>
                  <a:cubicBezTo>
                    <a:pt x="216" y="128"/>
                    <a:pt x="208" y="139"/>
                    <a:pt x="199" y="147"/>
                  </a:cubicBezTo>
                  <a:cubicBezTo>
                    <a:pt x="197" y="148"/>
                    <a:pt x="196" y="150"/>
                    <a:pt x="196" y="152"/>
                  </a:cubicBezTo>
                  <a:cubicBezTo>
                    <a:pt x="196" y="179"/>
                    <a:pt x="196" y="179"/>
                    <a:pt x="196" y="179"/>
                  </a:cubicBezTo>
                  <a:cubicBezTo>
                    <a:pt x="196" y="180"/>
                    <a:pt x="195" y="181"/>
                    <a:pt x="194" y="181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164" y="181"/>
                    <a:pt x="163" y="180"/>
                    <a:pt x="163" y="179"/>
                  </a:cubicBezTo>
                  <a:cubicBezTo>
                    <a:pt x="163" y="169"/>
                    <a:pt x="163" y="169"/>
                    <a:pt x="163" y="169"/>
                  </a:cubicBezTo>
                  <a:cubicBezTo>
                    <a:pt x="163" y="165"/>
                    <a:pt x="160" y="162"/>
                    <a:pt x="156" y="162"/>
                  </a:cubicBezTo>
                  <a:cubicBezTo>
                    <a:pt x="115" y="162"/>
                    <a:pt x="115" y="162"/>
                    <a:pt x="115" y="162"/>
                  </a:cubicBezTo>
                  <a:cubicBezTo>
                    <a:pt x="111" y="162"/>
                    <a:pt x="108" y="165"/>
                    <a:pt x="108" y="16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80"/>
                    <a:pt x="107" y="181"/>
                    <a:pt x="106" y="181"/>
                  </a:cubicBezTo>
                  <a:cubicBezTo>
                    <a:pt x="77" y="181"/>
                    <a:pt x="77" y="181"/>
                    <a:pt x="77" y="181"/>
                  </a:cubicBezTo>
                  <a:cubicBezTo>
                    <a:pt x="76" y="181"/>
                    <a:pt x="75" y="180"/>
                    <a:pt x="75" y="179"/>
                  </a:cubicBezTo>
                  <a:cubicBezTo>
                    <a:pt x="75" y="160"/>
                    <a:pt x="75" y="160"/>
                    <a:pt x="75" y="160"/>
                  </a:cubicBezTo>
                  <a:cubicBezTo>
                    <a:pt x="75" y="158"/>
                    <a:pt x="74" y="155"/>
                    <a:pt x="71" y="154"/>
                  </a:cubicBezTo>
                  <a:cubicBezTo>
                    <a:pt x="50" y="142"/>
                    <a:pt x="37" y="120"/>
                    <a:pt x="37" y="96"/>
                  </a:cubicBezTo>
                  <a:cubicBezTo>
                    <a:pt x="37" y="60"/>
                    <a:pt x="67" y="30"/>
                    <a:pt x="103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3" y="30"/>
                    <a:pt x="116" y="27"/>
                    <a:pt x="116" y="23"/>
                  </a:cubicBezTo>
                  <a:cubicBezTo>
                    <a:pt x="116" y="20"/>
                    <a:pt x="113" y="16"/>
                    <a:pt x="109" y="16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7" y="16"/>
                    <a:pt x="35" y="40"/>
                    <a:pt x="26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18" y="75"/>
                    <a:pt x="14" y="71"/>
                    <a:pt x="14" y="65"/>
                  </a:cubicBezTo>
                  <a:cubicBezTo>
                    <a:pt x="14" y="60"/>
                    <a:pt x="18" y="55"/>
                    <a:pt x="24" y="55"/>
                  </a:cubicBezTo>
                  <a:cubicBezTo>
                    <a:pt x="28" y="55"/>
                    <a:pt x="31" y="52"/>
                    <a:pt x="31" y="48"/>
                  </a:cubicBezTo>
                  <a:cubicBezTo>
                    <a:pt x="31" y="44"/>
                    <a:pt x="28" y="41"/>
                    <a:pt x="24" y="41"/>
                  </a:cubicBezTo>
                  <a:cubicBezTo>
                    <a:pt x="11" y="41"/>
                    <a:pt x="0" y="52"/>
                    <a:pt x="0" y="65"/>
                  </a:cubicBezTo>
                  <a:cubicBezTo>
                    <a:pt x="0" y="78"/>
                    <a:pt x="11" y="89"/>
                    <a:pt x="24" y="89"/>
                  </a:cubicBezTo>
                  <a:cubicBezTo>
                    <a:pt x="23" y="91"/>
                    <a:pt x="23" y="94"/>
                    <a:pt x="23" y="96"/>
                  </a:cubicBezTo>
                  <a:cubicBezTo>
                    <a:pt x="23" y="124"/>
                    <a:pt x="38" y="150"/>
                    <a:pt x="61" y="164"/>
                  </a:cubicBezTo>
                  <a:cubicBezTo>
                    <a:pt x="61" y="179"/>
                    <a:pt x="61" y="179"/>
                    <a:pt x="61" y="179"/>
                  </a:cubicBezTo>
                  <a:cubicBezTo>
                    <a:pt x="61" y="188"/>
                    <a:pt x="69" y="195"/>
                    <a:pt x="77" y="195"/>
                  </a:cubicBezTo>
                  <a:cubicBezTo>
                    <a:pt x="106" y="195"/>
                    <a:pt x="106" y="195"/>
                    <a:pt x="106" y="195"/>
                  </a:cubicBezTo>
                  <a:cubicBezTo>
                    <a:pt x="115" y="195"/>
                    <a:pt x="122" y="188"/>
                    <a:pt x="122" y="179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49" y="176"/>
                    <a:pt x="149" y="176"/>
                    <a:pt x="149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49" y="188"/>
                    <a:pt x="156" y="195"/>
                    <a:pt x="165" y="195"/>
                  </a:cubicBezTo>
                  <a:cubicBezTo>
                    <a:pt x="194" y="195"/>
                    <a:pt x="194" y="195"/>
                    <a:pt x="194" y="195"/>
                  </a:cubicBezTo>
                  <a:cubicBezTo>
                    <a:pt x="203" y="195"/>
                    <a:pt x="210" y="188"/>
                    <a:pt x="210" y="179"/>
                  </a:cubicBezTo>
                  <a:cubicBezTo>
                    <a:pt x="210" y="155"/>
                    <a:pt x="210" y="155"/>
                    <a:pt x="210" y="155"/>
                  </a:cubicBezTo>
                  <a:cubicBezTo>
                    <a:pt x="219" y="147"/>
                    <a:pt x="227" y="136"/>
                    <a:pt x="231" y="124"/>
                  </a:cubicBezTo>
                  <a:cubicBezTo>
                    <a:pt x="240" y="123"/>
                    <a:pt x="240" y="123"/>
                    <a:pt x="240" y="123"/>
                  </a:cubicBezTo>
                  <a:cubicBezTo>
                    <a:pt x="248" y="122"/>
                    <a:pt x="254" y="115"/>
                    <a:pt x="254" y="107"/>
                  </a:cubicBezTo>
                  <a:cubicBezTo>
                    <a:pt x="254" y="82"/>
                    <a:pt x="254" y="82"/>
                    <a:pt x="254" y="82"/>
                  </a:cubicBezTo>
                  <a:cubicBezTo>
                    <a:pt x="254" y="74"/>
                    <a:pt x="248" y="67"/>
                    <a:pt x="240" y="66"/>
                  </a:cubicBezTo>
                  <a:close/>
                  <a:moveTo>
                    <a:pt x="208" y="16"/>
                  </a:moveTo>
                  <a:cubicBezTo>
                    <a:pt x="204" y="32"/>
                    <a:pt x="204" y="32"/>
                    <a:pt x="204" y="32"/>
                  </a:cubicBezTo>
                  <a:cubicBezTo>
                    <a:pt x="202" y="31"/>
                    <a:pt x="199" y="29"/>
                    <a:pt x="197" y="27"/>
                  </a:cubicBezTo>
                  <a:cubicBezTo>
                    <a:pt x="199" y="22"/>
                    <a:pt x="203" y="18"/>
                    <a:pt x="208" y="16"/>
                  </a:cubicBez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24">
              <a:extLst>
                <a:ext uri="{FF2B5EF4-FFF2-40B4-BE49-F238E27FC236}">
                  <a16:creationId xmlns:a16="http://schemas.microsoft.com/office/drawing/2014/main" id="{1FB2725F-E300-400C-878A-2D1C0D64F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8925" y="4511675"/>
              <a:ext cx="53975" cy="57150"/>
            </a:xfrm>
            <a:custGeom>
              <a:avLst/>
              <a:gdLst>
                <a:gd name="T0" fmla="*/ 12 w 14"/>
                <a:gd name="T1" fmla="*/ 13 h 15"/>
                <a:gd name="T2" fmla="*/ 14 w 14"/>
                <a:gd name="T3" fmla="*/ 8 h 15"/>
                <a:gd name="T4" fmla="*/ 12 w 14"/>
                <a:gd name="T5" fmla="*/ 3 h 15"/>
                <a:gd name="T6" fmla="*/ 2 w 14"/>
                <a:gd name="T7" fmla="*/ 3 h 15"/>
                <a:gd name="T8" fmla="*/ 0 w 14"/>
                <a:gd name="T9" fmla="*/ 8 h 15"/>
                <a:gd name="T10" fmla="*/ 2 w 14"/>
                <a:gd name="T11" fmla="*/ 13 h 15"/>
                <a:gd name="T12" fmla="*/ 7 w 14"/>
                <a:gd name="T13" fmla="*/ 15 h 15"/>
                <a:gd name="T14" fmla="*/ 12 w 14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5">
                  <a:moveTo>
                    <a:pt x="12" y="13"/>
                  </a:moveTo>
                  <a:cubicBezTo>
                    <a:pt x="13" y="11"/>
                    <a:pt x="14" y="9"/>
                    <a:pt x="14" y="8"/>
                  </a:cubicBezTo>
                  <a:cubicBezTo>
                    <a:pt x="14" y="6"/>
                    <a:pt x="13" y="4"/>
                    <a:pt x="12" y="3"/>
                  </a:cubicBezTo>
                  <a:cubicBezTo>
                    <a:pt x="10" y="0"/>
                    <a:pt x="5" y="0"/>
                    <a:pt x="2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0" y="9"/>
                    <a:pt x="1" y="11"/>
                    <a:pt x="2" y="13"/>
                  </a:cubicBezTo>
                  <a:cubicBezTo>
                    <a:pt x="4" y="14"/>
                    <a:pt x="5" y="15"/>
                    <a:pt x="7" y="15"/>
                  </a:cubicBezTo>
                  <a:cubicBezTo>
                    <a:pt x="9" y="15"/>
                    <a:pt x="11" y="14"/>
                    <a:pt x="12" y="13"/>
                  </a:cubicBez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25">
              <a:extLst>
                <a:ext uri="{FF2B5EF4-FFF2-40B4-BE49-F238E27FC236}">
                  <a16:creationId xmlns:a16="http://schemas.microsoft.com/office/drawing/2014/main" id="{08B28F81-F6D1-4884-884C-3EDAC116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4159250"/>
              <a:ext cx="50800" cy="125412"/>
            </a:xfrm>
            <a:custGeom>
              <a:avLst/>
              <a:gdLst>
                <a:gd name="T0" fmla="*/ 6 w 13"/>
                <a:gd name="T1" fmla="*/ 33 h 33"/>
                <a:gd name="T2" fmla="*/ 13 w 13"/>
                <a:gd name="T3" fmla="*/ 26 h 33"/>
                <a:gd name="T4" fmla="*/ 13 w 13"/>
                <a:gd name="T5" fmla="*/ 7 h 33"/>
                <a:gd name="T6" fmla="*/ 6 w 13"/>
                <a:gd name="T7" fmla="*/ 0 h 33"/>
                <a:gd name="T8" fmla="*/ 0 w 13"/>
                <a:gd name="T9" fmla="*/ 7 h 33"/>
                <a:gd name="T10" fmla="*/ 0 w 13"/>
                <a:gd name="T11" fmla="*/ 26 h 33"/>
                <a:gd name="T12" fmla="*/ 6 w 13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3">
                  <a:moveTo>
                    <a:pt x="6" y="33"/>
                  </a:moveTo>
                  <a:cubicBezTo>
                    <a:pt x="10" y="33"/>
                    <a:pt x="13" y="30"/>
                    <a:pt x="13" y="2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3" y="33"/>
                    <a:pt x="6" y="33"/>
                  </a:cubicBez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26">
              <a:extLst>
                <a:ext uri="{FF2B5EF4-FFF2-40B4-BE49-F238E27FC236}">
                  <a16:creationId xmlns:a16="http://schemas.microsoft.com/office/drawing/2014/main" id="{4FED6AB5-C4EF-40DC-9147-B4B64C3A4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538" y="4086225"/>
              <a:ext cx="50800" cy="57150"/>
            </a:xfrm>
            <a:custGeom>
              <a:avLst/>
              <a:gdLst>
                <a:gd name="T0" fmla="*/ 6 w 13"/>
                <a:gd name="T1" fmla="*/ 15 h 15"/>
                <a:gd name="T2" fmla="*/ 11 w 13"/>
                <a:gd name="T3" fmla="*/ 13 h 15"/>
                <a:gd name="T4" fmla="*/ 13 w 13"/>
                <a:gd name="T5" fmla="*/ 8 h 15"/>
                <a:gd name="T6" fmla="*/ 11 w 13"/>
                <a:gd name="T7" fmla="*/ 3 h 15"/>
                <a:gd name="T8" fmla="*/ 11 w 13"/>
                <a:gd name="T9" fmla="*/ 3 h 15"/>
                <a:gd name="T10" fmla="*/ 2 w 13"/>
                <a:gd name="T11" fmla="*/ 3 h 15"/>
                <a:gd name="T12" fmla="*/ 0 w 13"/>
                <a:gd name="T13" fmla="*/ 8 h 15"/>
                <a:gd name="T14" fmla="*/ 2 w 13"/>
                <a:gd name="T15" fmla="*/ 13 h 15"/>
                <a:gd name="T16" fmla="*/ 6 w 13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6" y="15"/>
                  </a:moveTo>
                  <a:cubicBezTo>
                    <a:pt x="8" y="15"/>
                    <a:pt x="10" y="14"/>
                    <a:pt x="11" y="13"/>
                  </a:cubicBezTo>
                  <a:cubicBezTo>
                    <a:pt x="13" y="11"/>
                    <a:pt x="13" y="10"/>
                    <a:pt x="13" y="8"/>
                  </a:cubicBezTo>
                  <a:cubicBezTo>
                    <a:pt x="13" y="6"/>
                    <a:pt x="13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0"/>
                    <a:pt x="4" y="0"/>
                    <a:pt x="2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0" y="10"/>
                    <a:pt x="0" y="11"/>
                    <a:pt x="2" y="13"/>
                  </a:cubicBezTo>
                  <a:cubicBezTo>
                    <a:pt x="3" y="14"/>
                    <a:pt x="5" y="15"/>
                    <a:pt x="6" y="15"/>
                  </a:cubicBez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27">
              <a:extLst>
                <a:ext uri="{FF2B5EF4-FFF2-40B4-BE49-F238E27FC236}">
                  <a16:creationId xmlns:a16="http://schemas.microsoft.com/office/drawing/2014/main" id="{110EE456-E2E3-4D46-BAB9-2EDEAC497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" y="4048125"/>
              <a:ext cx="52388" cy="84137"/>
            </a:xfrm>
            <a:custGeom>
              <a:avLst/>
              <a:gdLst>
                <a:gd name="T0" fmla="*/ 7 w 14"/>
                <a:gd name="T1" fmla="*/ 22 h 22"/>
                <a:gd name="T2" fmla="*/ 14 w 14"/>
                <a:gd name="T3" fmla="*/ 15 h 22"/>
                <a:gd name="T4" fmla="*/ 14 w 14"/>
                <a:gd name="T5" fmla="*/ 7 h 22"/>
                <a:gd name="T6" fmla="*/ 7 w 14"/>
                <a:gd name="T7" fmla="*/ 0 h 22"/>
                <a:gd name="T8" fmla="*/ 0 w 14"/>
                <a:gd name="T9" fmla="*/ 7 h 22"/>
                <a:gd name="T10" fmla="*/ 0 w 14"/>
                <a:gd name="T11" fmla="*/ 15 h 22"/>
                <a:gd name="T12" fmla="*/ 7 w 14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2">
                  <a:moveTo>
                    <a:pt x="7" y="22"/>
                  </a:moveTo>
                  <a:cubicBezTo>
                    <a:pt x="11" y="22"/>
                    <a:pt x="14" y="19"/>
                    <a:pt x="14" y="1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3" y="22"/>
                    <a:pt x="7" y="22"/>
                  </a:cubicBez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6AF32B9D-6DEB-4974-8537-FA72F54D8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4611688"/>
              <a:ext cx="52388" cy="52387"/>
            </a:xfrm>
            <a:custGeom>
              <a:avLst/>
              <a:gdLst>
                <a:gd name="T0" fmla="*/ 14 w 14"/>
                <a:gd name="T1" fmla="*/ 7 h 14"/>
                <a:gd name="T2" fmla="*/ 14 w 14"/>
                <a:gd name="T3" fmla="*/ 7 h 14"/>
                <a:gd name="T4" fmla="*/ 7 w 14"/>
                <a:gd name="T5" fmla="*/ 0 h 14"/>
                <a:gd name="T6" fmla="*/ 0 w 14"/>
                <a:gd name="T7" fmla="*/ 7 h 14"/>
                <a:gd name="T8" fmla="*/ 7 w 14"/>
                <a:gd name="T9" fmla="*/ 14 h 14"/>
                <a:gd name="T10" fmla="*/ 14 w 14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1905E22B-DBB3-4BE5-B12D-B495FABCF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225" y="4675188"/>
              <a:ext cx="136525" cy="152400"/>
            </a:xfrm>
            <a:custGeom>
              <a:avLst/>
              <a:gdLst>
                <a:gd name="T0" fmla="*/ 24 w 36"/>
                <a:gd name="T1" fmla="*/ 39 h 40"/>
                <a:gd name="T2" fmla="*/ 28 w 36"/>
                <a:gd name="T3" fmla="*/ 40 h 40"/>
                <a:gd name="T4" fmla="*/ 34 w 36"/>
                <a:gd name="T5" fmla="*/ 36 h 40"/>
                <a:gd name="T6" fmla="*/ 32 w 36"/>
                <a:gd name="T7" fmla="*/ 27 h 40"/>
                <a:gd name="T8" fmla="*/ 32 w 36"/>
                <a:gd name="T9" fmla="*/ 27 h 40"/>
                <a:gd name="T10" fmla="*/ 14 w 36"/>
                <a:gd name="T11" fmla="*/ 5 h 40"/>
                <a:gd name="T12" fmla="*/ 5 w 36"/>
                <a:gd name="T13" fmla="*/ 1 h 40"/>
                <a:gd name="T14" fmla="*/ 1 w 36"/>
                <a:gd name="T15" fmla="*/ 10 h 40"/>
                <a:gd name="T16" fmla="*/ 24 w 36"/>
                <a:gd name="T17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40">
                  <a:moveTo>
                    <a:pt x="24" y="39"/>
                  </a:moveTo>
                  <a:cubicBezTo>
                    <a:pt x="25" y="39"/>
                    <a:pt x="27" y="40"/>
                    <a:pt x="28" y="40"/>
                  </a:cubicBezTo>
                  <a:cubicBezTo>
                    <a:pt x="30" y="40"/>
                    <a:pt x="33" y="38"/>
                    <a:pt x="34" y="36"/>
                  </a:cubicBezTo>
                  <a:cubicBezTo>
                    <a:pt x="36" y="33"/>
                    <a:pt x="35" y="29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3" y="22"/>
                    <a:pt x="17" y="14"/>
                    <a:pt x="14" y="5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1" y="3"/>
                    <a:pt x="0" y="7"/>
                    <a:pt x="1" y="10"/>
                  </a:cubicBezTo>
                  <a:cubicBezTo>
                    <a:pt x="5" y="22"/>
                    <a:pt x="14" y="32"/>
                    <a:pt x="24" y="39"/>
                  </a:cubicBez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30">
              <a:extLst>
                <a:ext uri="{FF2B5EF4-FFF2-40B4-BE49-F238E27FC236}">
                  <a16:creationId xmlns:a16="http://schemas.microsoft.com/office/drawing/2014/main" id="{F528C3D4-42B2-481E-BA50-9674031C62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6813" y="4140200"/>
              <a:ext cx="171450" cy="169862"/>
            </a:xfrm>
            <a:custGeom>
              <a:avLst/>
              <a:gdLst>
                <a:gd name="T0" fmla="*/ 23 w 45"/>
                <a:gd name="T1" fmla="*/ 45 h 45"/>
                <a:gd name="T2" fmla="*/ 45 w 45"/>
                <a:gd name="T3" fmla="*/ 22 h 45"/>
                <a:gd name="T4" fmla="*/ 23 w 45"/>
                <a:gd name="T5" fmla="*/ 0 h 45"/>
                <a:gd name="T6" fmla="*/ 0 w 45"/>
                <a:gd name="T7" fmla="*/ 22 h 45"/>
                <a:gd name="T8" fmla="*/ 23 w 45"/>
                <a:gd name="T9" fmla="*/ 45 h 45"/>
                <a:gd name="T10" fmla="*/ 14 w 45"/>
                <a:gd name="T11" fmla="*/ 22 h 45"/>
                <a:gd name="T12" fmla="*/ 23 w 45"/>
                <a:gd name="T13" fmla="*/ 13 h 45"/>
                <a:gd name="T14" fmla="*/ 32 w 45"/>
                <a:gd name="T15" fmla="*/ 22 h 45"/>
                <a:gd name="T16" fmla="*/ 23 w 45"/>
                <a:gd name="T17" fmla="*/ 31 h 45"/>
                <a:gd name="T18" fmla="*/ 14 w 45"/>
                <a:gd name="T1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" h="45">
                  <a:moveTo>
                    <a:pt x="23" y="45"/>
                  </a:moveTo>
                  <a:cubicBezTo>
                    <a:pt x="35" y="45"/>
                    <a:pt x="45" y="35"/>
                    <a:pt x="45" y="22"/>
                  </a:cubicBezTo>
                  <a:cubicBezTo>
                    <a:pt x="45" y="10"/>
                    <a:pt x="35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5"/>
                    <a:pt x="10" y="45"/>
                    <a:pt x="23" y="45"/>
                  </a:cubicBezTo>
                  <a:close/>
                  <a:moveTo>
                    <a:pt x="14" y="22"/>
                  </a:moveTo>
                  <a:cubicBezTo>
                    <a:pt x="14" y="17"/>
                    <a:pt x="18" y="13"/>
                    <a:pt x="23" y="13"/>
                  </a:cubicBezTo>
                  <a:cubicBezTo>
                    <a:pt x="28" y="13"/>
                    <a:pt x="32" y="17"/>
                    <a:pt x="32" y="22"/>
                  </a:cubicBezTo>
                  <a:cubicBezTo>
                    <a:pt x="32" y="27"/>
                    <a:pt x="28" y="31"/>
                    <a:pt x="23" y="31"/>
                  </a:cubicBezTo>
                  <a:cubicBezTo>
                    <a:pt x="18" y="31"/>
                    <a:pt x="14" y="27"/>
                    <a:pt x="14" y="22"/>
                  </a:cubicBez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31">
              <a:extLst>
                <a:ext uri="{FF2B5EF4-FFF2-40B4-BE49-F238E27FC236}">
                  <a16:creationId xmlns:a16="http://schemas.microsoft.com/office/drawing/2014/main" id="{EA56462A-DA97-42EC-BB4E-2BEF4D9435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0788" y="4322763"/>
              <a:ext cx="292100" cy="174625"/>
            </a:xfrm>
            <a:custGeom>
              <a:avLst/>
              <a:gdLst>
                <a:gd name="T0" fmla="*/ 28 w 77"/>
                <a:gd name="T1" fmla="*/ 32 h 46"/>
                <a:gd name="T2" fmla="*/ 7 w 77"/>
                <a:gd name="T3" fmla="*/ 32 h 46"/>
                <a:gd name="T4" fmla="*/ 0 w 77"/>
                <a:gd name="T5" fmla="*/ 39 h 46"/>
                <a:gd name="T6" fmla="*/ 7 w 77"/>
                <a:gd name="T7" fmla="*/ 46 h 46"/>
                <a:gd name="T8" fmla="*/ 70 w 77"/>
                <a:gd name="T9" fmla="*/ 46 h 46"/>
                <a:gd name="T10" fmla="*/ 77 w 77"/>
                <a:gd name="T11" fmla="*/ 39 h 46"/>
                <a:gd name="T12" fmla="*/ 70 w 77"/>
                <a:gd name="T13" fmla="*/ 32 h 46"/>
                <a:gd name="T14" fmla="*/ 69 w 77"/>
                <a:gd name="T15" fmla="*/ 32 h 46"/>
                <a:gd name="T16" fmla="*/ 71 w 77"/>
                <a:gd name="T17" fmla="*/ 23 h 46"/>
                <a:gd name="T18" fmla="*/ 48 w 77"/>
                <a:gd name="T19" fmla="*/ 0 h 46"/>
                <a:gd name="T20" fmla="*/ 26 w 77"/>
                <a:gd name="T21" fmla="*/ 23 h 46"/>
                <a:gd name="T22" fmla="*/ 28 w 77"/>
                <a:gd name="T23" fmla="*/ 32 h 46"/>
                <a:gd name="T24" fmla="*/ 40 w 77"/>
                <a:gd name="T25" fmla="*/ 23 h 46"/>
                <a:gd name="T26" fmla="*/ 48 w 77"/>
                <a:gd name="T27" fmla="*/ 14 h 46"/>
                <a:gd name="T28" fmla="*/ 57 w 77"/>
                <a:gd name="T29" fmla="*/ 23 h 46"/>
                <a:gd name="T30" fmla="*/ 48 w 77"/>
                <a:gd name="T31" fmla="*/ 32 h 46"/>
                <a:gd name="T32" fmla="*/ 40 w 77"/>
                <a:gd name="T3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28" y="32"/>
                  </a:moveTo>
                  <a:cubicBezTo>
                    <a:pt x="7" y="32"/>
                    <a:pt x="7" y="32"/>
                    <a:pt x="7" y="32"/>
                  </a:cubicBezTo>
                  <a:cubicBezTo>
                    <a:pt x="3" y="32"/>
                    <a:pt x="0" y="35"/>
                    <a:pt x="0" y="39"/>
                  </a:cubicBezTo>
                  <a:cubicBezTo>
                    <a:pt x="0" y="42"/>
                    <a:pt x="3" y="46"/>
                    <a:pt x="7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4" y="46"/>
                    <a:pt x="77" y="42"/>
                    <a:pt x="77" y="39"/>
                  </a:cubicBezTo>
                  <a:cubicBezTo>
                    <a:pt x="77" y="35"/>
                    <a:pt x="74" y="32"/>
                    <a:pt x="70" y="32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0" y="29"/>
                    <a:pt x="71" y="26"/>
                    <a:pt x="71" y="23"/>
                  </a:cubicBezTo>
                  <a:cubicBezTo>
                    <a:pt x="71" y="11"/>
                    <a:pt x="61" y="0"/>
                    <a:pt x="48" y="0"/>
                  </a:cubicBezTo>
                  <a:cubicBezTo>
                    <a:pt x="36" y="0"/>
                    <a:pt x="26" y="11"/>
                    <a:pt x="26" y="23"/>
                  </a:cubicBezTo>
                  <a:cubicBezTo>
                    <a:pt x="26" y="26"/>
                    <a:pt x="27" y="29"/>
                    <a:pt x="28" y="32"/>
                  </a:cubicBezTo>
                  <a:close/>
                  <a:moveTo>
                    <a:pt x="40" y="23"/>
                  </a:moveTo>
                  <a:cubicBezTo>
                    <a:pt x="40" y="18"/>
                    <a:pt x="44" y="14"/>
                    <a:pt x="48" y="14"/>
                  </a:cubicBezTo>
                  <a:cubicBezTo>
                    <a:pt x="53" y="14"/>
                    <a:pt x="57" y="18"/>
                    <a:pt x="57" y="23"/>
                  </a:cubicBezTo>
                  <a:cubicBezTo>
                    <a:pt x="57" y="28"/>
                    <a:pt x="53" y="32"/>
                    <a:pt x="48" y="32"/>
                  </a:cubicBezTo>
                  <a:cubicBezTo>
                    <a:pt x="44" y="32"/>
                    <a:pt x="40" y="28"/>
                    <a:pt x="40" y="23"/>
                  </a:cubicBezTo>
                  <a:close/>
                </a:path>
              </a:pathLst>
            </a:custGeom>
            <a:solidFill>
              <a:srgbClr val="004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grpSp>
        <p:nvGrpSpPr>
          <p:cNvPr id="131" name="Grupo 130">
            <a:extLst>
              <a:ext uri="{FF2B5EF4-FFF2-40B4-BE49-F238E27FC236}">
                <a16:creationId xmlns:a16="http://schemas.microsoft.com/office/drawing/2014/main" id="{214AB513-3F29-4639-9D05-81B60299AB69}"/>
              </a:ext>
            </a:extLst>
          </p:cNvPr>
          <p:cNvGrpSpPr/>
          <p:nvPr/>
        </p:nvGrpSpPr>
        <p:grpSpPr>
          <a:xfrm>
            <a:off x="746126" y="2109790"/>
            <a:ext cx="1181101" cy="1301751"/>
            <a:chOff x="746125" y="2109788"/>
            <a:chExt cx="1181101" cy="1301751"/>
          </a:xfrm>
        </p:grpSpPr>
        <p:sp>
          <p:nvSpPr>
            <p:cNvPr id="110" name="Freeform 35">
              <a:extLst>
                <a:ext uri="{FF2B5EF4-FFF2-40B4-BE49-F238E27FC236}">
                  <a16:creationId xmlns:a16="http://schemas.microsoft.com/office/drawing/2014/main" id="{B30396F2-1BD2-44A7-BE79-06E31D9B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38" y="2941638"/>
              <a:ext cx="79375" cy="120650"/>
            </a:xfrm>
            <a:custGeom>
              <a:avLst/>
              <a:gdLst>
                <a:gd name="T0" fmla="*/ 11 w 21"/>
                <a:gd name="T1" fmla="*/ 32 h 32"/>
                <a:gd name="T2" fmla="*/ 21 w 21"/>
                <a:gd name="T3" fmla="*/ 26 h 32"/>
                <a:gd name="T4" fmla="*/ 14 w 21"/>
                <a:gd name="T5" fmla="*/ 7 h 32"/>
                <a:gd name="T6" fmla="*/ 0 w 21"/>
                <a:gd name="T7" fmla="*/ 0 h 32"/>
                <a:gd name="T8" fmla="*/ 11 w 21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2">
                  <a:moveTo>
                    <a:pt x="11" y="32"/>
                  </a:moveTo>
                  <a:cubicBezTo>
                    <a:pt x="14" y="30"/>
                    <a:pt x="17" y="27"/>
                    <a:pt x="21" y="26"/>
                  </a:cubicBezTo>
                  <a:cubicBezTo>
                    <a:pt x="18" y="20"/>
                    <a:pt x="16" y="13"/>
                    <a:pt x="14" y="7"/>
                  </a:cubicBezTo>
                  <a:cubicBezTo>
                    <a:pt x="9" y="5"/>
                    <a:pt x="4" y="3"/>
                    <a:pt x="0" y="0"/>
                  </a:cubicBezTo>
                  <a:cubicBezTo>
                    <a:pt x="2" y="11"/>
                    <a:pt x="6" y="22"/>
                    <a:pt x="11" y="32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36">
              <a:extLst>
                <a:ext uri="{FF2B5EF4-FFF2-40B4-BE49-F238E27FC236}">
                  <a16:creationId xmlns:a16="http://schemas.microsoft.com/office/drawing/2014/main" id="{A7DBFD61-4C1D-47B7-90E4-D24388836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7850" y="2941638"/>
              <a:ext cx="68263" cy="120650"/>
            </a:xfrm>
            <a:custGeom>
              <a:avLst/>
              <a:gdLst>
                <a:gd name="T0" fmla="*/ 3 w 18"/>
                <a:gd name="T1" fmla="*/ 22 h 32"/>
                <a:gd name="T2" fmla="*/ 4 w 18"/>
                <a:gd name="T3" fmla="*/ 24 h 32"/>
                <a:gd name="T4" fmla="*/ 7 w 18"/>
                <a:gd name="T5" fmla="*/ 32 h 32"/>
                <a:gd name="T6" fmla="*/ 7 w 18"/>
                <a:gd name="T7" fmla="*/ 32 h 32"/>
                <a:gd name="T8" fmla="*/ 18 w 18"/>
                <a:gd name="T9" fmla="*/ 0 h 32"/>
                <a:gd name="T10" fmla="*/ 4 w 18"/>
                <a:gd name="T11" fmla="*/ 7 h 32"/>
                <a:gd name="T12" fmla="*/ 0 w 18"/>
                <a:gd name="T13" fmla="*/ 18 h 32"/>
                <a:gd name="T14" fmla="*/ 3 w 18"/>
                <a:gd name="T15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32">
                  <a:moveTo>
                    <a:pt x="3" y="22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6" y="26"/>
                    <a:pt x="7" y="29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12" y="22"/>
                    <a:pt x="16" y="11"/>
                    <a:pt x="18" y="0"/>
                  </a:cubicBezTo>
                  <a:cubicBezTo>
                    <a:pt x="14" y="3"/>
                    <a:pt x="9" y="5"/>
                    <a:pt x="4" y="7"/>
                  </a:cubicBezTo>
                  <a:cubicBezTo>
                    <a:pt x="3" y="11"/>
                    <a:pt x="2" y="15"/>
                    <a:pt x="0" y="18"/>
                  </a:cubicBezTo>
                  <a:cubicBezTo>
                    <a:pt x="1" y="20"/>
                    <a:pt x="2" y="21"/>
                    <a:pt x="3" y="22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37">
              <a:extLst>
                <a:ext uri="{FF2B5EF4-FFF2-40B4-BE49-F238E27FC236}">
                  <a16:creationId xmlns:a16="http://schemas.microsoft.com/office/drawing/2014/main" id="{19649CAD-2145-463B-ADF2-FA0DDBB95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25" y="2300288"/>
              <a:ext cx="338138" cy="542925"/>
            </a:xfrm>
            <a:custGeom>
              <a:avLst/>
              <a:gdLst>
                <a:gd name="T0" fmla="*/ 12 w 89"/>
                <a:gd name="T1" fmla="*/ 135 h 143"/>
                <a:gd name="T2" fmla="*/ 89 w 89"/>
                <a:gd name="T3" fmla="*/ 10 h 143"/>
                <a:gd name="T4" fmla="*/ 81 w 89"/>
                <a:gd name="T5" fmla="*/ 0 h 143"/>
                <a:gd name="T6" fmla="*/ 0 w 89"/>
                <a:gd name="T7" fmla="*/ 137 h 143"/>
                <a:gd name="T8" fmla="*/ 0 w 89"/>
                <a:gd name="T9" fmla="*/ 143 h 143"/>
                <a:gd name="T10" fmla="*/ 12 w 89"/>
                <a:gd name="T11" fmla="*/ 13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43">
                  <a:moveTo>
                    <a:pt x="12" y="135"/>
                  </a:moveTo>
                  <a:cubicBezTo>
                    <a:pt x="13" y="80"/>
                    <a:pt x="44" y="33"/>
                    <a:pt x="89" y="10"/>
                  </a:cubicBezTo>
                  <a:cubicBezTo>
                    <a:pt x="85" y="7"/>
                    <a:pt x="82" y="4"/>
                    <a:pt x="81" y="0"/>
                  </a:cubicBezTo>
                  <a:cubicBezTo>
                    <a:pt x="32" y="27"/>
                    <a:pt x="0" y="78"/>
                    <a:pt x="0" y="137"/>
                  </a:cubicBezTo>
                  <a:cubicBezTo>
                    <a:pt x="0" y="139"/>
                    <a:pt x="0" y="141"/>
                    <a:pt x="0" y="143"/>
                  </a:cubicBezTo>
                  <a:cubicBezTo>
                    <a:pt x="3" y="140"/>
                    <a:pt x="7" y="137"/>
                    <a:pt x="12" y="135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38">
              <a:extLst>
                <a:ext uri="{FF2B5EF4-FFF2-40B4-BE49-F238E27FC236}">
                  <a16:creationId xmlns:a16="http://schemas.microsoft.com/office/drawing/2014/main" id="{2DDBA1E2-5169-41D3-A8BE-EF8C0D2D8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288" y="3324226"/>
              <a:ext cx="612775" cy="87313"/>
            </a:xfrm>
            <a:custGeom>
              <a:avLst/>
              <a:gdLst>
                <a:gd name="T0" fmla="*/ 134 w 161"/>
                <a:gd name="T1" fmla="*/ 0 h 23"/>
                <a:gd name="T2" fmla="*/ 80 w 161"/>
                <a:gd name="T3" fmla="*/ 11 h 23"/>
                <a:gd name="T4" fmla="*/ 27 w 161"/>
                <a:gd name="T5" fmla="*/ 0 h 23"/>
                <a:gd name="T6" fmla="*/ 0 w 161"/>
                <a:gd name="T7" fmla="*/ 0 h 23"/>
                <a:gd name="T8" fmla="*/ 80 w 161"/>
                <a:gd name="T9" fmla="*/ 23 h 23"/>
                <a:gd name="T10" fmla="*/ 161 w 161"/>
                <a:gd name="T11" fmla="*/ 0 h 23"/>
                <a:gd name="T12" fmla="*/ 134 w 16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3">
                  <a:moveTo>
                    <a:pt x="134" y="0"/>
                  </a:moveTo>
                  <a:cubicBezTo>
                    <a:pt x="117" y="7"/>
                    <a:pt x="99" y="11"/>
                    <a:pt x="80" y="11"/>
                  </a:cubicBezTo>
                  <a:cubicBezTo>
                    <a:pt x="62" y="11"/>
                    <a:pt x="44" y="7"/>
                    <a:pt x="2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15"/>
                    <a:pt x="51" y="23"/>
                    <a:pt x="80" y="23"/>
                  </a:cubicBezTo>
                  <a:cubicBezTo>
                    <a:pt x="110" y="23"/>
                    <a:pt x="137" y="15"/>
                    <a:pt x="161" y="0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39">
              <a:extLst>
                <a:ext uri="{FF2B5EF4-FFF2-40B4-BE49-F238E27FC236}">
                  <a16:creationId xmlns:a16="http://schemas.microsoft.com/office/drawing/2014/main" id="{8A4D6577-78DE-41A1-8C0A-E2005E2D0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088" y="2300288"/>
              <a:ext cx="338138" cy="542925"/>
            </a:xfrm>
            <a:custGeom>
              <a:avLst/>
              <a:gdLst>
                <a:gd name="T0" fmla="*/ 0 w 89"/>
                <a:gd name="T1" fmla="*/ 10 h 143"/>
                <a:gd name="T2" fmla="*/ 77 w 89"/>
                <a:gd name="T3" fmla="*/ 135 h 143"/>
                <a:gd name="T4" fmla="*/ 89 w 89"/>
                <a:gd name="T5" fmla="*/ 143 h 143"/>
                <a:gd name="T6" fmla="*/ 89 w 89"/>
                <a:gd name="T7" fmla="*/ 137 h 143"/>
                <a:gd name="T8" fmla="*/ 8 w 89"/>
                <a:gd name="T9" fmla="*/ 0 h 143"/>
                <a:gd name="T10" fmla="*/ 0 w 89"/>
                <a:gd name="T11" fmla="*/ 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143">
                  <a:moveTo>
                    <a:pt x="0" y="10"/>
                  </a:moveTo>
                  <a:cubicBezTo>
                    <a:pt x="45" y="33"/>
                    <a:pt x="76" y="80"/>
                    <a:pt x="77" y="135"/>
                  </a:cubicBezTo>
                  <a:cubicBezTo>
                    <a:pt x="82" y="137"/>
                    <a:pt x="86" y="140"/>
                    <a:pt x="89" y="143"/>
                  </a:cubicBezTo>
                  <a:cubicBezTo>
                    <a:pt x="89" y="141"/>
                    <a:pt x="89" y="139"/>
                    <a:pt x="89" y="137"/>
                  </a:cubicBezTo>
                  <a:cubicBezTo>
                    <a:pt x="89" y="78"/>
                    <a:pt x="57" y="27"/>
                    <a:pt x="8" y="0"/>
                  </a:cubicBezTo>
                  <a:cubicBezTo>
                    <a:pt x="7" y="4"/>
                    <a:pt x="4" y="7"/>
                    <a:pt x="0" y="10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40">
              <a:extLst>
                <a:ext uri="{FF2B5EF4-FFF2-40B4-BE49-F238E27FC236}">
                  <a16:creationId xmlns:a16="http://schemas.microsoft.com/office/drawing/2014/main" id="{55F15C82-04AE-4E4B-B35F-C431A3043A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13" y="2368551"/>
              <a:ext cx="490538" cy="300038"/>
            </a:xfrm>
            <a:custGeom>
              <a:avLst/>
              <a:gdLst>
                <a:gd name="T0" fmla="*/ 128 w 129"/>
                <a:gd name="T1" fmla="*/ 79 h 79"/>
                <a:gd name="T2" fmla="*/ 129 w 129"/>
                <a:gd name="T3" fmla="*/ 78 h 79"/>
                <a:gd name="T4" fmla="*/ 107 w 129"/>
                <a:gd name="T5" fmla="*/ 26 h 79"/>
                <a:gd name="T6" fmla="*/ 111 w 129"/>
                <a:gd name="T7" fmla="*/ 23 h 79"/>
                <a:gd name="T8" fmla="*/ 109 w 129"/>
                <a:gd name="T9" fmla="*/ 20 h 79"/>
                <a:gd name="T10" fmla="*/ 100 w 129"/>
                <a:gd name="T11" fmla="*/ 0 h 79"/>
                <a:gd name="T12" fmla="*/ 94 w 129"/>
                <a:gd name="T13" fmla="*/ 1 h 79"/>
                <a:gd name="T14" fmla="*/ 98 w 129"/>
                <a:gd name="T15" fmla="*/ 23 h 79"/>
                <a:gd name="T16" fmla="*/ 87 w 129"/>
                <a:gd name="T17" fmla="*/ 17 h 79"/>
                <a:gd name="T18" fmla="*/ 81 w 129"/>
                <a:gd name="T19" fmla="*/ 16 h 79"/>
                <a:gd name="T20" fmla="*/ 80 w 129"/>
                <a:gd name="T21" fmla="*/ 21 h 79"/>
                <a:gd name="T22" fmla="*/ 69 w 129"/>
                <a:gd name="T23" fmla="*/ 23 h 79"/>
                <a:gd name="T24" fmla="*/ 61 w 129"/>
                <a:gd name="T25" fmla="*/ 23 h 79"/>
                <a:gd name="T26" fmla="*/ 52 w 129"/>
                <a:gd name="T27" fmla="*/ 33 h 79"/>
                <a:gd name="T28" fmla="*/ 49 w 129"/>
                <a:gd name="T29" fmla="*/ 17 h 79"/>
                <a:gd name="T30" fmla="*/ 43 w 129"/>
                <a:gd name="T31" fmla="*/ 16 h 79"/>
                <a:gd name="T32" fmla="*/ 42 w 129"/>
                <a:gd name="T33" fmla="*/ 19 h 79"/>
                <a:gd name="T34" fmla="*/ 27 w 129"/>
                <a:gd name="T35" fmla="*/ 21 h 79"/>
                <a:gd name="T36" fmla="*/ 34 w 129"/>
                <a:gd name="T37" fmla="*/ 0 h 79"/>
                <a:gd name="T38" fmla="*/ 28 w 129"/>
                <a:gd name="T39" fmla="*/ 1 h 79"/>
                <a:gd name="T40" fmla="*/ 18 w 129"/>
                <a:gd name="T41" fmla="*/ 21 h 79"/>
                <a:gd name="T42" fmla="*/ 20 w 129"/>
                <a:gd name="T43" fmla="*/ 24 h 79"/>
                <a:gd name="T44" fmla="*/ 5 w 129"/>
                <a:gd name="T45" fmla="*/ 47 h 79"/>
                <a:gd name="T46" fmla="*/ 0 w 129"/>
                <a:gd name="T47" fmla="*/ 79 h 79"/>
                <a:gd name="T48" fmla="*/ 105 w 129"/>
                <a:gd name="T49" fmla="*/ 33 h 79"/>
                <a:gd name="T50" fmla="*/ 121 w 129"/>
                <a:gd name="T51" fmla="*/ 72 h 79"/>
                <a:gd name="T52" fmla="*/ 108 w 129"/>
                <a:gd name="T53" fmla="*/ 66 h 79"/>
                <a:gd name="T54" fmla="*/ 105 w 129"/>
                <a:gd name="T55" fmla="*/ 33 h 79"/>
                <a:gd name="T56" fmla="*/ 43 w 129"/>
                <a:gd name="T57" fmla="*/ 26 h 79"/>
                <a:gd name="T58" fmla="*/ 49 w 129"/>
                <a:gd name="T59" fmla="*/ 47 h 79"/>
                <a:gd name="T60" fmla="*/ 64 w 129"/>
                <a:gd name="T61" fmla="*/ 30 h 79"/>
                <a:gd name="T62" fmla="*/ 79 w 129"/>
                <a:gd name="T63" fmla="*/ 46 h 79"/>
                <a:gd name="T64" fmla="*/ 81 w 129"/>
                <a:gd name="T65" fmla="*/ 46 h 79"/>
                <a:gd name="T66" fmla="*/ 87 w 129"/>
                <a:gd name="T67" fmla="*/ 27 h 79"/>
                <a:gd name="T68" fmla="*/ 81 w 129"/>
                <a:gd name="T69" fmla="*/ 53 h 79"/>
                <a:gd name="T70" fmla="*/ 42 w 129"/>
                <a:gd name="T71" fmla="*/ 48 h 79"/>
                <a:gd name="T72" fmla="*/ 30 w 129"/>
                <a:gd name="T73" fmla="*/ 56 h 79"/>
                <a:gd name="T74" fmla="*/ 31 w 129"/>
                <a:gd name="T75" fmla="*/ 55 h 79"/>
                <a:gd name="T76" fmla="*/ 35 w 129"/>
                <a:gd name="T77" fmla="*/ 29 h 79"/>
                <a:gd name="T78" fmla="*/ 48 w 129"/>
                <a:gd name="T79" fmla="*/ 60 h 79"/>
                <a:gd name="T80" fmla="*/ 94 w 129"/>
                <a:gd name="T81" fmla="*/ 48 h 79"/>
                <a:gd name="T82" fmla="*/ 98 w 129"/>
                <a:gd name="T83" fmla="*/ 31 h 79"/>
                <a:gd name="T84" fmla="*/ 98 w 129"/>
                <a:gd name="T85" fmla="*/ 56 h 79"/>
                <a:gd name="T86" fmla="*/ 101 w 129"/>
                <a:gd name="T87" fmla="*/ 66 h 79"/>
                <a:gd name="T88" fmla="*/ 29 w 129"/>
                <a:gd name="T89" fmla="*/ 72 h 79"/>
                <a:gd name="T90" fmla="*/ 30 w 129"/>
                <a:gd name="T91" fmla="*/ 56 h 79"/>
                <a:gd name="T92" fmla="*/ 23 w 129"/>
                <a:gd name="T93" fmla="*/ 33 h 79"/>
                <a:gd name="T94" fmla="*/ 21 w 129"/>
                <a:gd name="T95" fmla="*/ 66 h 79"/>
                <a:gd name="T96" fmla="*/ 8 w 129"/>
                <a:gd name="T97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79">
                  <a:moveTo>
                    <a:pt x="1" y="79"/>
                  </a:moveTo>
                  <a:cubicBezTo>
                    <a:pt x="128" y="79"/>
                    <a:pt x="128" y="79"/>
                    <a:pt x="128" y="79"/>
                  </a:cubicBezTo>
                  <a:cubicBezTo>
                    <a:pt x="128" y="79"/>
                    <a:pt x="129" y="79"/>
                    <a:pt x="129" y="79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2" y="37"/>
                    <a:pt x="116" y="29"/>
                    <a:pt x="107" y="26"/>
                  </a:cubicBezTo>
                  <a:cubicBezTo>
                    <a:pt x="108" y="25"/>
                    <a:pt x="109" y="25"/>
                    <a:pt x="109" y="24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2"/>
                    <a:pt x="111" y="22"/>
                    <a:pt x="111" y="21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7" y="17"/>
                    <a:pt x="101" y="7"/>
                    <a:pt x="101" y="1"/>
                  </a:cubicBezTo>
                  <a:cubicBezTo>
                    <a:pt x="101" y="0"/>
                    <a:pt x="100" y="0"/>
                    <a:pt x="10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1"/>
                  </a:cubicBezTo>
                  <a:cubicBezTo>
                    <a:pt x="94" y="8"/>
                    <a:pt x="98" y="16"/>
                    <a:pt x="102" y="21"/>
                  </a:cubicBezTo>
                  <a:cubicBezTo>
                    <a:pt x="100" y="22"/>
                    <a:pt x="99" y="23"/>
                    <a:pt x="98" y="23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6"/>
                    <a:pt x="86" y="16"/>
                    <a:pt x="85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6"/>
                    <a:pt x="80" y="16"/>
                    <a:pt x="80" y="17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69" y="23"/>
                    <a:pt x="68" y="23"/>
                    <a:pt x="68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3"/>
                    <a:pt x="60" y="23"/>
                    <a:pt x="60" y="2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6"/>
                    <a:pt x="49" y="16"/>
                    <a:pt x="48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2" y="16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29" y="22"/>
                    <a:pt x="27" y="21"/>
                  </a:cubicBezTo>
                  <a:cubicBezTo>
                    <a:pt x="31" y="16"/>
                    <a:pt x="35" y="8"/>
                    <a:pt x="35" y="1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9"/>
                    <a:pt x="20" y="19"/>
                    <a:pt x="20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1" y="25"/>
                    <a:pt x="22" y="26"/>
                  </a:cubicBezTo>
                  <a:cubicBezTo>
                    <a:pt x="13" y="29"/>
                    <a:pt x="6" y="37"/>
                    <a:pt x="5" y="4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9"/>
                  </a:cubicBezTo>
                  <a:cubicBezTo>
                    <a:pt x="0" y="79"/>
                    <a:pt x="1" y="79"/>
                    <a:pt x="1" y="79"/>
                  </a:cubicBezTo>
                  <a:close/>
                  <a:moveTo>
                    <a:pt x="105" y="33"/>
                  </a:moveTo>
                  <a:cubicBezTo>
                    <a:pt x="112" y="36"/>
                    <a:pt x="116" y="41"/>
                    <a:pt x="117" y="48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8" y="70"/>
                    <a:pt x="108" y="68"/>
                    <a:pt x="108" y="66"/>
                  </a:cubicBezTo>
                  <a:cubicBezTo>
                    <a:pt x="108" y="60"/>
                    <a:pt x="106" y="56"/>
                    <a:pt x="105" y="54"/>
                  </a:cubicBezTo>
                  <a:lnTo>
                    <a:pt x="105" y="33"/>
                  </a:lnTo>
                  <a:close/>
                  <a:moveTo>
                    <a:pt x="42" y="27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6"/>
                    <a:pt x="49" y="47"/>
                    <a:pt x="49" y="47"/>
                  </a:cubicBezTo>
                  <a:cubicBezTo>
                    <a:pt x="49" y="47"/>
                    <a:pt x="50" y="47"/>
                    <a:pt x="50" y="46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7"/>
                    <a:pt x="79" y="47"/>
                    <a:pt x="80" y="47"/>
                  </a:cubicBezTo>
                  <a:cubicBezTo>
                    <a:pt x="80" y="47"/>
                    <a:pt x="81" y="46"/>
                    <a:pt x="81" y="4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51"/>
                    <a:pt x="84" y="53"/>
                    <a:pt x="81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5" y="53"/>
                    <a:pt x="42" y="51"/>
                    <a:pt x="42" y="48"/>
                  </a:cubicBezTo>
                  <a:lnTo>
                    <a:pt x="42" y="27"/>
                  </a:lnTo>
                  <a:close/>
                  <a:moveTo>
                    <a:pt x="30" y="56"/>
                  </a:moveTo>
                  <a:cubicBezTo>
                    <a:pt x="31" y="56"/>
                    <a:pt x="31" y="56"/>
                    <a:pt x="31" y="5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55"/>
                    <a:pt x="41" y="60"/>
                    <a:pt x="48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8" y="60"/>
                    <a:pt x="94" y="55"/>
                    <a:pt x="94" y="4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8" y="55"/>
                    <a:pt x="98" y="55"/>
                    <a:pt x="98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56"/>
                    <a:pt x="101" y="60"/>
                    <a:pt x="101" y="66"/>
                  </a:cubicBezTo>
                  <a:cubicBezTo>
                    <a:pt x="101" y="69"/>
                    <a:pt x="100" y="71"/>
                    <a:pt x="100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28" y="69"/>
                    <a:pt x="28" y="66"/>
                  </a:cubicBezTo>
                  <a:cubicBezTo>
                    <a:pt x="28" y="60"/>
                    <a:pt x="30" y="56"/>
                    <a:pt x="30" y="56"/>
                  </a:cubicBezTo>
                  <a:close/>
                  <a:moveTo>
                    <a:pt x="12" y="48"/>
                  </a:moveTo>
                  <a:cubicBezTo>
                    <a:pt x="13" y="41"/>
                    <a:pt x="17" y="36"/>
                    <a:pt x="23" y="3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6"/>
                    <a:pt x="21" y="60"/>
                    <a:pt x="21" y="66"/>
                  </a:cubicBezTo>
                  <a:cubicBezTo>
                    <a:pt x="21" y="68"/>
                    <a:pt x="21" y="70"/>
                    <a:pt x="22" y="72"/>
                  </a:cubicBezTo>
                  <a:cubicBezTo>
                    <a:pt x="8" y="72"/>
                    <a:pt x="8" y="72"/>
                    <a:pt x="8" y="72"/>
                  </a:cubicBezTo>
                  <a:lnTo>
                    <a:pt x="12" y="48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41">
              <a:extLst>
                <a:ext uri="{FF2B5EF4-FFF2-40B4-BE49-F238E27FC236}">
                  <a16:creationId xmlns:a16="http://schemas.microsoft.com/office/drawing/2014/main" id="{A76D4622-6F8D-483A-B30C-92273ACCCC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13" y="2109788"/>
              <a:ext cx="490538" cy="207963"/>
            </a:xfrm>
            <a:custGeom>
              <a:avLst/>
              <a:gdLst>
                <a:gd name="T0" fmla="*/ 19 w 129"/>
                <a:gd name="T1" fmla="*/ 55 h 55"/>
                <a:gd name="T2" fmla="*/ 20 w 129"/>
                <a:gd name="T3" fmla="*/ 54 h 55"/>
                <a:gd name="T4" fmla="*/ 21 w 129"/>
                <a:gd name="T5" fmla="*/ 54 h 55"/>
                <a:gd name="T6" fmla="*/ 22 w 129"/>
                <a:gd name="T7" fmla="*/ 49 h 55"/>
                <a:gd name="T8" fmla="*/ 21 w 129"/>
                <a:gd name="T9" fmla="*/ 48 h 55"/>
                <a:gd name="T10" fmla="*/ 8 w 129"/>
                <a:gd name="T11" fmla="*/ 43 h 55"/>
                <a:gd name="T12" fmla="*/ 64 w 129"/>
                <a:gd name="T13" fmla="*/ 35 h 55"/>
                <a:gd name="T14" fmla="*/ 121 w 129"/>
                <a:gd name="T15" fmla="*/ 43 h 55"/>
                <a:gd name="T16" fmla="*/ 108 w 129"/>
                <a:gd name="T17" fmla="*/ 48 h 55"/>
                <a:gd name="T18" fmla="*/ 107 w 129"/>
                <a:gd name="T19" fmla="*/ 49 h 55"/>
                <a:gd name="T20" fmla="*/ 108 w 129"/>
                <a:gd name="T21" fmla="*/ 54 h 55"/>
                <a:gd name="T22" fmla="*/ 109 w 129"/>
                <a:gd name="T23" fmla="*/ 54 h 55"/>
                <a:gd name="T24" fmla="*/ 109 w 129"/>
                <a:gd name="T25" fmla="*/ 55 h 55"/>
                <a:gd name="T26" fmla="*/ 110 w 129"/>
                <a:gd name="T27" fmla="*/ 55 h 55"/>
                <a:gd name="T28" fmla="*/ 129 w 129"/>
                <a:gd name="T29" fmla="*/ 43 h 55"/>
                <a:gd name="T30" fmla="*/ 100 w 129"/>
                <a:gd name="T31" fmla="*/ 30 h 55"/>
                <a:gd name="T32" fmla="*/ 64 w 129"/>
                <a:gd name="T33" fmla="*/ 0 h 55"/>
                <a:gd name="T34" fmla="*/ 29 w 129"/>
                <a:gd name="T35" fmla="*/ 30 h 55"/>
                <a:gd name="T36" fmla="*/ 0 w 129"/>
                <a:gd name="T37" fmla="*/ 43 h 55"/>
                <a:gd name="T38" fmla="*/ 19 w 129"/>
                <a:gd name="T39" fmla="*/ 55 h 55"/>
                <a:gd name="T40" fmla="*/ 64 w 129"/>
                <a:gd name="T41" fmla="*/ 7 h 55"/>
                <a:gd name="T42" fmla="*/ 88 w 129"/>
                <a:gd name="T43" fmla="*/ 19 h 55"/>
                <a:gd name="T44" fmla="*/ 64 w 129"/>
                <a:gd name="T45" fmla="*/ 18 h 55"/>
                <a:gd name="T46" fmla="*/ 41 w 129"/>
                <a:gd name="T47" fmla="*/ 19 h 55"/>
                <a:gd name="T48" fmla="*/ 64 w 129"/>
                <a:gd name="T49" fmla="*/ 7 h 55"/>
                <a:gd name="T50" fmla="*/ 37 w 129"/>
                <a:gd name="T51" fmla="*/ 27 h 55"/>
                <a:gd name="T52" fmla="*/ 92 w 129"/>
                <a:gd name="T53" fmla="*/ 27 h 55"/>
                <a:gd name="T54" fmla="*/ 93 w 129"/>
                <a:gd name="T55" fmla="*/ 29 h 55"/>
                <a:gd name="T56" fmla="*/ 64 w 129"/>
                <a:gd name="T57" fmla="*/ 28 h 55"/>
                <a:gd name="T58" fmla="*/ 36 w 129"/>
                <a:gd name="T59" fmla="*/ 29 h 55"/>
                <a:gd name="T60" fmla="*/ 37 w 129"/>
                <a:gd name="T61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55">
                  <a:moveTo>
                    <a:pt x="19" y="55"/>
                  </a:moveTo>
                  <a:cubicBezTo>
                    <a:pt x="20" y="55"/>
                    <a:pt x="20" y="55"/>
                    <a:pt x="20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12" y="46"/>
                    <a:pt x="9" y="44"/>
                    <a:pt x="8" y="43"/>
                  </a:cubicBezTo>
                  <a:cubicBezTo>
                    <a:pt x="11" y="40"/>
                    <a:pt x="30" y="35"/>
                    <a:pt x="64" y="35"/>
                  </a:cubicBezTo>
                  <a:cubicBezTo>
                    <a:pt x="99" y="35"/>
                    <a:pt x="119" y="41"/>
                    <a:pt x="121" y="43"/>
                  </a:cubicBezTo>
                  <a:cubicBezTo>
                    <a:pt x="120" y="44"/>
                    <a:pt x="117" y="46"/>
                    <a:pt x="108" y="48"/>
                  </a:cubicBezTo>
                  <a:cubicBezTo>
                    <a:pt x="107" y="48"/>
                    <a:pt x="107" y="48"/>
                    <a:pt x="107" y="49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9" y="54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23" y="52"/>
                    <a:pt x="129" y="48"/>
                    <a:pt x="129" y="43"/>
                  </a:cubicBezTo>
                  <a:cubicBezTo>
                    <a:pt x="129" y="37"/>
                    <a:pt x="119" y="33"/>
                    <a:pt x="100" y="30"/>
                  </a:cubicBezTo>
                  <a:cubicBezTo>
                    <a:pt x="97" y="13"/>
                    <a:pt x="82" y="0"/>
                    <a:pt x="64" y="0"/>
                  </a:cubicBezTo>
                  <a:cubicBezTo>
                    <a:pt x="47" y="0"/>
                    <a:pt x="32" y="13"/>
                    <a:pt x="29" y="30"/>
                  </a:cubicBezTo>
                  <a:cubicBezTo>
                    <a:pt x="9" y="33"/>
                    <a:pt x="0" y="37"/>
                    <a:pt x="0" y="43"/>
                  </a:cubicBezTo>
                  <a:cubicBezTo>
                    <a:pt x="0" y="48"/>
                    <a:pt x="6" y="52"/>
                    <a:pt x="19" y="55"/>
                  </a:cubicBezTo>
                  <a:close/>
                  <a:moveTo>
                    <a:pt x="64" y="7"/>
                  </a:moveTo>
                  <a:cubicBezTo>
                    <a:pt x="74" y="7"/>
                    <a:pt x="83" y="12"/>
                    <a:pt x="88" y="19"/>
                  </a:cubicBezTo>
                  <a:cubicBezTo>
                    <a:pt x="81" y="19"/>
                    <a:pt x="73" y="18"/>
                    <a:pt x="64" y="18"/>
                  </a:cubicBezTo>
                  <a:cubicBezTo>
                    <a:pt x="56" y="18"/>
                    <a:pt x="48" y="19"/>
                    <a:pt x="41" y="19"/>
                  </a:cubicBezTo>
                  <a:cubicBezTo>
                    <a:pt x="46" y="12"/>
                    <a:pt x="55" y="7"/>
                    <a:pt x="64" y="7"/>
                  </a:cubicBezTo>
                  <a:close/>
                  <a:moveTo>
                    <a:pt x="37" y="27"/>
                  </a:moveTo>
                  <a:cubicBezTo>
                    <a:pt x="54" y="25"/>
                    <a:pt x="75" y="25"/>
                    <a:pt x="92" y="27"/>
                  </a:cubicBezTo>
                  <a:cubicBezTo>
                    <a:pt x="92" y="28"/>
                    <a:pt x="92" y="28"/>
                    <a:pt x="93" y="29"/>
                  </a:cubicBezTo>
                  <a:cubicBezTo>
                    <a:pt x="84" y="28"/>
                    <a:pt x="74" y="28"/>
                    <a:pt x="64" y="28"/>
                  </a:cubicBezTo>
                  <a:cubicBezTo>
                    <a:pt x="55" y="28"/>
                    <a:pt x="45" y="28"/>
                    <a:pt x="36" y="29"/>
                  </a:cubicBezTo>
                  <a:cubicBezTo>
                    <a:pt x="36" y="28"/>
                    <a:pt x="37" y="28"/>
                    <a:pt x="37" y="27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42">
              <a:extLst>
                <a:ext uri="{FF2B5EF4-FFF2-40B4-BE49-F238E27FC236}">
                  <a16:creationId xmlns:a16="http://schemas.microsoft.com/office/drawing/2014/main" id="{E80869B9-E461-4F1A-BE7A-922008E44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9513" y="2249488"/>
              <a:ext cx="311150" cy="198438"/>
            </a:xfrm>
            <a:custGeom>
              <a:avLst/>
              <a:gdLst>
                <a:gd name="T0" fmla="*/ 72 w 82"/>
                <a:gd name="T1" fmla="*/ 2 h 52"/>
                <a:gd name="T2" fmla="*/ 70 w 82"/>
                <a:gd name="T3" fmla="*/ 2 h 52"/>
                <a:gd name="T4" fmla="*/ 70 w 82"/>
                <a:gd name="T5" fmla="*/ 2 h 52"/>
                <a:gd name="T6" fmla="*/ 41 w 82"/>
                <a:gd name="T7" fmla="*/ 0 h 52"/>
                <a:gd name="T8" fmla="*/ 13 w 82"/>
                <a:gd name="T9" fmla="*/ 2 h 52"/>
                <a:gd name="T10" fmla="*/ 11 w 82"/>
                <a:gd name="T11" fmla="*/ 2 h 52"/>
                <a:gd name="T12" fmla="*/ 10 w 82"/>
                <a:gd name="T13" fmla="*/ 3 h 52"/>
                <a:gd name="T14" fmla="*/ 0 w 82"/>
                <a:gd name="T15" fmla="*/ 15 h 52"/>
                <a:gd name="T16" fmla="*/ 11 w 82"/>
                <a:gd name="T17" fmla="*/ 28 h 52"/>
                <a:gd name="T18" fmla="*/ 18 w 82"/>
                <a:gd name="T19" fmla="*/ 39 h 52"/>
                <a:gd name="T20" fmla="*/ 27 w 82"/>
                <a:gd name="T21" fmla="*/ 48 h 52"/>
                <a:gd name="T22" fmla="*/ 36 w 82"/>
                <a:gd name="T23" fmla="*/ 52 h 52"/>
                <a:gd name="T24" fmla="*/ 47 w 82"/>
                <a:gd name="T25" fmla="*/ 52 h 52"/>
                <a:gd name="T26" fmla="*/ 56 w 82"/>
                <a:gd name="T27" fmla="*/ 48 h 52"/>
                <a:gd name="T28" fmla="*/ 65 w 82"/>
                <a:gd name="T29" fmla="*/ 39 h 52"/>
                <a:gd name="T30" fmla="*/ 72 w 82"/>
                <a:gd name="T31" fmla="*/ 28 h 52"/>
                <a:gd name="T32" fmla="*/ 82 w 82"/>
                <a:gd name="T33" fmla="*/ 15 h 52"/>
                <a:gd name="T34" fmla="*/ 73 w 82"/>
                <a:gd name="T35" fmla="*/ 3 h 52"/>
                <a:gd name="T36" fmla="*/ 72 w 82"/>
                <a:gd name="T37" fmla="*/ 2 h 52"/>
                <a:gd name="T38" fmla="*/ 10 w 82"/>
                <a:gd name="T39" fmla="*/ 20 h 52"/>
                <a:gd name="T40" fmla="*/ 10 w 82"/>
                <a:gd name="T41" fmla="*/ 20 h 52"/>
                <a:gd name="T42" fmla="*/ 8 w 82"/>
                <a:gd name="T43" fmla="*/ 15 h 52"/>
                <a:gd name="T44" fmla="*/ 10 w 82"/>
                <a:gd name="T45" fmla="*/ 11 h 52"/>
                <a:gd name="T46" fmla="*/ 10 w 82"/>
                <a:gd name="T47" fmla="*/ 20 h 52"/>
                <a:gd name="T48" fmla="*/ 66 w 82"/>
                <a:gd name="T49" fmla="*/ 20 h 52"/>
                <a:gd name="T50" fmla="*/ 60 w 82"/>
                <a:gd name="T51" fmla="*/ 34 h 52"/>
                <a:gd name="T52" fmla="*/ 51 w 82"/>
                <a:gd name="T53" fmla="*/ 43 h 52"/>
                <a:gd name="T54" fmla="*/ 47 w 82"/>
                <a:gd name="T55" fmla="*/ 45 h 52"/>
                <a:gd name="T56" fmla="*/ 36 w 82"/>
                <a:gd name="T57" fmla="*/ 45 h 52"/>
                <a:gd name="T58" fmla="*/ 32 w 82"/>
                <a:gd name="T59" fmla="*/ 43 h 52"/>
                <a:gd name="T60" fmla="*/ 23 w 82"/>
                <a:gd name="T61" fmla="*/ 34 h 52"/>
                <a:gd name="T62" fmla="*/ 17 w 82"/>
                <a:gd name="T63" fmla="*/ 20 h 52"/>
                <a:gd name="T64" fmla="*/ 17 w 82"/>
                <a:gd name="T65" fmla="*/ 8 h 52"/>
                <a:gd name="T66" fmla="*/ 41 w 82"/>
                <a:gd name="T67" fmla="*/ 7 h 52"/>
                <a:gd name="T68" fmla="*/ 66 w 82"/>
                <a:gd name="T69" fmla="*/ 8 h 52"/>
                <a:gd name="T70" fmla="*/ 66 w 82"/>
                <a:gd name="T71" fmla="*/ 20 h 52"/>
                <a:gd name="T72" fmla="*/ 73 w 82"/>
                <a:gd name="T73" fmla="*/ 20 h 52"/>
                <a:gd name="T74" fmla="*/ 73 w 82"/>
                <a:gd name="T75" fmla="*/ 20 h 52"/>
                <a:gd name="T76" fmla="*/ 73 w 82"/>
                <a:gd name="T77" fmla="*/ 11 h 52"/>
                <a:gd name="T78" fmla="*/ 75 w 82"/>
                <a:gd name="T79" fmla="*/ 15 h 52"/>
                <a:gd name="T80" fmla="*/ 73 w 82"/>
                <a:gd name="T81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52">
                  <a:moveTo>
                    <a:pt x="72" y="2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1" y="1"/>
                    <a:pt x="52" y="0"/>
                    <a:pt x="41" y="0"/>
                  </a:cubicBezTo>
                  <a:cubicBezTo>
                    <a:pt x="31" y="0"/>
                    <a:pt x="22" y="1"/>
                    <a:pt x="13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3"/>
                  </a:cubicBezTo>
                  <a:cubicBezTo>
                    <a:pt x="4" y="5"/>
                    <a:pt x="0" y="10"/>
                    <a:pt x="0" y="15"/>
                  </a:cubicBezTo>
                  <a:cubicBezTo>
                    <a:pt x="0" y="22"/>
                    <a:pt x="5" y="27"/>
                    <a:pt x="11" y="28"/>
                  </a:cubicBezTo>
                  <a:cubicBezTo>
                    <a:pt x="12" y="32"/>
                    <a:pt x="15" y="36"/>
                    <a:pt x="18" y="3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9" y="50"/>
                    <a:pt x="33" y="52"/>
                    <a:pt x="36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0" y="52"/>
                    <a:pt x="54" y="50"/>
                    <a:pt x="56" y="48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8" y="36"/>
                    <a:pt x="70" y="32"/>
                    <a:pt x="72" y="28"/>
                  </a:cubicBezTo>
                  <a:cubicBezTo>
                    <a:pt x="78" y="27"/>
                    <a:pt x="82" y="22"/>
                    <a:pt x="82" y="15"/>
                  </a:cubicBezTo>
                  <a:cubicBezTo>
                    <a:pt x="82" y="10"/>
                    <a:pt x="79" y="5"/>
                    <a:pt x="73" y="3"/>
                  </a:cubicBezTo>
                  <a:cubicBezTo>
                    <a:pt x="73" y="2"/>
                    <a:pt x="73" y="2"/>
                    <a:pt x="72" y="2"/>
                  </a:cubicBezTo>
                  <a:close/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9" y="19"/>
                    <a:pt x="8" y="17"/>
                    <a:pt x="8" y="15"/>
                  </a:cubicBezTo>
                  <a:cubicBezTo>
                    <a:pt x="8" y="14"/>
                    <a:pt x="9" y="12"/>
                    <a:pt x="10" y="11"/>
                  </a:cubicBezTo>
                  <a:lnTo>
                    <a:pt x="10" y="20"/>
                  </a:lnTo>
                  <a:close/>
                  <a:moveTo>
                    <a:pt x="66" y="20"/>
                  </a:moveTo>
                  <a:cubicBezTo>
                    <a:pt x="66" y="25"/>
                    <a:pt x="64" y="30"/>
                    <a:pt x="60" y="3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4"/>
                    <a:pt x="48" y="45"/>
                    <a:pt x="4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4" y="45"/>
                    <a:pt x="33" y="44"/>
                    <a:pt x="32" y="4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9" y="30"/>
                    <a:pt x="17" y="25"/>
                    <a:pt x="17" y="2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25" y="8"/>
                    <a:pt x="33" y="7"/>
                    <a:pt x="41" y="7"/>
                  </a:cubicBezTo>
                  <a:cubicBezTo>
                    <a:pt x="50" y="7"/>
                    <a:pt x="58" y="8"/>
                    <a:pt x="66" y="8"/>
                  </a:cubicBezTo>
                  <a:lnTo>
                    <a:pt x="66" y="20"/>
                  </a:lnTo>
                  <a:close/>
                  <a:moveTo>
                    <a:pt x="73" y="20"/>
                  </a:moveTo>
                  <a:cubicBezTo>
                    <a:pt x="73" y="20"/>
                    <a:pt x="73" y="20"/>
                    <a:pt x="73" y="2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2"/>
                    <a:pt x="75" y="14"/>
                    <a:pt x="75" y="15"/>
                  </a:cubicBezTo>
                  <a:cubicBezTo>
                    <a:pt x="75" y="17"/>
                    <a:pt x="74" y="19"/>
                    <a:pt x="73" y="20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43">
              <a:extLst>
                <a:ext uri="{FF2B5EF4-FFF2-40B4-BE49-F238E27FC236}">
                  <a16:creationId xmlns:a16="http://schemas.microsoft.com/office/drawing/2014/main" id="{ED40C8C4-DF3D-4D3D-9123-27DAEDDD2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5" y="2500313"/>
              <a:ext cx="25400" cy="26988"/>
            </a:xfrm>
            <a:custGeom>
              <a:avLst/>
              <a:gdLst>
                <a:gd name="T0" fmla="*/ 1 w 7"/>
                <a:gd name="T1" fmla="*/ 7 h 7"/>
                <a:gd name="T2" fmla="*/ 6 w 7"/>
                <a:gd name="T3" fmla="*/ 7 h 7"/>
                <a:gd name="T4" fmla="*/ 7 w 7"/>
                <a:gd name="T5" fmla="*/ 5 h 7"/>
                <a:gd name="T6" fmla="*/ 7 w 7"/>
                <a:gd name="T7" fmla="*/ 1 h 7"/>
                <a:gd name="T8" fmla="*/ 6 w 7"/>
                <a:gd name="T9" fmla="*/ 0 h 7"/>
                <a:gd name="T10" fmla="*/ 1 w 7"/>
                <a:gd name="T11" fmla="*/ 0 h 7"/>
                <a:gd name="T12" fmla="*/ 0 w 7"/>
                <a:gd name="T13" fmla="*/ 1 h 7"/>
                <a:gd name="T14" fmla="*/ 0 w 7"/>
                <a:gd name="T15" fmla="*/ 5 h 7"/>
                <a:gd name="T16" fmla="*/ 1 w 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44">
              <a:extLst>
                <a:ext uri="{FF2B5EF4-FFF2-40B4-BE49-F238E27FC236}">
                  <a16:creationId xmlns:a16="http://schemas.microsoft.com/office/drawing/2014/main" id="{CBA29780-9CE0-486C-9FB9-70CE20062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975" y="2535238"/>
              <a:ext cx="25400" cy="26988"/>
            </a:xfrm>
            <a:custGeom>
              <a:avLst/>
              <a:gdLst>
                <a:gd name="T0" fmla="*/ 1 w 7"/>
                <a:gd name="T1" fmla="*/ 7 h 7"/>
                <a:gd name="T2" fmla="*/ 6 w 7"/>
                <a:gd name="T3" fmla="*/ 7 h 7"/>
                <a:gd name="T4" fmla="*/ 7 w 7"/>
                <a:gd name="T5" fmla="*/ 6 h 7"/>
                <a:gd name="T6" fmla="*/ 7 w 7"/>
                <a:gd name="T7" fmla="*/ 1 h 7"/>
                <a:gd name="T8" fmla="*/ 6 w 7"/>
                <a:gd name="T9" fmla="*/ 0 h 7"/>
                <a:gd name="T10" fmla="*/ 1 w 7"/>
                <a:gd name="T11" fmla="*/ 0 h 7"/>
                <a:gd name="T12" fmla="*/ 0 w 7"/>
                <a:gd name="T13" fmla="*/ 1 h 7"/>
                <a:gd name="T14" fmla="*/ 0 w 7"/>
                <a:gd name="T15" fmla="*/ 6 h 7"/>
                <a:gd name="T16" fmla="*/ 1 w 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45">
              <a:extLst>
                <a:ext uri="{FF2B5EF4-FFF2-40B4-BE49-F238E27FC236}">
                  <a16:creationId xmlns:a16="http://schemas.microsoft.com/office/drawing/2014/main" id="{63592507-5272-47A0-9E73-00F088BAA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525" y="2979738"/>
              <a:ext cx="490538" cy="300038"/>
            </a:xfrm>
            <a:custGeom>
              <a:avLst/>
              <a:gdLst>
                <a:gd name="T0" fmla="*/ 107 w 129"/>
                <a:gd name="T1" fmla="*/ 26 h 79"/>
                <a:gd name="T2" fmla="*/ 111 w 129"/>
                <a:gd name="T3" fmla="*/ 23 h 79"/>
                <a:gd name="T4" fmla="*/ 109 w 129"/>
                <a:gd name="T5" fmla="*/ 20 h 79"/>
                <a:gd name="T6" fmla="*/ 100 w 129"/>
                <a:gd name="T7" fmla="*/ 0 h 79"/>
                <a:gd name="T8" fmla="*/ 94 w 129"/>
                <a:gd name="T9" fmla="*/ 1 h 79"/>
                <a:gd name="T10" fmla="*/ 98 w 129"/>
                <a:gd name="T11" fmla="*/ 23 h 79"/>
                <a:gd name="T12" fmla="*/ 87 w 129"/>
                <a:gd name="T13" fmla="*/ 17 h 79"/>
                <a:gd name="T14" fmla="*/ 81 w 129"/>
                <a:gd name="T15" fmla="*/ 16 h 79"/>
                <a:gd name="T16" fmla="*/ 80 w 129"/>
                <a:gd name="T17" fmla="*/ 22 h 79"/>
                <a:gd name="T18" fmla="*/ 69 w 129"/>
                <a:gd name="T19" fmla="*/ 24 h 79"/>
                <a:gd name="T20" fmla="*/ 61 w 129"/>
                <a:gd name="T21" fmla="*/ 23 h 79"/>
                <a:gd name="T22" fmla="*/ 52 w 129"/>
                <a:gd name="T23" fmla="*/ 33 h 79"/>
                <a:gd name="T24" fmla="*/ 49 w 129"/>
                <a:gd name="T25" fmla="*/ 17 h 79"/>
                <a:gd name="T26" fmla="*/ 44 w 129"/>
                <a:gd name="T27" fmla="*/ 16 h 79"/>
                <a:gd name="T28" fmla="*/ 42 w 129"/>
                <a:gd name="T29" fmla="*/ 19 h 79"/>
                <a:gd name="T30" fmla="*/ 27 w 129"/>
                <a:gd name="T31" fmla="*/ 21 h 79"/>
                <a:gd name="T32" fmla="*/ 34 w 129"/>
                <a:gd name="T33" fmla="*/ 0 h 79"/>
                <a:gd name="T34" fmla="*/ 28 w 129"/>
                <a:gd name="T35" fmla="*/ 1 h 79"/>
                <a:gd name="T36" fmla="*/ 18 w 129"/>
                <a:gd name="T37" fmla="*/ 21 h 79"/>
                <a:gd name="T38" fmla="*/ 20 w 129"/>
                <a:gd name="T39" fmla="*/ 25 h 79"/>
                <a:gd name="T40" fmla="*/ 5 w 129"/>
                <a:gd name="T41" fmla="*/ 47 h 79"/>
                <a:gd name="T42" fmla="*/ 0 w 129"/>
                <a:gd name="T43" fmla="*/ 79 h 79"/>
                <a:gd name="T44" fmla="*/ 128 w 129"/>
                <a:gd name="T45" fmla="*/ 79 h 79"/>
                <a:gd name="T46" fmla="*/ 129 w 129"/>
                <a:gd name="T47" fmla="*/ 78 h 79"/>
                <a:gd name="T48" fmla="*/ 24 w 129"/>
                <a:gd name="T49" fmla="*/ 54 h 79"/>
                <a:gd name="T50" fmla="*/ 22 w 129"/>
                <a:gd name="T51" fmla="*/ 72 h 79"/>
                <a:gd name="T52" fmla="*/ 12 w 129"/>
                <a:gd name="T53" fmla="*/ 48 h 79"/>
                <a:gd name="T54" fmla="*/ 24 w 129"/>
                <a:gd name="T55" fmla="*/ 54 h 79"/>
                <a:gd name="T56" fmla="*/ 43 w 129"/>
                <a:gd name="T57" fmla="*/ 27 h 79"/>
                <a:gd name="T58" fmla="*/ 49 w 129"/>
                <a:gd name="T59" fmla="*/ 47 h 79"/>
                <a:gd name="T60" fmla="*/ 64 w 129"/>
                <a:gd name="T61" fmla="*/ 30 h 79"/>
                <a:gd name="T62" fmla="*/ 79 w 129"/>
                <a:gd name="T63" fmla="*/ 47 h 79"/>
                <a:gd name="T64" fmla="*/ 81 w 129"/>
                <a:gd name="T65" fmla="*/ 46 h 79"/>
                <a:gd name="T66" fmla="*/ 87 w 129"/>
                <a:gd name="T67" fmla="*/ 27 h 79"/>
                <a:gd name="T68" fmla="*/ 81 w 129"/>
                <a:gd name="T69" fmla="*/ 53 h 79"/>
                <a:gd name="T70" fmla="*/ 42 w 129"/>
                <a:gd name="T71" fmla="*/ 48 h 79"/>
                <a:gd name="T72" fmla="*/ 100 w 129"/>
                <a:gd name="T73" fmla="*/ 72 h 79"/>
                <a:gd name="T74" fmla="*/ 28 w 129"/>
                <a:gd name="T75" fmla="*/ 66 h 79"/>
                <a:gd name="T76" fmla="*/ 31 w 129"/>
                <a:gd name="T77" fmla="*/ 56 h 79"/>
                <a:gd name="T78" fmla="*/ 31 w 129"/>
                <a:gd name="T79" fmla="*/ 31 h 79"/>
                <a:gd name="T80" fmla="*/ 35 w 129"/>
                <a:gd name="T81" fmla="*/ 48 h 79"/>
                <a:gd name="T82" fmla="*/ 81 w 129"/>
                <a:gd name="T83" fmla="*/ 61 h 79"/>
                <a:gd name="T84" fmla="*/ 94 w 129"/>
                <a:gd name="T85" fmla="*/ 29 h 79"/>
                <a:gd name="T86" fmla="*/ 98 w 129"/>
                <a:gd name="T87" fmla="*/ 55 h 79"/>
                <a:gd name="T88" fmla="*/ 99 w 129"/>
                <a:gd name="T89" fmla="*/ 56 h 79"/>
                <a:gd name="T90" fmla="*/ 100 w 129"/>
                <a:gd name="T91" fmla="*/ 72 h 79"/>
                <a:gd name="T92" fmla="*/ 108 w 129"/>
                <a:gd name="T93" fmla="*/ 66 h 79"/>
                <a:gd name="T94" fmla="*/ 106 w 129"/>
                <a:gd name="T95" fmla="*/ 33 h 79"/>
                <a:gd name="T96" fmla="*/ 121 w 129"/>
                <a:gd name="T97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79">
                  <a:moveTo>
                    <a:pt x="124" y="47"/>
                  </a:moveTo>
                  <a:cubicBezTo>
                    <a:pt x="123" y="38"/>
                    <a:pt x="116" y="30"/>
                    <a:pt x="107" y="26"/>
                  </a:cubicBezTo>
                  <a:cubicBezTo>
                    <a:pt x="108" y="25"/>
                    <a:pt x="109" y="25"/>
                    <a:pt x="109" y="25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1" y="22"/>
                    <a:pt x="111" y="21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7" y="17"/>
                    <a:pt x="101" y="8"/>
                    <a:pt x="101" y="1"/>
                  </a:cubicBezTo>
                  <a:cubicBezTo>
                    <a:pt x="101" y="0"/>
                    <a:pt x="100" y="0"/>
                    <a:pt x="100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4" y="0"/>
                    <a:pt x="94" y="0"/>
                    <a:pt x="94" y="1"/>
                  </a:cubicBezTo>
                  <a:cubicBezTo>
                    <a:pt x="94" y="8"/>
                    <a:pt x="98" y="17"/>
                    <a:pt x="102" y="21"/>
                  </a:cubicBezTo>
                  <a:cubicBezTo>
                    <a:pt x="100" y="22"/>
                    <a:pt x="99" y="23"/>
                    <a:pt x="98" y="23"/>
                  </a:cubicBezTo>
                  <a:cubicBezTo>
                    <a:pt x="87" y="19"/>
                    <a:pt x="87" y="19"/>
                    <a:pt x="87" y="19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7"/>
                    <a:pt x="86" y="16"/>
                    <a:pt x="86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0" y="16"/>
                    <a:pt x="80" y="17"/>
                    <a:pt x="80" y="1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3"/>
                    <a:pt x="68" y="23"/>
                    <a:pt x="68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1" y="23"/>
                    <a:pt x="60" y="23"/>
                    <a:pt x="60" y="2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6"/>
                    <a:pt x="48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2" y="17"/>
                    <a:pt x="42" y="17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29" y="22"/>
                    <a:pt x="27" y="21"/>
                  </a:cubicBezTo>
                  <a:cubicBezTo>
                    <a:pt x="31" y="17"/>
                    <a:pt x="35" y="8"/>
                    <a:pt x="35" y="1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1"/>
                  </a:cubicBezTo>
                  <a:cubicBezTo>
                    <a:pt x="28" y="9"/>
                    <a:pt x="20" y="20"/>
                    <a:pt x="20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3"/>
                    <a:pt x="18" y="23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1" y="25"/>
                    <a:pt x="22" y="26"/>
                  </a:cubicBezTo>
                  <a:cubicBezTo>
                    <a:pt x="13" y="30"/>
                    <a:pt x="7" y="38"/>
                    <a:pt x="5" y="4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9"/>
                    <a:pt x="0" y="79"/>
                  </a:cubicBezTo>
                  <a:cubicBezTo>
                    <a:pt x="0" y="79"/>
                    <a:pt x="1" y="79"/>
                    <a:pt x="1" y="79"/>
                  </a:cubicBezTo>
                  <a:cubicBezTo>
                    <a:pt x="128" y="79"/>
                    <a:pt x="128" y="79"/>
                    <a:pt x="128" y="79"/>
                  </a:cubicBezTo>
                  <a:cubicBezTo>
                    <a:pt x="128" y="79"/>
                    <a:pt x="129" y="79"/>
                    <a:pt x="129" y="79"/>
                  </a:cubicBezTo>
                  <a:cubicBezTo>
                    <a:pt x="129" y="79"/>
                    <a:pt x="129" y="78"/>
                    <a:pt x="129" y="78"/>
                  </a:cubicBezTo>
                  <a:lnTo>
                    <a:pt x="124" y="47"/>
                  </a:lnTo>
                  <a:close/>
                  <a:moveTo>
                    <a:pt x="24" y="54"/>
                  </a:moveTo>
                  <a:cubicBezTo>
                    <a:pt x="23" y="56"/>
                    <a:pt x="21" y="60"/>
                    <a:pt x="21" y="66"/>
                  </a:cubicBezTo>
                  <a:cubicBezTo>
                    <a:pt x="21" y="69"/>
                    <a:pt x="21" y="70"/>
                    <a:pt x="22" y="72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2"/>
                    <a:pt x="17" y="36"/>
                    <a:pt x="24" y="33"/>
                  </a:cubicBezTo>
                  <a:lnTo>
                    <a:pt x="24" y="54"/>
                  </a:lnTo>
                  <a:close/>
                  <a:moveTo>
                    <a:pt x="42" y="27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48" y="47"/>
                    <a:pt x="49" y="47"/>
                    <a:pt x="49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ubicBezTo>
                    <a:pt x="80" y="47"/>
                    <a:pt x="81" y="47"/>
                    <a:pt x="81" y="46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51"/>
                    <a:pt x="84" y="53"/>
                    <a:pt x="81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5" y="53"/>
                    <a:pt x="42" y="51"/>
                    <a:pt x="42" y="48"/>
                  </a:cubicBezTo>
                  <a:lnTo>
                    <a:pt x="42" y="27"/>
                  </a:lnTo>
                  <a:close/>
                  <a:moveTo>
                    <a:pt x="100" y="72"/>
                  </a:move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28" y="69"/>
                    <a:pt x="28" y="66"/>
                  </a:cubicBezTo>
                  <a:cubicBezTo>
                    <a:pt x="28" y="60"/>
                    <a:pt x="30" y="56"/>
                    <a:pt x="30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55"/>
                    <a:pt x="41" y="61"/>
                    <a:pt x="48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8" y="61"/>
                    <a:pt x="94" y="55"/>
                    <a:pt x="94" y="48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99" y="56"/>
                    <a:pt x="101" y="60"/>
                    <a:pt x="101" y="66"/>
                  </a:cubicBezTo>
                  <a:cubicBezTo>
                    <a:pt x="101" y="69"/>
                    <a:pt x="100" y="71"/>
                    <a:pt x="100" y="72"/>
                  </a:cubicBezTo>
                  <a:close/>
                  <a:moveTo>
                    <a:pt x="107" y="72"/>
                  </a:moveTo>
                  <a:cubicBezTo>
                    <a:pt x="108" y="70"/>
                    <a:pt x="108" y="69"/>
                    <a:pt x="108" y="66"/>
                  </a:cubicBezTo>
                  <a:cubicBezTo>
                    <a:pt x="108" y="60"/>
                    <a:pt x="106" y="56"/>
                    <a:pt x="106" y="54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12" y="36"/>
                    <a:pt x="116" y="42"/>
                    <a:pt x="117" y="48"/>
                  </a:cubicBezTo>
                  <a:cubicBezTo>
                    <a:pt x="121" y="72"/>
                    <a:pt x="121" y="72"/>
                    <a:pt x="121" y="72"/>
                  </a:cubicBezTo>
                  <a:lnTo>
                    <a:pt x="107" y="72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B56BFD9B-0D25-4966-9FF1-33089AE06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525" y="2720976"/>
              <a:ext cx="490538" cy="209550"/>
            </a:xfrm>
            <a:custGeom>
              <a:avLst/>
              <a:gdLst>
                <a:gd name="T0" fmla="*/ 29 w 129"/>
                <a:gd name="T1" fmla="*/ 30 h 55"/>
                <a:gd name="T2" fmla="*/ 0 w 129"/>
                <a:gd name="T3" fmla="*/ 43 h 55"/>
                <a:gd name="T4" fmla="*/ 19 w 129"/>
                <a:gd name="T5" fmla="*/ 55 h 55"/>
                <a:gd name="T6" fmla="*/ 20 w 129"/>
                <a:gd name="T7" fmla="*/ 55 h 55"/>
                <a:gd name="T8" fmla="*/ 21 w 129"/>
                <a:gd name="T9" fmla="*/ 54 h 55"/>
                <a:gd name="T10" fmla="*/ 22 w 129"/>
                <a:gd name="T11" fmla="*/ 49 h 55"/>
                <a:gd name="T12" fmla="*/ 21 w 129"/>
                <a:gd name="T13" fmla="*/ 48 h 55"/>
                <a:gd name="T14" fmla="*/ 8 w 129"/>
                <a:gd name="T15" fmla="*/ 43 h 55"/>
                <a:gd name="T16" fmla="*/ 65 w 129"/>
                <a:gd name="T17" fmla="*/ 35 h 55"/>
                <a:gd name="T18" fmla="*/ 121 w 129"/>
                <a:gd name="T19" fmla="*/ 43 h 55"/>
                <a:gd name="T20" fmla="*/ 108 w 129"/>
                <a:gd name="T21" fmla="*/ 48 h 55"/>
                <a:gd name="T22" fmla="*/ 107 w 129"/>
                <a:gd name="T23" fmla="*/ 49 h 55"/>
                <a:gd name="T24" fmla="*/ 108 w 129"/>
                <a:gd name="T25" fmla="*/ 54 h 55"/>
                <a:gd name="T26" fmla="*/ 109 w 129"/>
                <a:gd name="T27" fmla="*/ 55 h 55"/>
                <a:gd name="T28" fmla="*/ 109 w 129"/>
                <a:gd name="T29" fmla="*/ 55 h 55"/>
                <a:gd name="T30" fmla="*/ 110 w 129"/>
                <a:gd name="T31" fmla="*/ 55 h 55"/>
                <a:gd name="T32" fmla="*/ 129 w 129"/>
                <a:gd name="T33" fmla="*/ 43 h 55"/>
                <a:gd name="T34" fmla="*/ 100 w 129"/>
                <a:gd name="T35" fmla="*/ 30 h 55"/>
                <a:gd name="T36" fmla="*/ 65 w 129"/>
                <a:gd name="T37" fmla="*/ 0 h 55"/>
                <a:gd name="T38" fmla="*/ 29 w 129"/>
                <a:gd name="T39" fmla="*/ 30 h 55"/>
                <a:gd name="T40" fmla="*/ 92 w 129"/>
                <a:gd name="T41" fmla="*/ 27 h 55"/>
                <a:gd name="T42" fmla="*/ 93 w 129"/>
                <a:gd name="T43" fmla="*/ 29 h 55"/>
                <a:gd name="T44" fmla="*/ 65 w 129"/>
                <a:gd name="T45" fmla="*/ 28 h 55"/>
                <a:gd name="T46" fmla="*/ 36 w 129"/>
                <a:gd name="T47" fmla="*/ 29 h 55"/>
                <a:gd name="T48" fmla="*/ 37 w 129"/>
                <a:gd name="T49" fmla="*/ 27 h 55"/>
                <a:gd name="T50" fmla="*/ 92 w 129"/>
                <a:gd name="T51" fmla="*/ 27 h 55"/>
                <a:gd name="T52" fmla="*/ 65 w 129"/>
                <a:gd name="T53" fmla="*/ 7 h 55"/>
                <a:gd name="T54" fmla="*/ 88 w 129"/>
                <a:gd name="T55" fmla="*/ 20 h 55"/>
                <a:gd name="T56" fmla="*/ 65 w 129"/>
                <a:gd name="T57" fmla="*/ 19 h 55"/>
                <a:gd name="T58" fmla="*/ 41 w 129"/>
                <a:gd name="T59" fmla="*/ 20 h 55"/>
                <a:gd name="T60" fmla="*/ 65 w 129"/>
                <a:gd name="T61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9" h="55">
                  <a:moveTo>
                    <a:pt x="29" y="30"/>
                  </a:moveTo>
                  <a:cubicBezTo>
                    <a:pt x="10" y="33"/>
                    <a:pt x="0" y="37"/>
                    <a:pt x="0" y="43"/>
                  </a:cubicBezTo>
                  <a:cubicBezTo>
                    <a:pt x="0" y="49"/>
                    <a:pt x="6" y="52"/>
                    <a:pt x="19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8"/>
                    <a:pt x="21" y="48"/>
                  </a:cubicBezTo>
                  <a:cubicBezTo>
                    <a:pt x="12" y="46"/>
                    <a:pt x="9" y="44"/>
                    <a:pt x="8" y="43"/>
                  </a:cubicBezTo>
                  <a:cubicBezTo>
                    <a:pt x="11" y="41"/>
                    <a:pt x="30" y="35"/>
                    <a:pt x="65" y="35"/>
                  </a:cubicBezTo>
                  <a:cubicBezTo>
                    <a:pt x="99" y="35"/>
                    <a:pt x="119" y="41"/>
                    <a:pt x="121" y="43"/>
                  </a:cubicBezTo>
                  <a:cubicBezTo>
                    <a:pt x="120" y="44"/>
                    <a:pt x="117" y="46"/>
                    <a:pt x="108" y="48"/>
                  </a:cubicBezTo>
                  <a:cubicBezTo>
                    <a:pt x="108" y="48"/>
                    <a:pt x="107" y="49"/>
                    <a:pt x="107" y="49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8" y="54"/>
                    <a:pt x="109" y="55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09" y="55"/>
                    <a:pt x="110" y="55"/>
                    <a:pt x="110" y="55"/>
                  </a:cubicBezTo>
                  <a:cubicBezTo>
                    <a:pt x="123" y="52"/>
                    <a:pt x="129" y="49"/>
                    <a:pt x="129" y="43"/>
                  </a:cubicBezTo>
                  <a:cubicBezTo>
                    <a:pt x="129" y="37"/>
                    <a:pt x="120" y="33"/>
                    <a:pt x="100" y="30"/>
                  </a:cubicBezTo>
                  <a:cubicBezTo>
                    <a:pt x="97" y="13"/>
                    <a:pt x="82" y="0"/>
                    <a:pt x="65" y="0"/>
                  </a:cubicBezTo>
                  <a:cubicBezTo>
                    <a:pt x="47" y="0"/>
                    <a:pt x="32" y="13"/>
                    <a:pt x="29" y="30"/>
                  </a:cubicBezTo>
                  <a:close/>
                  <a:moveTo>
                    <a:pt x="92" y="27"/>
                  </a:moveTo>
                  <a:cubicBezTo>
                    <a:pt x="92" y="28"/>
                    <a:pt x="93" y="29"/>
                    <a:pt x="93" y="29"/>
                  </a:cubicBezTo>
                  <a:cubicBezTo>
                    <a:pt x="84" y="29"/>
                    <a:pt x="74" y="28"/>
                    <a:pt x="65" y="28"/>
                  </a:cubicBezTo>
                  <a:cubicBezTo>
                    <a:pt x="55" y="28"/>
                    <a:pt x="45" y="29"/>
                    <a:pt x="36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54" y="26"/>
                    <a:pt x="75" y="26"/>
                    <a:pt x="92" y="27"/>
                  </a:cubicBezTo>
                  <a:close/>
                  <a:moveTo>
                    <a:pt x="65" y="7"/>
                  </a:moveTo>
                  <a:cubicBezTo>
                    <a:pt x="74" y="7"/>
                    <a:pt x="83" y="12"/>
                    <a:pt x="88" y="20"/>
                  </a:cubicBezTo>
                  <a:cubicBezTo>
                    <a:pt x="81" y="19"/>
                    <a:pt x="73" y="19"/>
                    <a:pt x="65" y="19"/>
                  </a:cubicBezTo>
                  <a:cubicBezTo>
                    <a:pt x="56" y="19"/>
                    <a:pt x="48" y="19"/>
                    <a:pt x="41" y="20"/>
                  </a:cubicBezTo>
                  <a:cubicBezTo>
                    <a:pt x="46" y="12"/>
                    <a:pt x="55" y="7"/>
                    <a:pt x="65" y="7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47">
              <a:extLst>
                <a:ext uri="{FF2B5EF4-FFF2-40B4-BE49-F238E27FC236}">
                  <a16:creationId xmlns:a16="http://schemas.microsoft.com/office/drawing/2014/main" id="{9EF7FE67-5B5F-45B1-B2A2-97CBA9A1E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600" y="2862263"/>
              <a:ext cx="311150" cy="196850"/>
            </a:xfrm>
            <a:custGeom>
              <a:avLst/>
              <a:gdLst>
                <a:gd name="T0" fmla="*/ 71 w 82"/>
                <a:gd name="T1" fmla="*/ 2 h 52"/>
                <a:gd name="T2" fmla="*/ 69 w 82"/>
                <a:gd name="T3" fmla="*/ 2 h 52"/>
                <a:gd name="T4" fmla="*/ 69 w 82"/>
                <a:gd name="T5" fmla="*/ 2 h 52"/>
                <a:gd name="T6" fmla="*/ 41 w 82"/>
                <a:gd name="T7" fmla="*/ 0 h 52"/>
                <a:gd name="T8" fmla="*/ 12 w 82"/>
                <a:gd name="T9" fmla="*/ 2 h 52"/>
                <a:gd name="T10" fmla="*/ 10 w 82"/>
                <a:gd name="T11" fmla="*/ 2 h 52"/>
                <a:gd name="T12" fmla="*/ 9 w 82"/>
                <a:gd name="T13" fmla="*/ 3 h 52"/>
                <a:gd name="T14" fmla="*/ 0 w 82"/>
                <a:gd name="T15" fmla="*/ 16 h 52"/>
                <a:gd name="T16" fmla="*/ 10 w 82"/>
                <a:gd name="T17" fmla="*/ 28 h 52"/>
                <a:gd name="T18" fmla="*/ 17 w 82"/>
                <a:gd name="T19" fmla="*/ 39 h 52"/>
                <a:gd name="T20" fmla="*/ 26 w 82"/>
                <a:gd name="T21" fmla="*/ 48 h 52"/>
                <a:gd name="T22" fmla="*/ 35 w 82"/>
                <a:gd name="T23" fmla="*/ 52 h 52"/>
                <a:gd name="T24" fmla="*/ 46 w 82"/>
                <a:gd name="T25" fmla="*/ 52 h 52"/>
                <a:gd name="T26" fmla="*/ 55 w 82"/>
                <a:gd name="T27" fmla="*/ 48 h 52"/>
                <a:gd name="T28" fmla="*/ 64 w 82"/>
                <a:gd name="T29" fmla="*/ 39 h 52"/>
                <a:gd name="T30" fmla="*/ 71 w 82"/>
                <a:gd name="T31" fmla="*/ 28 h 52"/>
                <a:gd name="T32" fmla="*/ 82 w 82"/>
                <a:gd name="T33" fmla="*/ 16 h 52"/>
                <a:gd name="T34" fmla="*/ 72 w 82"/>
                <a:gd name="T35" fmla="*/ 3 h 52"/>
                <a:gd name="T36" fmla="*/ 71 w 82"/>
                <a:gd name="T37" fmla="*/ 2 h 52"/>
                <a:gd name="T38" fmla="*/ 9 w 82"/>
                <a:gd name="T39" fmla="*/ 20 h 52"/>
                <a:gd name="T40" fmla="*/ 9 w 82"/>
                <a:gd name="T41" fmla="*/ 20 h 52"/>
                <a:gd name="T42" fmla="*/ 7 w 82"/>
                <a:gd name="T43" fmla="*/ 16 h 52"/>
                <a:gd name="T44" fmla="*/ 9 w 82"/>
                <a:gd name="T45" fmla="*/ 11 h 52"/>
                <a:gd name="T46" fmla="*/ 9 w 82"/>
                <a:gd name="T47" fmla="*/ 20 h 52"/>
                <a:gd name="T48" fmla="*/ 65 w 82"/>
                <a:gd name="T49" fmla="*/ 20 h 52"/>
                <a:gd name="T50" fmla="*/ 59 w 82"/>
                <a:gd name="T51" fmla="*/ 34 h 52"/>
                <a:gd name="T52" fmla="*/ 50 w 82"/>
                <a:gd name="T53" fmla="*/ 43 h 52"/>
                <a:gd name="T54" fmla="*/ 46 w 82"/>
                <a:gd name="T55" fmla="*/ 45 h 52"/>
                <a:gd name="T56" fmla="*/ 35 w 82"/>
                <a:gd name="T57" fmla="*/ 45 h 52"/>
                <a:gd name="T58" fmla="*/ 31 w 82"/>
                <a:gd name="T59" fmla="*/ 43 h 52"/>
                <a:gd name="T60" fmla="*/ 22 w 82"/>
                <a:gd name="T61" fmla="*/ 34 h 52"/>
                <a:gd name="T62" fmla="*/ 16 w 82"/>
                <a:gd name="T63" fmla="*/ 20 h 52"/>
                <a:gd name="T64" fmla="*/ 16 w 82"/>
                <a:gd name="T65" fmla="*/ 9 h 52"/>
                <a:gd name="T66" fmla="*/ 41 w 82"/>
                <a:gd name="T67" fmla="*/ 8 h 52"/>
                <a:gd name="T68" fmla="*/ 65 w 82"/>
                <a:gd name="T69" fmla="*/ 9 h 52"/>
                <a:gd name="T70" fmla="*/ 65 w 82"/>
                <a:gd name="T71" fmla="*/ 20 h 52"/>
                <a:gd name="T72" fmla="*/ 72 w 82"/>
                <a:gd name="T73" fmla="*/ 20 h 52"/>
                <a:gd name="T74" fmla="*/ 72 w 82"/>
                <a:gd name="T75" fmla="*/ 20 h 52"/>
                <a:gd name="T76" fmla="*/ 72 w 82"/>
                <a:gd name="T77" fmla="*/ 11 h 52"/>
                <a:gd name="T78" fmla="*/ 74 w 82"/>
                <a:gd name="T79" fmla="*/ 16 h 52"/>
                <a:gd name="T80" fmla="*/ 72 w 82"/>
                <a:gd name="T81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52">
                  <a:moveTo>
                    <a:pt x="71" y="2"/>
                  </a:move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0" y="1"/>
                    <a:pt x="51" y="0"/>
                    <a:pt x="41" y="0"/>
                  </a:cubicBezTo>
                  <a:cubicBezTo>
                    <a:pt x="30" y="0"/>
                    <a:pt x="21" y="1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3" y="5"/>
                    <a:pt x="0" y="10"/>
                    <a:pt x="0" y="16"/>
                  </a:cubicBezTo>
                  <a:cubicBezTo>
                    <a:pt x="0" y="22"/>
                    <a:pt x="4" y="27"/>
                    <a:pt x="10" y="28"/>
                  </a:cubicBezTo>
                  <a:cubicBezTo>
                    <a:pt x="12" y="32"/>
                    <a:pt x="14" y="36"/>
                    <a:pt x="17" y="39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8" y="51"/>
                    <a:pt x="32" y="52"/>
                    <a:pt x="35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9" y="52"/>
                    <a:pt x="53" y="51"/>
                    <a:pt x="55" y="48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7" y="36"/>
                    <a:pt x="70" y="32"/>
                    <a:pt x="71" y="28"/>
                  </a:cubicBezTo>
                  <a:cubicBezTo>
                    <a:pt x="77" y="27"/>
                    <a:pt x="82" y="22"/>
                    <a:pt x="82" y="16"/>
                  </a:cubicBezTo>
                  <a:cubicBezTo>
                    <a:pt x="82" y="10"/>
                    <a:pt x="78" y="5"/>
                    <a:pt x="72" y="3"/>
                  </a:cubicBezTo>
                  <a:cubicBezTo>
                    <a:pt x="72" y="3"/>
                    <a:pt x="72" y="2"/>
                    <a:pt x="71" y="2"/>
                  </a:cubicBezTo>
                  <a:close/>
                  <a:moveTo>
                    <a:pt x="9" y="20"/>
                  </a:moveTo>
                  <a:cubicBezTo>
                    <a:pt x="9" y="20"/>
                    <a:pt x="9" y="20"/>
                    <a:pt x="9" y="20"/>
                  </a:cubicBezTo>
                  <a:cubicBezTo>
                    <a:pt x="8" y="19"/>
                    <a:pt x="7" y="17"/>
                    <a:pt x="7" y="16"/>
                  </a:cubicBezTo>
                  <a:cubicBezTo>
                    <a:pt x="7" y="14"/>
                    <a:pt x="8" y="12"/>
                    <a:pt x="9" y="11"/>
                  </a:cubicBezTo>
                  <a:lnTo>
                    <a:pt x="9" y="20"/>
                  </a:lnTo>
                  <a:close/>
                  <a:moveTo>
                    <a:pt x="65" y="20"/>
                  </a:moveTo>
                  <a:cubicBezTo>
                    <a:pt x="65" y="25"/>
                    <a:pt x="63" y="30"/>
                    <a:pt x="59" y="3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49" y="44"/>
                    <a:pt x="48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4" y="45"/>
                    <a:pt x="32" y="44"/>
                    <a:pt x="31" y="43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8" y="30"/>
                    <a:pt x="16" y="25"/>
                    <a:pt x="16" y="2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24" y="8"/>
                    <a:pt x="32" y="8"/>
                    <a:pt x="41" y="8"/>
                  </a:cubicBezTo>
                  <a:cubicBezTo>
                    <a:pt x="49" y="8"/>
                    <a:pt x="57" y="8"/>
                    <a:pt x="65" y="9"/>
                  </a:cubicBezTo>
                  <a:lnTo>
                    <a:pt x="65" y="20"/>
                  </a:lnTo>
                  <a:close/>
                  <a:moveTo>
                    <a:pt x="72" y="20"/>
                  </a:moveTo>
                  <a:cubicBezTo>
                    <a:pt x="72" y="20"/>
                    <a:pt x="72" y="20"/>
                    <a:pt x="72" y="20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3" y="12"/>
                    <a:pt x="74" y="14"/>
                    <a:pt x="74" y="16"/>
                  </a:cubicBezTo>
                  <a:cubicBezTo>
                    <a:pt x="74" y="17"/>
                    <a:pt x="73" y="19"/>
                    <a:pt x="72" y="20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48">
              <a:extLst>
                <a:ext uri="{FF2B5EF4-FFF2-40B4-BE49-F238E27FC236}">
                  <a16:creationId xmlns:a16="http://schemas.microsoft.com/office/drawing/2014/main" id="{B24CE989-6595-44ED-BCB1-A5192BC01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3111501"/>
              <a:ext cx="26988" cy="26988"/>
            </a:xfrm>
            <a:custGeom>
              <a:avLst/>
              <a:gdLst>
                <a:gd name="T0" fmla="*/ 1 w 7"/>
                <a:gd name="T1" fmla="*/ 7 h 7"/>
                <a:gd name="T2" fmla="*/ 6 w 7"/>
                <a:gd name="T3" fmla="*/ 7 h 7"/>
                <a:gd name="T4" fmla="*/ 7 w 7"/>
                <a:gd name="T5" fmla="*/ 6 h 7"/>
                <a:gd name="T6" fmla="*/ 7 w 7"/>
                <a:gd name="T7" fmla="*/ 1 h 7"/>
                <a:gd name="T8" fmla="*/ 6 w 7"/>
                <a:gd name="T9" fmla="*/ 0 h 7"/>
                <a:gd name="T10" fmla="*/ 1 w 7"/>
                <a:gd name="T11" fmla="*/ 0 h 7"/>
                <a:gd name="T12" fmla="*/ 0 w 7"/>
                <a:gd name="T13" fmla="*/ 1 h 7"/>
                <a:gd name="T14" fmla="*/ 0 w 7"/>
                <a:gd name="T15" fmla="*/ 6 h 7"/>
                <a:gd name="T16" fmla="*/ 1 w 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6"/>
                    <a:pt x="7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4" name="Freeform 49">
              <a:extLst>
                <a:ext uri="{FF2B5EF4-FFF2-40B4-BE49-F238E27FC236}">
                  <a16:creationId xmlns:a16="http://schemas.microsoft.com/office/drawing/2014/main" id="{7028F046-9DE0-4303-9528-0B34E521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300" y="3146426"/>
              <a:ext cx="26988" cy="26988"/>
            </a:xfrm>
            <a:custGeom>
              <a:avLst/>
              <a:gdLst>
                <a:gd name="T0" fmla="*/ 1 w 7"/>
                <a:gd name="T1" fmla="*/ 7 h 7"/>
                <a:gd name="T2" fmla="*/ 6 w 7"/>
                <a:gd name="T3" fmla="*/ 7 h 7"/>
                <a:gd name="T4" fmla="*/ 7 w 7"/>
                <a:gd name="T5" fmla="*/ 6 h 7"/>
                <a:gd name="T6" fmla="*/ 7 w 7"/>
                <a:gd name="T7" fmla="*/ 1 h 7"/>
                <a:gd name="T8" fmla="*/ 6 w 7"/>
                <a:gd name="T9" fmla="*/ 0 h 7"/>
                <a:gd name="T10" fmla="*/ 1 w 7"/>
                <a:gd name="T11" fmla="*/ 0 h 7"/>
                <a:gd name="T12" fmla="*/ 0 w 7"/>
                <a:gd name="T13" fmla="*/ 1 h 7"/>
                <a:gd name="T14" fmla="*/ 0 w 7"/>
                <a:gd name="T15" fmla="*/ 6 h 7"/>
                <a:gd name="T16" fmla="*/ 1 w 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5" name="Freeform 50">
              <a:extLst>
                <a:ext uri="{FF2B5EF4-FFF2-40B4-BE49-F238E27FC236}">
                  <a16:creationId xmlns:a16="http://schemas.microsoft.com/office/drawing/2014/main" id="{6DC773B9-A257-44FF-9C38-1EBF81F83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8" y="3040063"/>
              <a:ext cx="490538" cy="239713"/>
            </a:xfrm>
            <a:custGeom>
              <a:avLst/>
              <a:gdLst>
                <a:gd name="T0" fmla="*/ 87 w 129"/>
                <a:gd name="T1" fmla="*/ 3 h 63"/>
                <a:gd name="T2" fmla="*/ 85 w 129"/>
                <a:gd name="T3" fmla="*/ 0 h 63"/>
                <a:gd name="T4" fmla="*/ 79 w 129"/>
                <a:gd name="T5" fmla="*/ 1 h 63"/>
                <a:gd name="T6" fmla="*/ 77 w 129"/>
                <a:gd name="T7" fmla="*/ 17 h 63"/>
                <a:gd name="T8" fmla="*/ 68 w 129"/>
                <a:gd name="T9" fmla="*/ 7 h 63"/>
                <a:gd name="T10" fmla="*/ 60 w 129"/>
                <a:gd name="T11" fmla="*/ 8 h 63"/>
                <a:gd name="T12" fmla="*/ 49 w 129"/>
                <a:gd name="T13" fmla="*/ 6 h 63"/>
                <a:gd name="T14" fmla="*/ 48 w 129"/>
                <a:gd name="T15" fmla="*/ 0 h 63"/>
                <a:gd name="T16" fmla="*/ 42 w 129"/>
                <a:gd name="T17" fmla="*/ 1 h 63"/>
                <a:gd name="T18" fmla="*/ 23 w 129"/>
                <a:gd name="T19" fmla="*/ 10 h 63"/>
                <a:gd name="T20" fmla="*/ 0 w 129"/>
                <a:gd name="T21" fmla="*/ 62 h 63"/>
                <a:gd name="T22" fmla="*/ 1 w 129"/>
                <a:gd name="T23" fmla="*/ 63 h 63"/>
                <a:gd name="T24" fmla="*/ 129 w 129"/>
                <a:gd name="T25" fmla="*/ 63 h 63"/>
                <a:gd name="T26" fmla="*/ 124 w 129"/>
                <a:gd name="T27" fmla="*/ 31 h 63"/>
                <a:gd name="T28" fmla="*/ 94 w 129"/>
                <a:gd name="T29" fmla="*/ 13 h 63"/>
                <a:gd name="T30" fmla="*/ 98 w 129"/>
                <a:gd name="T31" fmla="*/ 37 h 63"/>
                <a:gd name="T32" fmla="*/ 94 w 129"/>
                <a:gd name="T33" fmla="*/ 13 h 63"/>
                <a:gd name="T34" fmla="*/ 43 w 129"/>
                <a:gd name="T35" fmla="*/ 11 h 63"/>
                <a:gd name="T36" fmla="*/ 49 w 129"/>
                <a:gd name="T37" fmla="*/ 31 h 63"/>
                <a:gd name="T38" fmla="*/ 64 w 129"/>
                <a:gd name="T39" fmla="*/ 14 h 63"/>
                <a:gd name="T40" fmla="*/ 79 w 129"/>
                <a:gd name="T41" fmla="*/ 31 h 63"/>
                <a:gd name="T42" fmla="*/ 81 w 129"/>
                <a:gd name="T43" fmla="*/ 30 h 63"/>
                <a:gd name="T44" fmla="*/ 86 w 129"/>
                <a:gd name="T45" fmla="*/ 11 h 63"/>
                <a:gd name="T46" fmla="*/ 42 w 129"/>
                <a:gd name="T47" fmla="*/ 37 h 63"/>
                <a:gd name="T48" fmla="*/ 31 w 129"/>
                <a:gd name="T49" fmla="*/ 15 h 63"/>
                <a:gd name="T50" fmla="*/ 35 w 129"/>
                <a:gd name="T51" fmla="*/ 37 h 63"/>
                <a:gd name="T52" fmla="*/ 31 w 129"/>
                <a:gd name="T53" fmla="*/ 15 h 63"/>
                <a:gd name="T54" fmla="*/ 21 w 129"/>
                <a:gd name="T55" fmla="*/ 56 h 63"/>
                <a:gd name="T56" fmla="*/ 12 w 129"/>
                <a:gd name="T57" fmla="*/ 32 h 63"/>
                <a:gd name="T58" fmla="*/ 23 w 129"/>
                <a:gd name="T59" fmla="*/ 39 h 63"/>
                <a:gd name="T60" fmla="*/ 30 w 129"/>
                <a:gd name="T61" fmla="*/ 45 h 63"/>
                <a:gd name="T62" fmla="*/ 100 w 129"/>
                <a:gd name="T63" fmla="*/ 56 h 63"/>
                <a:gd name="T64" fmla="*/ 107 w 129"/>
                <a:gd name="T65" fmla="*/ 56 h 63"/>
                <a:gd name="T66" fmla="*/ 105 w 129"/>
                <a:gd name="T67" fmla="*/ 17 h 63"/>
                <a:gd name="T68" fmla="*/ 121 w 129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9" h="63">
                  <a:moveTo>
                    <a:pt x="106" y="10"/>
                  </a:moveTo>
                  <a:cubicBezTo>
                    <a:pt x="87" y="3"/>
                    <a:pt x="87" y="3"/>
                    <a:pt x="87" y="3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1"/>
                    <a:pt x="86" y="0"/>
                    <a:pt x="85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0" y="0"/>
                    <a:pt x="79" y="1"/>
                    <a:pt x="79" y="1"/>
                  </a:cubicBezTo>
                  <a:cubicBezTo>
                    <a:pt x="79" y="6"/>
                    <a:pt x="79" y="6"/>
                    <a:pt x="79" y="6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9" y="7"/>
                    <a:pt x="68" y="7"/>
                    <a:pt x="68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7"/>
                    <a:pt x="60" y="7"/>
                    <a:pt x="60" y="8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2" y="1"/>
                    <a:pt x="42" y="1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3" y="13"/>
                    <a:pt x="6" y="21"/>
                    <a:pt x="5" y="3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3"/>
                    <a:pt x="0" y="63"/>
                  </a:cubicBezTo>
                  <a:cubicBezTo>
                    <a:pt x="0" y="63"/>
                    <a:pt x="1" y="63"/>
                    <a:pt x="1" y="63"/>
                  </a:cubicBezTo>
                  <a:cubicBezTo>
                    <a:pt x="128" y="63"/>
                    <a:pt x="128" y="63"/>
                    <a:pt x="128" y="63"/>
                  </a:cubicBezTo>
                  <a:cubicBezTo>
                    <a:pt x="128" y="63"/>
                    <a:pt x="129" y="63"/>
                    <a:pt x="129" y="63"/>
                  </a:cubicBezTo>
                  <a:cubicBezTo>
                    <a:pt x="129" y="63"/>
                    <a:pt x="129" y="62"/>
                    <a:pt x="129" y="62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2" y="21"/>
                    <a:pt x="115" y="13"/>
                    <a:pt x="106" y="10"/>
                  </a:cubicBezTo>
                  <a:close/>
                  <a:moveTo>
                    <a:pt x="94" y="13"/>
                  </a:moveTo>
                  <a:cubicBezTo>
                    <a:pt x="98" y="15"/>
                    <a:pt x="98" y="15"/>
                    <a:pt x="98" y="1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4" y="37"/>
                    <a:pt x="94" y="37"/>
                    <a:pt x="94" y="37"/>
                  </a:cubicBezTo>
                  <a:lnTo>
                    <a:pt x="94" y="13"/>
                  </a:lnTo>
                  <a:close/>
                  <a:moveTo>
                    <a:pt x="42" y="11"/>
                  </a:moveTo>
                  <a:cubicBezTo>
                    <a:pt x="43" y="11"/>
                    <a:pt x="43" y="11"/>
                    <a:pt x="43" y="1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8" y="31"/>
                    <a:pt x="49" y="31"/>
                  </a:cubicBezTo>
                  <a:cubicBezTo>
                    <a:pt x="49" y="31"/>
                    <a:pt x="50" y="31"/>
                    <a:pt x="50" y="31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80" y="31"/>
                  </a:cubicBezTo>
                  <a:cubicBezTo>
                    <a:pt x="80" y="31"/>
                    <a:pt x="81" y="31"/>
                    <a:pt x="81" y="3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42" y="37"/>
                    <a:pt x="42" y="37"/>
                    <a:pt x="42" y="37"/>
                  </a:cubicBezTo>
                  <a:lnTo>
                    <a:pt x="42" y="11"/>
                  </a:lnTo>
                  <a:close/>
                  <a:moveTo>
                    <a:pt x="31" y="15"/>
                  </a:moveTo>
                  <a:cubicBezTo>
                    <a:pt x="35" y="13"/>
                    <a:pt x="35" y="13"/>
                    <a:pt x="35" y="13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1" y="37"/>
                    <a:pt x="31" y="37"/>
                    <a:pt x="31" y="37"/>
                  </a:cubicBezTo>
                  <a:lnTo>
                    <a:pt x="31" y="15"/>
                  </a:lnTo>
                  <a:close/>
                  <a:moveTo>
                    <a:pt x="23" y="39"/>
                  </a:moveTo>
                  <a:cubicBezTo>
                    <a:pt x="21" y="56"/>
                    <a:pt x="21" y="56"/>
                    <a:pt x="21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26"/>
                    <a:pt x="17" y="20"/>
                    <a:pt x="23" y="17"/>
                  </a:cubicBezTo>
                  <a:lnTo>
                    <a:pt x="23" y="39"/>
                  </a:lnTo>
                  <a:close/>
                  <a:moveTo>
                    <a:pt x="29" y="56"/>
                  </a:moveTo>
                  <a:cubicBezTo>
                    <a:pt x="30" y="45"/>
                    <a:pt x="30" y="45"/>
                    <a:pt x="30" y="45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100" y="56"/>
                    <a:pt x="100" y="56"/>
                    <a:pt x="100" y="56"/>
                  </a:cubicBezTo>
                  <a:lnTo>
                    <a:pt x="29" y="56"/>
                  </a:lnTo>
                  <a:close/>
                  <a:moveTo>
                    <a:pt x="107" y="56"/>
                  </a:moveTo>
                  <a:cubicBezTo>
                    <a:pt x="105" y="39"/>
                    <a:pt x="105" y="39"/>
                    <a:pt x="105" y="39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11" y="20"/>
                    <a:pt x="116" y="26"/>
                    <a:pt x="117" y="32"/>
                  </a:cubicBezTo>
                  <a:cubicBezTo>
                    <a:pt x="121" y="56"/>
                    <a:pt x="121" y="56"/>
                    <a:pt x="121" y="56"/>
                  </a:cubicBezTo>
                  <a:lnTo>
                    <a:pt x="107" y="56"/>
                  </a:ln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6" name="Freeform 51">
              <a:extLst>
                <a:ext uri="{FF2B5EF4-FFF2-40B4-BE49-F238E27FC236}">
                  <a16:creationId xmlns:a16="http://schemas.microsoft.com/office/drawing/2014/main" id="{5750F6BE-2C06-48D3-8C4C-41FDE157C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8" y="2720976"/>
              <a:ext cx="490538" cy="209550"/>
            </a:xfrm>
            <a:custGeom>
              <a:avLst/>
              <a:gdLst>
                <a:gd name="T0" fmla="*/ 19 w 129"/>
                <a:gd name="T1" fmla="*/ 55 h 55"/>
                <a:gd name="T2" fmla="*/ 21 w 129"/>
                <a:gd name="T3" fmla="*/ 54 h 55"/>
                <a:gd name="T4" fmla="*/ 22 w 129"/>
                <a:gd name="T5" fmla="*/ 49 h 55"/>
                <a:gd name="T6" fmla="*/ 22 w 129"/>
                <a:gd name="T7" fmla="*/ 48 h 55"/>
                <a:gd name="T8" fmla="*/ 21 w 129"/>
                <a:gd name="T9" fmla="*/ 48 h 55"/>
                <a:gd name="T10" fmla="*/ 8 w 129"/>
                <a:gd name="T11" fmla="*/ 43 h 55"/>
                <a:gd name="T12" fmla="*/ 64 w 129"/>
                <a:gd name="T13" fmla="*/ 35 h 55"/>
                <a:gd name="T14" fmla="*/ 121 w 129"/>
                <a:gd name="T15" fmla="*/ 43 h 55"/>
                <a:gd name="T16" fmla="*/ 108 w 129"/>
                <a:gd name="T17" fmla="*/ 48 h 55"/>
                <a:gd name="T18" fmla="*/ 107 w 129"/>
                <a:gd name="T19" fmla="*/ 48 h 55"/>
                <a:gd name="T20" fmla="*/ 107 w 129"/>
                <a:gd name="T21" fmla="*/ 49 h 55"/>
                <a:gd name="T22" fmla="*/ 108 w 129"/>
                <a:gd name="T23" fmla="*/ 54 h 55"/>
                <a:gd name="T24" fmla="*/ 109 w 129"/>
                <a:gd name="T25" fmla="*/ 55 h 55"/>
                <a:gd name="T26" fmla="*/ 110 w 129"/>
                <a:gd name="T27" fmla="*/ 55 h 55"/>
                <a:gd name="T28" fmla="*/ 129 w 129"/>
                <a:gd name="T29" fmla="*/ 43 h 55"/>
                <a:gd name="T30" fmla="*/ 100 w 129"/>
                <a:gd name="T31" fmla="*/ 30 h 55"/>
                <a:gd name="T32" fmla="*/ 64 w 129"/>
                <a:gd name="T33" fmla="*/ 0 h 55"/>
                <a:gd name="T34" fmla="*/ 29 w 129"/>
                <a:gd name="T35" fmla="*/ 30 h 55"/>
                <a:gd name="T36" fmla="*/ 0 w 129"/>
                <a:gd name="T37" fmla="*/ 43 h 55"/>
                <a:gd name="T38" fmla="*/ 19 w 129"/>
                <a:gd name="T39" fmla="*/ 55 h 55"/>
                <a:gd name="T40" fmla="*/ 64 w 129"/>
                <a:gd name="T41" fmla="*/ 7 h 55"/>
                <a:gd name="T42" fmla="*/ 93 w 129"/>
                <a:gd name="T43" fmla="*/ 29 h 55"/>
                <a:gd name="T44" fmla="*/ 64 w 129"/>
                <a:gd name="T45" fmla="*/ 28 h 55"/>
                <a:gd name="T46" fmla="*/ 36 w 129"/>
                <a:gd name="T47" fmla="*/ 29 h 55"/>
                <a:gd name="T48" fmla="*/ 64 w 129"/>
                <a:gd name="T49" fmla="*/ 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9" h="55">
                  <a:moveTo>
                    <a:pt x="19" y="55"/>
                  </a:moveTo>
                  <a:cubicBezTo>
                    <a:pt x="20" y="55"/>
                    <a:pt x="21" y="55"/>
                    <a:pt x="21" y="5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2" y="49"/>
                    <a:pt x="22" y="49"/>
                    <a:pt x="22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12" y="46"/>
                    <a:pt x="9" y="44"/>
                    <a:pt x="8" y="43"/>
                  </a:cubicBezTo>
                  <a:cubicBezTo>
                    <a:pt x="10" y="41"/>
                    <a:pt x="30" y="35"/>
                    <a:pt x="64" y="35"/>
                  </a:cubicBezTo>
                  <a:cubicBezTo>
                    <a:pt x="99" y="35"/>
                    <a:pt x="119" y="41"/>
                    <a:pt x="121" y="43"/>
                  </a:cubicBezTo>
                  <a:cubicBezTo>
                    <a:pt x="120" y="44"/>
                    <a:pt x="117" y="46"/>
                    <a:pt x="108" y="48"/>
                  </a:cubicBezTo>
                  <a:cubicBezTo>
                    <a:pt x="108" y="48"/>
                    <a:pt x="107" y="48"/>
                    <a:pt x="107" y="48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4"/>
                    <a:pt x="109" y="55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23" y="52"/>
                    <a:pt x="129" y="49"/>
                    <a:pt x="129" y="43"/>
                  </a:cubicBezTo>
                  <a:cubicBezTo>
                    <a:pt x="129" y="37"/>
                    <a:pt x="119" y="33"/>
                    <a:pt x="100" y="30"/>
                  </a:cubicBezTo>
                  <a:cubicBezTo>
                    <a:pt x="97" y="13"/>
                    <a:pt x="82" y="0"/>
                    <a:pt x="64" y="0"/>
                  </a:cubicBezTo>
                  <a:cubicBezTo>
                    <a:pt x="47" y="0"/>
                    <a:pt x="32" y="13"/>
                    <a:pt x="29" y="30"/>
                  </a:cubicBezTo>
                  <a:cubicBezTo>
                    <a:pt x="9" y="33"/>
                    <a:pt x="0" y="37"/>
                    <a:pt x="0" y="43"/>
                  </a:cubicBezTo>
                  <a:cubicBezTo>
                    <a:pt x="0" y="49"/>
                    <a:pt x="6" y="52"/>
                    <a:pt x="19" y="55"/>
                  </a:cubicBezTo>
                  <a:close/>
                  <a:moveTo>
                    <a:pt x="64" y="7"/>
                  </a:moveTo>
                  <a:cubicBezTo>
                    <a:pt x="78" y="7"/>
                    <a:pt x="89" y="16"/>
                    <a:pt x="93" y="29"/>
                  </a:cubicBezTo>
                  <a:cubicBezTo>
                    <a:pt x="84" y="29"/>
                    <a:pt x="74" y="28"/>
                    <a:pt x="64" y="28"/>
                  </a:cubicBezTo>
                  <a:cubicBezTo>
                    <a:pt x="55" y="28"/>
                    <a:pt x="45" y="29"/>
                    <a:pt x="36" y="29"/>
                  </a:cubicBezTo>
                  <a:cubicBezTo>
                    <a:pt x="39" y="16"/>
                    <a:pt x="51" y="7"/>
                    <a:pt x="64" y="7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7" name="Freeform 52">
              <a:extLst>
                <a:ext uri="{FF2B5EF4-FFF2-40B4-BE49-F238E27FC236}">
                  <a16:creationId xmlns:a16="http://schemas.microsoft.com/office/drawing/2014/main" id="{5B669117-390A-4D4B-B149-A879379E1B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600" y="2862263"/>
              <a:ext cx="311150" cy="196850"/>
            </a:xfrm>
            <a:custGeom>
              <a:avLst/>
              <a:gdLst>
                <a:gd name="T0" fmla="*/ 72 w 82"/>
                <a:gd name="T1" fmla="*/ 2 h 52"/>
                <a:gd name="T2" fmla="*/ 70 w 82"/>
                <a:gd name="T3" fmla="*/ 2 h 52"/>
                <a:gd name="T4" fmla="*/ 70 w 82"/>
                <a:gd name="T5" fmla="*/ 2 h 52"/>
                <a:gd name="T6" fmla="*/ 41 w 82"/>
                <a:gd name="T7" fmla="*/ 0 h 52"/>
                <a:gd name="T8" fmla="*/ 13 w 82"/>
                <a:gd name="T9" fmla="*/ 2 h 52"/>
                <a:gd name="T10" fmla="*/ 11 w 82"/>
                <a:gd name="T11" fmla="*/ 2 h 52"/>
                <a:gd name="T12" fmla="*/ 10 w 82"/>
                <a:gd name="T13" fmla="*/ 3 h 52"/>
                <a:gd name="T14" fmla="*/ 0 w 82"/>
                <a:gd name="T15" fmla="*/ 16 h 52"/>
                <a:gd name="T16" fmla="*/ 11 w 82"/>
                <a:gd name="T17" fmla="*/ 28 h 52"/>
                <a:gd name="T18" fmla="*/ 18 w 82"/>
                <a:gd name="T19" fmla="*/ 39 h 52"/>
                <a:gd name="T20" fmla="*/ 27 w 82"/>
                <a:gd name="T21" fmla="*/ 48 h 52"/>
                <a:gd name="T22" fmla="*/ 36 w 82"/>
                <a:gd name="T23" fmla="*/ 52 h 52"/>
                <a:gd name="T24" fmla="*/ 47 w 82"/>
                <a:gd name="T25" fmla="*/ 52 h 52"/>
                <a:gd name="T26" fmla="*/ 56 w 82"/>
                <a:gd name="T27" fmla="*/ 48 h 52"/>
                <a:gd name="T28" fmla="*/ 65 w 82"/>
                <a:gd name="T29" fmla="*/ 39 h 52"/>
                <a:gd name="T30" fmla="*/ 72 w 82"/>
                <a:gd name="T31" fmla="*/ 28 h 52"/>
                <a:gd name="T32" fmla="*/ 82 w 82"/>
                <a:gd name="T33" fmla="*/ 16 h 52"/>
                <a:gd name="T34" fmla="*/ 73 w 82"/>
                <a:gd name="T35" fmla="*/ 3 h 52"/>
                <a:gd name="T36" fmla="*/ 72 w 82"/>
                <a:gd name="T37" fmla="*/ 2 h 52"/>
                <a:gd name="T38" fmla="*/ 10 w 82"/>
                <a:gd name="T39" fmla="*/ 20 h 52"/>
                <a:gd name="T40" fmla="*/ 10 w 82"/>
                <a:gd name="T41" fmla="*/ 20 h 52"/>
                <a:gd name="T42" fmla="*/ 8 w 82"/>
                <a:gd name="T43" fmla="*/ 16 h 52"/>
                <a:gd name="T44" fmla="*/ 10 w 82"/>
                <a:gd name="T45" fmla="*/ 11 h 52"/>
                <a:gd name="T46" fmla="*/ 10 w 82"/>
                <a:gd name="T47" fmla="*/ 20 h 52"/>
                <a:gd name="T48" fmla="*/ 66 w 82"/>
                <a:gd name="T49" fmla="*/ 20 h 52"/>
                <a:gd name="T50" fmla="*/ 60 w 82"/>
                <a:gd name="T51" fmla="*/ 34 h 52"/>
                <a:gd name="T52" fmla="*/ 51 w 82"/>
                <a:gd name="T53" fmla="*/ 43 h 52"/>
                <a:gd name="T54" fmla="*/ 47 w 82"/>
                <a:gd name="T55" fmla="*/ 45 h 52"/>
                <a:gd name="T56" fmla="*/ 36 w 82"/>
                <a:gd name="T57" fmla="*/ 45 h 52"/>
                <a:gd name="T58" fmla="*/ 32 w 82"/>
                <a:gd name="T59" fmla="*/ 43 h 52"/>
                <a:gd name="T60" fmla="*/ 23 w 82"/>
                <a:gd name="T61" fmla="*/ 34 h 52"/>
                <a:gd name="T62" fmla="*/ 17 w 82"/>
                <a:gd name="T63" fmla="*/ 20 h 52"/>
                <a:gd name="T64" fmla="*/ 17 w 82"/>
                <a:gd name="T65" fmla="*/ 9 h 52"/>
                <a:gd name="T66" fmla="*/ 41 w 82"/>
                <a:gd name="T67" fmla="*/ 8 h 52"/>
                <a:gd name="T68" fmla="*/ 66 w 82"/>
                <a:gd name="T69" fmla="*/ 9 h 52"/>
                <a:gd name="T70" fmla="*/ 66 w 82"/>
                <a:gd name="T71" fmla="*/ 20 h 52"/>
                <a:gd name="T72" fmla="*/ 73 w 82"/>
                <a:gd name="T73" fmla="*/ 20 h 52"/>
                <a:gd name="T74" fmla="*/ 73 w 82"/>
                <a:gd name="T75" fmla="*/ 20 h 52"/>
                <a:gd name="T76" fmla="*/ 73 w 82"/>
                <a:gd name="T77" fmla="*/ 11 h 52"/>
                <a:gd name="T78" fmla="*/ 75 w 82"/>
                <a:gd name="T79" fmla="*/ 16 h 52"/>
                <a:gd name="T80" fmla="*/ 73 w 82"/>
                <a:gd name="T81" fmla="*/ 2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" h="52">
                  <a:moveTo>
                    <a:pt x="72" y="2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1" y="1"/>
                    <a:pt x="51" y="0"/>
                    <a:pt x="41" y="0"/>
                  </a:cubicBezTo>
                  <a:cubicBezTo>
                    <a:pt x="31" y="0"/>
                    <a:pt x="22" y="1"/>
                    <a:pt x="13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4" y="5"/>
                    <a:pt x="0" y="10"/>
                    <a:pt x="0" y="16"/>
                  </a:cubicBezTo>
                  <a:cubicBezTo>
                    <a:pt x="0" y="22"/>
                    <a:pt x="5" y="27"/>
                    <a:pt x="11" y="28"/>
                  </a:cubicBezTo>
                  <a:cubicBezTo>
                    <a:pt x="12" y="32"/>
                    <a:pt x="15" y="36"/>
                    <a:pt x="18" y="3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9" y="51"/>
                    <a:pt x="32" y="52"/>
                    <a:pt x="36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0" y="52"/>
                    <a:pt x="54" y="51"/>
                    <a:pt x="56" y="48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8" y="36"/>
                    <a:pt x="70" y="32"/>
                    <a:pt x="72" y="28"/>
                  </a:cubicBezTo>
                  <a:cubicBezTo>
                    <a:pt x="78" y="27"/>
                    <a:pt x="82" y="22"/>
                    <a:pt x="82" y="16"/>
                  </a:cubicBezTo>
                  <a:cubicBezTo>
                    <a:pt x="82" y="10"/>
                    <a:pt x="79" y="5"/>
                    <a:pt x="73" y="3"/>
                  </a:cubicBezTo>
                  <a:cubicBezTo>
                    <a:pt x="73" y="3"/>
                    <a:pt x="73" y="2"/>
                    <a:pt x="72" y="2"/>
                  </a:cubicBezTo>
                  <a:close/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8" y="19"/>
                    <a:pt x="8" y="17"/>
                    <a:pt x="8" y="16"/>
                  </a:cubicBezTo>
                  <a:cubicBezTo>
                    <a:pt x="8" y="14"/>
                    <a:pt x="8" y="12"/>
                    <a:pt x="10" y="11"/>
                  </a:cubicBezTo>
                  <a:lnTo>
                    <a:pt x="10" y="20"/>
                  </a:lnTo>
                  <a:close/>
                  <a:moveTo>
                    <a:pt x="66" y="20"/>
                  </a:moveTo>
                  <a:cubicBezTo>
                    <a:pt x="66" y="25"/>
                    <a:pt x="64" y="30"/>
                    <a:pt x="60" y="3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0" y="44"/>
                    <a:pt x="48" y="45"/>
                    <a:pt x="47" y="45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4" y="45"/>
                    <a:pt x="33" y="44"/>
                    <a:pt x="32" y="4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19" y="30"/>
                    <a:pt x="17" y="25"/>
                    <a:pt x="17" y="2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5" y="8"/>
                    <a:pt x="33" y="8"/>
                    <a:pt x="41" y="8"/>
                  </a:cubicBezTo>
                  <a:cubicBezTo>
                    <a:pt x="50" y="8"/>
                    <a:pt x="58" y="8"/>
                    <a:pt x="66" y="9"/>
                  </a:cubicBezTo>
                  <a:lnTo>
                    <a:pt x="66" y="20"/>
                  </a:lnTo>
                  <a:close/>
                  <a:moveTo>
                    <a:pt x="73" y="20"/>
                  </a:moveTo>
                  <a:cubicBezTo>
                    <a:pt x="73" y="20"/>
                    <a:pt x="73" y="20"/>
                    <a:pt x="73" y="2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4" y="12"/>
                    <a:pt x="75" y="14"/>
                    <a:pt x="75" y="16"/>
                  </a:cubicBezTo>
                  <a:cubicBezTo>
                    <a:pt x="75" y="17"/>
                    <a:pt x="74" y="19"/>
                    <a:pt x="73" y="20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8" name="Freeform 53">
              <a:extLst>
                <a:ext uri="{FF2B5EF4-FFF2-40B4-BE49-F238E27FC236}">
                  <a16:creationId xmlns:a16="http://schemas.microsoft.com/office/drawing/2014/main" id="{5C1ECD96-6DB6-42E4-BCF2-1850882E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0" y="2949576"/>
              <a:ext cx="107950" cy="52388"/>
            </a:xfrm>
            <a:custGeom>
              <a:avLst/>
              <a:gdLst>
                <a:gd name="T0" fmla="*/ 0 w 28"/>
                <a:gd name="T1" fmla="*/ 7 h 14"/>
                <a:gd name="T2" fmla="*/ 0 w 28"/>
                <a:gd name="T3" fmla="*/ 14 h 14"/>
                <a:gd name="T4" fmla="*/ 28 w 28"/>
                <a:gd name="T5" fmla="*/ 14 h 14"/>
                <a:gd name="T6" fmla="*/ 28 w 28"/>
                <a:gd name="T7" fmla="*/ 7 h 14"/>
                <a:gd name="T8" fmla="*/ 21 w 28"/>
                <a:gd name="T9" fmla="*/ 0 h 14"/>
                <a:gd name="T10" fmla="*/ 7 w 28"/>
                <a:gd name="T11" fmla="*/ 0 h 14"/>
                <a:gd name="T12" fmla="*/ 0 w 2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4">
                  <a:moveTo>
                    <a:pt x="0" y="7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9" name="Freeform 54">
              <a:extLst>
                <a:ext uri="{FF2B5EF4-FFF2-40B4-BE49-F238E27FC236}">
                  <a16:creationId xmlns:a16="http://schemas.microsoft.com/office/drawing/2014/main" id="{5D020DC6-82A8-44D3-8534-ABF911AD3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63" y="3111501"/>
              <a:ext cx="26988" cy="26988"/>
            </a:xfrm>
            <a:custGeom>
              <a:avLst/>
              <a:gdLst>
                <a:gd name="T0" fmla="*/ 6 w 7"/>
                <a:gd name="T1" fmla="*/ 0 h 7"/>
                <a:gd name="T2" fmla="*/ 1 w 7"/>
                <a:gd name="T3" fmla="*/ 0 h 7"/>
                <a:gd name="T4" fmla="*/ 0 w 7"/>
                <a:gd name="T5" fmla="*/ 1 h 7"/>
                <a:gd name="T6" fmla="*/ 0 w 7"/>
                <a:gd name="T7" fmla="*/ 6 h 7"/>
                <a:gd name="T8" fmla="*/ 1 w 7"/>
                <a:gd name="T9" fmla="*/ 7 h 7"/>
                <a:gd name="T10" fmla="*/ 6 w 7"/>
                <a:gd name="T11" fmla="*/ 7 h 7"/>
                <a:gd name="T12" fmla="*/ 7 w 7"/>
                <a:gd name="T13" fmla="*/ 6 h 7"/>
                <a:gd name="T14" fmla="*/ 7 w 7"/>
                <a:gd name="T15" fmla="*/ 1 h 7"/>
                <a:gd name="T16" fmla="*/ 6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0" name="Freeform 55">
              <a:extLst>
                <a:ext uri="{FF2B5EF4-FFF2-40B4-BE49-F238E27FC236}">
                  <a16:creationId xmlns:a16="http://schemas.microsoft.com/office/drawing/2014/main" id="{CF46A20C-6B15-445B-B091-0B522FF0A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063" y="3146426"/>
              <a:ext cx="26988" cy="26988"/>
            </a:xfrm>
            <a:custGeom>
              <a:avLst/>
              <a:gdLst>
                <a:gd name="T0" fmla="*/ 6 w 7"/>
                <a:gd name="T1" fmla="*/ 0 h 7"/>
                <a:gd name="T2" fmla="*/ 1 w 7"/>
                <a:gd name="T3" fmla="*/ 0 h 7"/>
                <a:gd name="T4" fmla="*/ 0 w 7"/>
                <a:gd name="T5" fmla="*/ 1 h 7"/>
                <a:gd name="T6" fmla="*/ 0 w 7"/>
                <a:gd name="T7" fmla="*/ 6 h 7"/>
                <a:gd name="T8" fmla="*/ 1 w 7"/>
                <a:gd name="T9" fmla="*/ 7 h 7"/>
                <a:gd name="T10" fmla="*/ 6 w 7"/>
                <a:gd name="T11" fmla="*/ 7 h 7"/>
                <a:gd name="T12" fmla="*/ 7 w 7"/>
                <a:gd name="T13" fmla="*/ 6 h 7"/>
                <a:gd name="T14" fmla="*/ 7 w 7"/>
                <a:gd name="T15" fmla="*/ 1 h 7"/>
                <a:gd name="T16" fmla="*/ 6 w 7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6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7" y="7"/>
                    <a:pt x="7" y="6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00B4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5559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57442CFA3A884EB0A23D7234492145" ma:contentTypeVersion="14" ma:contentTypeDescription="Create a new document." ma:contentTypeScope="" ma:versionID="50385153353d268f5bbd24ef6fb0c550">
  <xsd:schema xmlns:xsd="http://www.w3.org/2001/XMLSchema" xmlns:xs="http://www.w3.org/2001/XMLSchema" xmlns:p="http://schemas.microsoft.com/office/2006/metadata/properties" xmlns:ns2="65db5f90-4f7b-41d5-a8e7-f814a9827e78" xmlns:ns3="3ac9a5d1-8aa3-45a1-8cc5-f545b70cee6b" targetNamespace="http://schemas.microsoft.com/office/2006/metadata/properties" ma:root="true" ma:fieldsID="a233b46243c14b74ded3963633b72090" ns2:_="" ns3:_="">
    <xsd:import namespace="65db5f90-4f7b-41d5-a8e7-f814a9827e78"/>
    <xsd:import namespace="3ac9a5d1-8aa3-45a1-8cc5-f545b70ce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_dlc_DocId" minOccurs="0"/>
                <xsd:element ref="ns3:_dlc_DocIdUrl" minOccurs="0"/>
                <xsd:element ref="ns3:_dlc_DocIdPersistId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b5f90-4f7b-41d5-a8e7-f814a9827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8541754-4825-4553-b9cc-3573e12477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9a5d1-8aa3-45a1-8cc5-f545b70cee6b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5805845c-be59-4798-a8a7-2d5a27d804d3}" ma:internalName="TaxCatchAll" ma:showField="CatchAllData" ma:web="3ac9a5d1-8aa3-45a1-8cc5-f545b70ce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db5f90-4f7b-41d5-a8e7-f814a9827e78">
      <Terms xmlns="http://schemas.microsoft.com/office/infopath/2007/PartnerControls"/>
    </lcf76f155ced4ddcb4097134ff3c332f>
    <TaxCatchAll xmlns="3ac9a5d1-8aa3-45a1-8cc5-f545b70cee6b" xsi:nil="true"/>
  </documentManagement>
</p:properties>
</file>

<file path=customXml/itemProps1.xml><?xml version="1.0" encoding="utf-8"?>
<ds:datastoreItem xmlns:ds="http://schemas.openxmlformats.org/officeDocument/2006/customXml" ds:itemID="{E3ADA2B4-C2C8-4A76-ADD3-12D3315F9823}"/>
</file>

<file path=customXml/itemProps2.xml><?xml version="1.0" encoding="utf-8"?>
<ds:datastoreItem xmlns:ds="http://schemas.openxmlformats.org/officeDocument/2006/customXml" ds:itemID="{5630021A-08C3-41D1-B72D-9393E4E1827D}"/>
</file>

<file path=customXml/itemProps3.xml><?xml version="1.0" encoding="utf-8"?>
<ds:datastoreItem xmlns:ds="http://schemas.openxmlformats.org/officeDocument/2006/customXml" ds:itemID="{3D69D104-49C5-4BF8-9101-36D5D867CF71}"/>
</file>

<file path=customXml/itemProps4.xml><?xml version="1.0" encoding="utf-8"?>
<ds:datastoreItem xmlns:ds="http://schemas.openxmlformats.org/officeDocument/2006/customXml" ds:itemID="{6EC44AE5-D9A3-4A8F-9D6F-4E70897425FC}"/>
</file>

<file path=docProps/app.xml><?xml version="1.0" encoding="utf-8"?>
<Properties xmlns="http://schemas.openxmlformats.org/officeDocument/2006/extended-properties" xmlns:vt="http://schemas.openxmlformats.org/officeDocument/2006/docPropsVTypes">
  <TotalTime>5012</TotalTime>
  <Words>560</Words>
  <Application>Microsoft Office PowerPoint</Application>
  <PresentationFormat>Panorámica</PresentationFormat>
  <Paragraphs>101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Pariente</dc:creator>
  <cp:lastModifiedBy>Layseca Manuel</cp:lastModifiedBy>
  <cp:revision>179</cp:revision>
  <dcterms:created xsi:type="dcterms:W3CDTF">2021-02-17T16:34:00Z</dcterms:created>
  <dcterms:modified xsi:type="dcterms:W3CDTF">2025-04-27T01:32:29Z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0x0101000C57442CFA3A884EB0A23D7234492145</vt:lpwstr>
  </property>
</Properties>
</file>