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7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710" r:id="rId2"/>
    <p:sldId id="864" r:id="rId3"/>
    <p:sldId id="966" r:id="rId4"/>
    <p:sldId id="469" r:id="rId5"/>
    <p:sldId id="375" r:id="rId6"/>
    <p:sldId id="865" r:id="rId7"/>
    <p:sldId id="867" r:id="rId8"/>
    <p:sldId id="969" r:id="rId9"/>
    <p:sldId id="963" r:id="rId10"/>
    <p:sldId id="838" r:id="rId11"/>
    <p:sldId id="968" r:id="rId12"/>
    <p:sldId id="849" r:id="rId13"/>
    <p:sldId id="854" r:id="rId14"/>
  </p:sldIdLst>
  <p:sldSz cx="12192000" cy="6858000"/>
  <p:notesSz cx="6797675" cy="9928225"/>
  <p:defaultTextStyle>
    <a:defPPr>
      <a:defRPr lang="es-P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ción predeterminada" id="{DCB97D16-CB25-452B-9077-B712F963DD57}">
          <p14:sldIdLst>
            <p14:sldId id="710"/>
            <p14:sldId id="864"/>
            <p14:sldId id="966"/>
            <p14:sldId id="469"/>
            <p14:sldId id="375"/>
            <p14:sldId id="865"/>
            <p14:sldId id="867"/>
            <p14:sldId id="969"/>
            <p14:sldId id="963"/>
            <p14:sldId id="838"/>
            <p14:sldId id="968"/>
            <p14:sldId id="849"/>
          </p14:sldIdLst>
        </p14:section>
        <p14:section name="Sección sin título" id="{D1DDE9A1-69EE-4704-99FC-BC2AD455F0D3}">
          <p14:sldIdLst>
            <p14:sldId id="854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omy Calderón Alcas" initials="RCA" lastIdx="1" clrIdx="0">
    <p:extLst>
      <p:ext uri="{19B8F6BF-5375-455C-9EA6-DF929625EA0E}">
        <p15:presenceInfo xmlns:p15="http://schemas.microsoft.com/office/powerpoint/2012/main" userId="S::rcalderon@alide.org::1f665ff5-95ca-433e-8670-8e6758e2d4e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0040B"/>
    <a:srgbClr val="009DE0"/>
    <a:srgbClr val="00709F"/>
    <a:srgbClr val="57B17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9DAD406-D09E-4741-B167-C33A3B958B66}" v="402" dt="2025-04-27T23:30:09.18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897" autoAdjust="0"/>
    <p:restoredTop sz="94364" autoAdjust="0"/>
  </p:normalViewPr>
  <p:slideViewPr>
    <p:cSldViewPr snapToGrid="0">
      <p:cViewPr varScale="1">
        <p:scale>
          <a:sx n="54" d="100"/>
          <a:sy n="54" d="100"/>
        </p:scale>
        <p:origin x="1192" y="5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-1856"/>
    </p:cViewPr>
  </p:sorterViewPr>
  <p:notesViewPr>
    <p:cSldViewPr snapToGrid="0">
      <p:cViewPr varScale="1">
        <p:scale>
          <a:sx n="67" d="100"/>
          <a:sy n="67" d="100"/>
        </p:scale>
        <p:origin x="2748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26" Type="http://schemas.openxmlformats.org/officeDocument/2006/relationships/customXml" Target="../customXml/item3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5" Type="http://schemas.openxmlformats.org/officeDocument/2006/relationships/customXml" Target="../customXml/item2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ustomXml" Target="../customXml/item1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23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6/11/relationships/changesInfo" Target="changesInfos/changesInfo1.xml"/><Relationship Id="rId27" Type="http://schemas.openxmlformats.org/officeDocument/2006/relationships/customXml" Target="../customXml/item4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omy Calderón Alcas" userId="1f665ff5-95ca-433e-8670-8e6758e2d4e3" providerId="ADAL" clId="{D9DAD406-D09E-4741-B167-C33A3B958B66}"/>
    <pc:docChg chg="undo redo custSel addSld delSld modSld modSection">
      <pc:chgData name="Romy Calderón Alcas" userId="1f665ff5-95ca-433e-8670-8e6758e2d4e3" providerId="ADAL" clId="{D9DAD406-D09E-4741-B167-C33A3B958B66}" dt="2025-04-27T23:38:56.508" v="2135" actId="113"/>
      <pc:docMkLst>
        <pc:docMk/>
      </pc:docMkLst>
      <pc:sldChg chg="del">
        <pc:chgData name="Romy Calderón Alcas" userId="1f665ff5-95ca-433e-8670-8e6758e2d4e3" providerId="ADAL" clId="{D9DAD406-D09E-4741-B167-C33A3B958B66}" dt="2025-04-27T20:51:18.304" v="323" actId="47"/>
        <pc:sldMkLst>
          <pc:docMk/>
          <pc:sldMk cId="3040344999" sldId="370"/>
        </pc:sldMkLst>
      </pc:sldChg>
      <pc:sldChg chg="del">
        <pc:chgData name="Romy Calderón Alcas" userId="1f665ff5-95ca-433e-8670-8e6758e2d4e3" providerId="ADAL" clId="{D9DAD406-D09E-4741-B167-C33A3B958B66}" dt="2025-04-27T21:05:20.470" v="341" actId="47"/>
        <pc:sldMkLst>
          <pc:docMk/>
          <pc:sldMk cId="3843634501" sldId="371"/>
        </pc:sldMkLst>
      </pc:sldChg>
      <pc:sldChg chg="modSp add del mod modTransition">
        <pc:chgData name="Romy Calderón Alcas" userId="1f665ff5-95ca-433e-8670-8e6758e2d4e3" providerId="ADAL" clId="{D9DAD406-D09E-4741-B167-C33A3B958B66}" dt="2025-04-27T23:28:31.891" v="1856" actId="207"/>
        <pc:sldMkLst>
          <pc:docMk/>
          <pc:sldMk cId="2678581597" sldId="375"/>
        </pc:sldMkLst>
        <pc:spChg chg="mod">
          <ac:chgData name="Romy Calderón Alcas" userId="1f665ff5-95ca-433e-8670-8e6758e2d4e3" providerId="ADAL" clId="{D9DAD406-D09E-4741-B167-C33A3B958B66}" dt="2025-04-27T23:27:30.006" v="1835" actId="1076"/>
          <ac:spMkLst>
            <pc:docMk/>
            <pc:sldMk cId="2678581597" sldId="375"/>
            <ac:spMk id="5" creationId="{00000000-0000-0000-0000-000000000000}"/>
          </ac:spMkLst>
        </pc:spChg>
        <pc:spChg chg="mod">
          <ac:chgData name="Romy Calderón Alcas" userId="1f665ff5-95ca-433e-8670-8e6758e2d4e3" providerId="ADAL" clId="{D9DAD406-D09E-4741-B167-C33A3B958B66}" dt="2025-04-27T23:28:31.891" v="1856" actId="207"/>
          <ac:spMkLst>
            <pc:docMk/>
            <pc:sldMk cId="2678581597" sldId="375"/>
            <ac:spMk id="8" creationId="{CD61C5AC-C2D9-427C-BC51-8F7379D446AC}"/>
          </ac:spMkLst>
        </pc:spChg>
        <pc:cxnChg chg="mod">
          <ac:chgData name="Romy Calderón Alcas" userId="1f665ff5-95ca-433e-8670-8e6758e2d4e3" providerId="ADAL" clId="{D9DAD406-D09E-4741-B167-C33A3B958B66}" dt="2025-04-27T23:27:33.570" v="1836" actId="1076"/>
          <ac:cxnSpMkLst>
            <pc:docMk/>
            <pc:sldMk cId="2678581597" sldId="375"/>
            <ac:cxnSpMk id="6" creationId="{00000000-0000-0000-0000-000000000000}"/>
          </ac:cxnSpMkLst>
        </pc:cxnChg>
      </pc:sldChg>
      <pc:sldChg chg="del">
        <pc:chgData name="Romy Calderón Alcas" userId="1f665ff5-95ca-433e-8670-8e6758e2d4e3" providerId="ADAL" clId="{D9DAD406-D09E-4741-B167-C33A3B958B66}" dt="2025-04-27T20:51:18.304" v="323" actId="47"/>
        <pc:sldMkLst>
          <pc:docMk/>
          <pc:sldMk cId="1534644147" sldId="385"/>
        </pc:sldMkLst>
      </pc:sldChg>
      <pc:sldChg chg="addSp modSp add mod">
        <pc:chgData name="Romy Calderón Alcas" userId="1f665ff5-95ca-433e-8670-8e6758e2d4e3" providerId="ADAL" clId="{D9DAD406-D09E-4741-B167-C33A3B958B66}" dt="2025-04-27T23:13:57.370" v="1599" actId="6549"/>
        <pc:sldMkLst>
          <pc:docMk/>
          <pc:sldMk cId="727851351" sldId="469"/>
        </pc:sldMkLst>
        <pc:spChg chg="mod">
          <ac:chgData name="Romy Calderón Alcas" userId="1f665ff5-95ca-433e-8670-8e6758e2d4e3" providerId="ADAL" clId="{D9DAD406-D09E-4741-B167-C33A3B958B66}" dt="2025-04-27T23:13:57.370" v="1599" actId="6549"/>
          <ac:spMkLst>
            <pc:docMk/>
            <pc:sldMk cId="727851351" sldId="469"/>
            <ac:spMk id="3" creationId="{00000000-0000-0000-0000-000000000000}"/>
          </ac:spMkLst>
        </pc:spChg>
        <pc:spChg chg="mod">
          <ac:chgData name="Romy Calderón Alcas" userId="1f665ff5-95ca-433e-8670-8e6758e2d4e3" providerId="ADAL" clId="{D9DAD406-D09E-4741-B167-C33A3B958B66}" dt="2025-04-27T23:08:09.762" v="1557" actId="20577"/>
          <ac:spMkLst>
            <pc:docMk/>
            <pc:sldMk cId="727851351" sldId="469"/>
            <ac:spMk id="4" creationId="{00000000-0000-0000-0000-000000000000}"/>
          </ac:spMkLst>
        </pc:spChg>
        <pc:spChg chg="add mod">
          <ac:chgData name="Romy Calderón Alcas" userId="1f665ff5-95ca-433e-8670-8e6758e2d4e3" providerId="ADAL" clId="{D9DAD406-D09E-4741-B167-C33A3B958B66}" dt="2025-04-27T23:09:01.619" v="1564" actId="2711"/>
          <ac:spMkLst>
            <pc:docMk/>
            <pc:sldMk cId="727851351" sldId="469"/>
            <ac:spMk id="19" creationId="{55B2A9E8-3EFE-C104-31B9-D183186CFE85}"/>
          </ac:spMkLst>
        </pc:spChg>
        <pc:graphicFrameChg chg="add mod">
          <ac:chgData name="Romy Calderón Alcas" userId="1f665ff5-95ca-433e-8670-8e6758e2d4e3" providerId="ADAL" clId="{D9DAD406-D09E-4741-B167-C33A3B958B66}" dt="2025-04-27T23:08:25.522" v="1558" actId="1076"/>
          <ac:graphicFrameMkLst>
            <pc:docMk/>
            <pc:sldMk cId="727851351" sldId="469"/>
            <ac:graphicFrameMk id="18" creationId="{D853746B-104D-9A1B-81B9-F314DAB0D5A1}"/>
          </ac:graphicFrameMkLst>
        </pc:graphicFrameChg>
        <pc:cxnChg chg="mod">
          <ac:chgData name="Romy Calderón Alcas" userId="1f665ff5-95ca-433e-8670-8e6758e2d4e3" providerId="ADAL" clId="{D9DAD406-D09E-4741-B167-C33A3B958B66}" dt="2025-04-27T23:00:16.127" v="1276" actId="14100"/>
          <ac:cxnSpMkLst>
            <pc:docMk/>
            <pc:sldMk cId="727851351" sldId="469"/>
            <ac:cxnSpMk id="2" creationId="{00000000-0000-0000-0000-000000000000}"/>
          </ac:cxnSpMkLst>
        </pc:cxnChg>
      </pc:sldChg>
      <pc:sldChg chg="modSp add del mod modTransition">
        <pc:chgData name="Romy Calderón Alcas" userId="1f665ff5-95ca-433e-8670-8e6758e2d4e3" providerId="ADAL" clId="{D9DAD406-D09E-4741-B167-C33A3B958B66}" dt="2025-04-27T22:58:55.916" v="1270" actId="2696"/>
        <pc:sldMkLst>
          <pc:docMk/>
          <pc:sldMk cId="3864920908" sldId="469"/>
        </pc:sldMkLst>
        <pc:spChg chg="mod">
          <ac:chgData name="Romy Calderón Alcas" userId="1f665ff5-95ca-433e-8670-8e6758e2d4e3" providerId="ADAL" clId="{D9DAD406-D09E-4741-B167-C33A3B958B66}" dt="2025-04-27T22:27:51.411" v="924" actId="207"/>
          <ac:spMkLst>
            <pc:docMk/>
            <pc:sldMk cId="3864920908" sldId="469"/>
            <ac:spMk id="4" creationId="{00000000-0000-0000-0000-000000000000}"/>
          </ac:spMkLst>
        </pc:spChg>
      </pc:sldChg>
      <pc:sldChg chg="addSp delSp modSp mod">
        <pc:chgData name="Romy Calderón Alcas" userId="1f665ff5-95ca-433e-8670-8e6758e2d4e3" providerId="ADAL" clId="{D9DAD406-D09E-4741-B167-C33A3B958B66}" dt="2025-04-27T20:31:59.498" v="312" actId="1076"/>
        <pc:sldMkLst>
          <pc:docMk/>
          <pc:sldMk cId="41803480" sldId="710"/>
        </pc:sldMkLst>
        <pc:spChg chg="mod">
          <ac:chgData name="Romy Calderón Alcas" userId="1f665ff5-95ca-433e-8670-8e6758e2d4e3" providerId="ADAL" clId="{D9DAD406-D09E-4741-B167-C33A3B958B66}" dt="2025-04-27T20:29:39.932" v="303" actId="20577"/>
          <ac:spMkLst>
            <pc:docMk/>
            <pc:sldMk cId="41803480" sldId="710"/>
            <ac:spMk id="3" creationId="{6B094D52-EDBF-BD46-43F6-D8F81B9D05E6}"/>
          </ac:spMkLst>
        </pc:spChg>
        <pc:picChg chg="mod">
          <ac:chgData name="Romy Calderón Alcas" userId="1f665ff5-95ca-433e-8670-8e6758e2d4e3" providerId="ADAL" clId="{D9DAD406-D09E-4741-B167-C33A3B958B66}" dt="2025-04-27T20:31:51.690" v="310" actId="1076"/>
          <ac:picMkLst>
            <pc:docMk/>
            <pc:sldMk cId="41803480" sldId="710"/>
            <ac:picMk id="6" creationId="{00000000-0000-0000-0000-000000000000}"/>
          </ac:picMkLst>
        </pc:picChg>
        <pc:picChg chg="del">
          <ac:chgData name="Romy Calderón Alcas" userId="1f665ff5-95ca-433e-8670-8e6758e2d4e3" providerId="ADAL" clId="{D9DAD406-D09E-4741-B167-C33A3B958B66}" dt="2025-04-27T20:30:15.289" v="304" actId="478"/>
          <ac:picMkLst>
            <pc:docMk/>
            <pc:sldMk cId="41803480" sldId="710"/>
            <ac:picMk id="8" creationId="{957E54C5-C067-0A0F-A7F4-711FDCFFD4EA}"/>
          </ac:picMkLst>
        </pc:picChg>
        <pc:picChg chg="add mod">
          <ac:chgData name="Romy Calderón Alcas" userId="1f665ff5-95ca-433e-8670-8e6758e2d4e3" providerId="ADAL" clId="{D9DAD406-D09E-4741-B167-C33A3B958B66}" dt="2025-04-27T20:31:59.498" v="312" actId="1076"/>
          <ac:picMkLst>
            <pc:docMk/>
            <pc:sldMk cId="41803480" sldId="710"/>
            <ac:picMk id="1026" creationId="{145FAF6B-AF8C-3080-AC35-3536BFFBCCE4}"/>
          </ac:picMkLst>
        </pc:picChg>
      </pc:sldChg>
      <pc:sldChg chg="modSp add del mod modTransition">
        <pc:chgData name="Romy Calderón Alcas" userId="1f665ff5-95ca-433e-8670-8e6758e2d4e3" providerId="ADAL" clId="{D9DAD406-D09E-4741-B167-C33A3B958B66}" dt="2025-04-27T22:34:11.444" v="931" actId="47"/>
        <pc:sldMkLst>
          <pc:docMk/>
          <pc:sldMk cId="3741635959" sldId="837"/>
        </pc:sldMkLst>
        <pc:graphicFrameChg chg="mod">
          <ac:chgData name="Romy Calderón Alcas" userId="1f665ff5-95ca-433e-8670-8e6758e2d4e3" providerId="ADAL" clId="{D9DAD406-D09E-4741-B167-C33A3B958B66}" dt="2025-04-27T22:33:52.454" v="929" actId="1076"/>
          <ac:graphicFrameMkLst>
            <pc:docMk/>
            <pc:sldMk cId="3741635959" sldId="837"/>
            <ac:graphicFrameMk id="4" creationId="{6465581C-BEB6-DE5F-E389-DA3656BBFACF}"/>
          </ac:graphicFrameMkLst>
        </pc:graphicFrameChg>
        <pc:picChg chg="mod">
          <ac:chgData name="Romy Calderón Alcas" userId="1f665ff5-95ca-433e-8670-8e6758e2d4e3" providerId="ADAL" clId="{D9DAD406-D09E-4741-B167-C33A3B958B66}" dt="2025-04-27T22:33:52.890" v="930" actId="14100"/>
          <ac:picMkLst>
            <pc:docMk/>
            <pc:sldMk cId="3741635959" sldId="837"/>
            <ac:picMk id="2" creationId="{30C758AD-FF16-F829-61F4-700DA4C3EE82}"/>
          </ac:picMkLst>
        </pc:picChg>
      </pc:sldChg>
      <pc:sldChg chg="addSp delSp modSp add mod modTransition">
        <pc:chgData name="Romy Calderón Alcas" userId="1f665ff5-95ca-433e-8670-8e6758e2d4e3" providerId="ADAL" clId="{D9DAD406-D09E-4741-B167-C33A3B958B66}" dt="2025-04-27T23:14:48.490" v="1606"/>
        <pc:sldMkLst>
          <pc:docMk/>
          <pc:sldMk cId="2047792818" sldId="838"/>
        </pc:sldMkLst>
        <pc:spChg chg="mod">
          <ac:chgData name="Romy Calderón Alcas" userId="1f665ff5-95ca-433e-8670-8e6758e2d4e3" providerId="ADAL" clId="{D9DAD406-D09E-4741-B167-C33A3B958B66}" dt="2025-04-27T23:05:45.082" v="1399" actId="207"/>
          <ac:spMkLst>
            <pc:docMk/>
            <pc:sldMk cId="2047792818" sldId="838"/>
            <ac:spMk id="7" creationId="{3F573B92-9DB2-52FB-CB19-01BD3BFE236C}"/>
          </ac:spMkLst>
        </pc:spChg>
        <pc:graphicFrameChg chg="add mod">
          <ac:chgData name="Romy Calderón Alcas" userId="1f665ff5-95ca-433e-8670-8e6758e2d4e3" providerId="ADAL" clId="{D9DAD406-D09E-4741-B167-C33A3B958B66}" dt="2025-04-27T22:34:21.259" v="933"/>
          <ac:graphicFrameMkLst>
            <pc:docMk/>
            <pc:sldMk cId="2047792818" sldId="838"/>
            <ac:graphicFrameMk id="2" creationId="{BB0D509A-D526-B226-6394-AFFB15584664}"/>
          </ac:graphicFrameMkLst>
        </pc:graphicFrameChg>
        <pc:graphicFrameChg chg="mod">
          <ac:chgData name="Romy Calderón Alcas" userId="1f665ff5-95ca-433e-8670-8e6758e2d4e3" providerId="ADAL" clId="{D9DAD406-D09E-4741-B167-C33A3B958B66}" dt="2025-04-27T23:05:35.720" v="1397" actId="255"/>
          <ac:graphicFrameMkLst>
            <pc:docMk/>
            <pc:sldMk cId="2047792818" sldId="838"/>
            <ac:graphicFrameMk id="6" creationId="{6632CEAE-6D8F-C858-F195-4469C23C333C}"/>
          </ac:graphicFrameMkLst>
        </pc:graphicFrameChg>
        <pc:cxnChg chg="add mod">
          <ac:chgData name="Romy Calderón Alcas" userId="1f665ff5-95ca-433e-8670-8e6758e2d4e3" providerId="ADAL" clId="{D9DAD406-D09E-4741-B167-C33A3B958B66}" dt="2025-04-27T23:14:48.490" v="1606"/>
          <ac:cxnSpMkLst>
            <pc:docMk/>
            <pc:sldMk cId="2047792818" sldId="838"/>
            <ac:cxnSpMk id="3" creationId="{2DFE29C4-F3FD-A1CB-D922-318C3778E744}"/>
          </ac:cxnSpMkLst>
        </pc:cxnChg>
        <pc:cxnChg chg="del">
          <ac:chgData name="Romy Calderón Alcas" userId="1f665ff5-95ca-433e-8670-8e6758e2d4e3" providerId="ADAL" clId="{D9DAD406-D09E-4741-B167-C33A3B958B66}" dt="2025-04-27T23:14:47.291" v="1605" actId="478"/>
          <ac:cxnSpMkLst>
            <pc:docMk/>
            <pc:sldMk cId="2047792818" sldId="838"/>
            <ac:cxnSpMk id="28" creationId="{00000000-0000-0000-0000-000000000000}"/>
          </ac:cxnSpMkLst>
        </pc:cxnChg>
      </pc:sldChg>
      <pc:sldChg chg="modSp del mod">
        <pc:chgData name="Romy Calderón Alcas" userId="1f665ff5-95ca-433e-8670-8e6758e2d4e3" providerId="ADAL" clId="{D9DAD406-D09E-4741-B167-C33A3B958B66}" dt="2025-04-27T22:31:37.727" v="926" actId="2696"/>
        <pc:sldMkLst>
          <pc:docMk/>
          <pc:sldMk cId="2889693865" sldId="848"/>
        </pc:sldMkLst>
        <pc:spChg chg="mod">
          <ac:chgData name="Romy Calderón Alcas" userId="1f665ff5-95ca-433e-8670-8e6758e2d4e3" providerId="ADAL" clId="{D9DAD406-D09E-4741-B167-C33A3B958B66}" dt="2025-04-27T20:33:12.173" v="313" actId="6549"/>
          <ac:spMkLst>
            <pc:docMk/>
            <pc:sldMk cId="2889693865" sldId="848"/>
            <ac:spMk id="16" creationId="{00000000-0000-0000-0000-000000000000}"/>
          </ac:spMkLst>
        </pc:spChg>
      </pc:sldChg>
      <pc:sldChg chg="addSp delSp modSp mod">
        <pc:chgData name="Romy Calderón Alcas" userId="1f665ff5-95ca-433e-8670-8e6758e2d4e3" providerId="ADAL" clId="{D9DAD406-D09E-4741-B167-C33A3B958B66}" dt="2025-04-27T20:59:38.731" v="339"/>
        <pc:sldMkLst>
          <pc:docMk/>
          <pc:sldMk cId="2618420216" sldId="849"/>
        </pc:sldMkLst>
        <pc:spChg chg="del mod">
          <ac:chgData name="Romy Calderón Alcas" userId="1f665ff5-95ca-433e-8670-8e6758e2d4e3" providerId="ADAL" clId="{D9DAD406-D09E-4741-B167-C33A3B958B66}" dt="2025-04-27T20:33:19.116" v="316"/>
          <ac:spMkLst>
            <pc:docMk/>
            <pc:sldMk cId="2618420216" sldId="849"/>
            <ac:spMk id="2" creationId="{00000000-0000-0000-0000-000000000000}"/>
          </ac:spMkLst>
        </pc:spChg>
        <pc:spChg chg="del">
          <ac:chgData name="Romy Calderón Alcas" userId="1f665ff5-95ca-433e-8670-8e6758e2d4e3" providerId="ADAL" clId="{D9DAD406-D09E-4741-B167-C33A3B958B66}" dt="2025-04-27T20:59:21.266" v="333" actId="478"/>
          <ac:spMkLst>
            <pc:docMk/>
            <pc:sldMk cId="2618420216" sldId="849"/>
            <ac:spMk id="24" creationId="{00000000-0000-0000-0000-000000000000}"/>
          </ac:spMkLst>
        </pc:spChg>
        <pc:picChg chg="add mod">
          <ac:chgData name="Romy Calderón Alcas" userId="1f665ff5-95ca-433e-8670-8e6758e2d4e3" providerId="ADAL" clId="{D9DAD406-D09E-4741-B167-C33A3B958B66}" dt="2025-04-27T20:59:38.731" v="339"/>
          <ac:picMkLst>
            <pc:docMk/>
            <pc:sldMk cId="2618420216" sldId="849"/>
            <ac:picMk id="3" creationId="{B1F790BD-72A0-53A4-0E47-F11236AF3BD6}"/>
          </ac:picMkLst>
        </pc:picChg>
        <pc:picChg chg="add del mod">
          <ac:chgData name="Romy Calderón Alcas" userId="1f665ff5-95ca-433e-8670-8e6758e2d4e3" providerId="ADAL" clId="{D9DAD406-D09E-4741-B167-C33A3B958B66}" dt="2025-04-27T20:59:35.626" v="338" actId="21"/>
          <ac:picMkLst>
            <pc:docMk/>
            <pc:sldMk cId="2618420216" sldId="849"/>
            <ac:picMk id="2050" creationId="{B1F790BD-72A0-53A4-0E47-F11236AF3BD6}"/>
          </ac:picMkLst>
        </pc:picChg>
        <pc:cxnChg chg="del">
          <ac:chgData name="Romy Calderón Alcas" userId="1f665ff5-95ca-433e-8670-8e6758e2d4e3" providerId="ADAL" clId="{D9DAD406-D09E-4741-B167-C33A3B958B66}" dt="2025-04-27T20:59:28.270" v="336" actId="478"/>
          <ac:cxnSpMkLst>
            <pc:docMk/>
            <pc:sldMk cId="2618420216" sldId="849"/>
            <ac:cxnSpMk id="28" creationId="{00000000-0000-0000-0000-000000000000}"/>
          </ac:cxnSpMkLst>
        </pc:cxnChg>
      </pc:sldChg>
      <pc:sldChg chg="addSp delSp modSp mod">
        <pc:chgData name="Romy Calderón Alcas" userId="1f665ff5-95ca-433e-8670-8e6758e2d4e3" providerId="ADAL" clId="{D9DAD406-D09E-4741-B167-C33A3B958B66}" dt="2025-04-27T23:14:18.459" v="1602" actId="2711"/>
        <pc:sldMkLst>
          <pc:docMk/>
          <pc:sldMk cId="1338680813" sldId="864"/>
        </pc:sldMkLst>
        <pc:spChg chg="mod">
          <ac:chgData name="Romy Calderón Alcas" userId="1f665ff5-95ca-433e-8670-8e6758e2d4e3" providerId="ADAL" clId="{D9DAD406-D09E-4741-B167-C33A3B958B66}" dt="2025-04-27T23:14:18.459" v="1602" actId="2711"/>
          <ac:spMkLst>
            <pc:docMk/>
            <pc:sldMk cId="1338680813" sldId="864"/>
            <ac:spMk id="5" creationId="{20374B50-DAC6-4B31-BBFB-5EED20A154BA}"/>
          </ac:spMkLst>
        </pc:spChg>
        <pc:spChg chg="mod topLvl">
          <ac:chgData name="Romy Calderón Alcas" userId="1f665ff5-95ca-433e-8670-8e6758e2d4e3" providerId="ADAL" clId="{D9DAD406-D09E-4741-B167-C33A3B958B66}" dt="2025-04-27T21:36:06.399" v="345" actId="165"/>
          <ac:spMkLst>
            <pc:docMk/>
            <pc:sldMk cId="1338680813" sldId="864"/>
            <ac:spMk id="7" creationId="{4E3130F7-7B74-493A-8F8D-D645174C2136}"/>
          </ac:spMkLst>
        </pc:spChg>
        <pc:spChg chg="mod topLvl">
          <ac:chgData name="Romy Calderón Alcas" userId="1f665ff5-95ca-433e-8670-8e6758e2d4e3" providerId="ADAL" clId="{D9DAD406-D09E-4741-B167-C33A3B958B66}" dt="2025-04-27T21:52:27.935" v="535" actId="14100"/>
          <ac:spMkLst>
            <pc:docMk/>
            <pc:sldMk cId="1338680813" sldId="864"/>
            <ac:spMk id="8" creationId="{B34C525B-9F39-4470-20F2-807A796318CC}"/>
          </ac:spMkLst>
        </pc:spChg>
        <pc:spChg chg="mod topLvl">
          <ac:chgData name="Romy Calderón Alcas" userId="1f665ff5-95ca-433e-8670-8e6758e2d4e3" providerId="ADAL" clId="{D9DAD406-D09E-4741-B167-C33A3B958B66}" dt="2025-04-27T21:52:16.361" v="532" actId="14100"/>
          <ac:spMkLst>
            <pc:docMk/>
            <pc:sldMk cId="1338680813" sldId="864"/>
            <ac:spMk id="9" creationId="{77D200DC-4D44-37F7-005D-44CE26E17AFF}"/>
          </ac:spMkLst>
        </pc:spChg>
        <pc:spChg chg="mod topLvl">
          <ac:chgData name="Romy Calderón Alcas" userId="1f665ff5-95ca-433e-8670-8e6758e2d4e3" providerId="ADAL" clId="{D9DAD406-D09E-4741-B167-C33A3B958B66}" dt="2025-04-27T21:52:21.675" v="533" actId="14100"/>
          <ac:spMkLst>
            <pc:docMk/>
            <pc:sldMk cId="1338680813" sldId="864"/>
            <ac:spMk id="10" creationId="{8B81FB9A-F80C-BB42-EC16-CB3780D3C0D0}"/>
          </ac:spMkLst>
        </pc:spChg>
        <pc:spChg chg="mod topLvl">
          <ac:chgData name="Romy Calderón Alcas" userId="1f665ff5-95ca-433e-8670-8e6758e2d4e3" providerId="ADAL" clId="{D9DAD406-D09E-4741-B167-C33A3B958B66}" dt="2025-04-27T21:36:06.399" v="345" actId="165"/>
          <ac:spMkLst>
            <pc:docMk/>
            <pc:sldMk cId="1338680813" sldId="864"/>
            <ac:spMk id="11" creationId="{FECDB206-ABAA-A7F5-40D7-A327D2797DF3}"/>
          </ac:spMkLst>
        </pc:spChg>
        <pc:spChg chg="mod topLvl">
          <ac:chgData name="Romy Calderón Alcas" userId="1f665ff5-95ca-433e-8670-8e6758e2d4e3" providerId="ADAL" clId="{D9DAD406-D09E-4741-B167-C33A3B958B66}" dt="2025-04-27T22:16:07.518" v="829" actId="1076"/>
          <ac:spMkLst>
            <pc:docMk/>
            <pc:sldMk cId="1338680813" sldId="864"/>
            <ac:spMk id="12" creationId="{F27C9630-820E-0587-E3E7-FCA043FFB627}"/>
          </ac:spMkLst>
        </pc:spChg>
        <pc:spChg chg="mod topLvl">
          <ac:chgData name="Romy Calderón Alcas" userId="1f665ff5-95ca-433e-8670-8e6758e2d4e3" providerId="ADAL" clId="{D9DAD406-D09E-4741-B167-C33A3B958B66}" dt="2025-04-27T21:36:06.399" v="345" actId="165"/>
          <ac:spMkLst>
            <pc:docMk/>
            <pc:sldMk cId="1338680813" sldId="864"/>
            <ac:spMk id="13" creationId="{58093C8B-9CD9-4AD3-65B4-EBAEBA1F558D}"/>
          </ac:spMkLst>
        </pc:spChg>
        <pc:spChg chg="mod topLvl">
          <ac:chgData name="Romy Calderón Alcas" userId="1f665ff5-95ca-433e-8670-8e6758e2d4e3" providerId="ADAL" clId="{D9DAD406-D09E-4741-B167-C33A3B958B66}" dt="2025-04-27T21:36:06.399" v="345" actId="165"/>
          <ac:spMkLst>
            <pc:docMk/>
            <pc:sldMk cId="1338680813" sldId="864"/>
            <ac:spMk id="14" creationId="{1DBB71DC-E409-3AEF-AF85-C50EE9F404EF}"/>
          </ac:spMkLst>
        </pc:spChg>
        <pc:spChg chg="mod topLvl">
          <ac:chgData name="Romy Calderón Alcas" userId="1f665ff5-95ca-433e-8670-8e6758e2d4e3" providerId="ADAL" clId="{D9DAD406-D09E-4741-B167-C33A3B958B66}" dt="2025-04-27T21:36:06.399" v="345" actId="165"/>
          <ac:spMkLst>
            <pc:docMk/>
            <pc:sldMk cId="1338680813" sldId="864"/>
            <ac:spMk id="15" creationId="{E54E9196-513D-981B-4643-1B22205A99E0}"/>
          </ac:spMkLst>
        </pc:spChg>
        <pc:spChg chg="mod topLvl">
          <ac:chgData name="Romy Calderón Alcas" userId="1f665ff5-95ca-433e-8670-8e6758e2d4e3" providerId="ADAL" clId="{D9DAD406-D09E-4741-B167-C33A3B958B66}" dt="2025-04-27T21:36:06.399" v="345" actId="165"/>
          <ac:spMkLst>
            <pc:docMk/>
            <pc:sldMk cId="1338680813" sldId="864"/>
            <ac:spMk id="16" creationId="{BB24478C-AFB0-6023-3B54-15B8CC0E1B94}"/>
          </ac:spMkLst>
        </pc:spChg>
        <pc:spChg chg="add del mod">
          <ac:chgData name="Romy Calderón Alcas" userId="1f665ff5-95ca-433e-8670-8e6758e2d4e3" providerId="ADAL" clId="{D9DAD406-D09E-4741-B167-C33A3B958B66}" dt="2025-04-27T23:01:27.222" v="1284" actId="21"/>
          <ac:spMkLst>
            <pc:docMk/>
            <pc:sldMk cId="1338680813" sldId="864"/>
            <ac:spMk id="19" creationId="{55B2A9E8-3EFE-C104-31B9-D183186CFE85}"/>
          </ac:spMkLst>
        </pc:spChg>
        <pc:spChg chg="add mod">
          <ac:chgData name="Romy Calderón Alcas" userId="1f665ff5-95ca-433e-8670-8e6758e2d4e3" providerId="ADAL" clId="{D9DAD406-D09E-4741-B167-C33A3B958B66}" dt="2025-04-27T22:16:33.470" v="845" actId="207"/>
          <ac:spMkLst>
            <pc:docMk/>
            <pc:sldMk cId="1338680813" sldId="864"/>
            <ac:spMk id="20" creationId="{F1A96E4E-6B17-61CA-20C2-35FCC9CC363F}"/>
          </ac:spMkLst>
        </pc:spChg>
        <pc:grpChg chg="mod">
          <ac:chgData name="Romy Calderón Alcas" userId="1f665ff5-95ca-433e-8670-8e6758e2d4e3" providerId="ADAL" clId="{D9DAD406-D09E-4741-B167-C33A3B958B66}" dt="2025-04-27T23:05:57.332" v="1400" actId="1076"/>
          <ac:grpSpMkLst>
            <pc:docMk/>
            <pc:sldMk cId="1338680813" sldId="864"/>
            <ac:grpSpMk id="4" creationId="{7939B2F5-E477-D342-72C1-E7F68581D0EE}"/>
          </ac:grpSpMkLst>
        </pc:grpChg>
        <pc:graphicFrameChg chg="add mod">
          <ac:chgData name="Romy Calderón Alcas" userId="1f665ff5-95ca-433e-8670-8e6758e2d4e3" providerId="ADAL" clId="{D9DAD406-D09E-4741-B167-C33A3B958B66}" dt="2025-04-27T20:33:33.401" v="317"/>
          <ac:graphicFrameMkLst>
            <pc:docMk/>
            <pc:sldMk cId="1338680813" sldId="864"/>
            <ac:graphicFrameMk id="2" creationId="{A8D6711A-6F10-9C95-3DD2-A85FA1195ACC}"/>
          </ac:graphicFrameMkLst>
        </pc:graphicFrameChg>
        <pc:graphicFrameChg chg="add del mod modGraphic">
          <ac:chgData name="Romy Calderón Alcas" userId="1f665ff5-95ca-433e-8670-8e6758e2d4e3" providerId="ADAL" clId="{D9DAD406-D09E-4741-B167-C33A3B958B66}" dt="2025-04-27T21:42:57.918" v="393" actId="21"/>
          <ac:graphicFrameMkLst>
            <pc:docMk/>
            <pc:sldMk cId="1338680813" sldId="864"/>
            <ac:graphicFrameMk id="17" creationId="{79EC1137-1330-A0EE-6A06-98A674932578}"/>
          </ac:graphicFrameMkLst>
        </pc:graphicFrameChg>
        <pc:graphicFrameChg chg="add del mod modGraphic">
          <ac:chgData name="Romy Calderón Alcas" userId="1f665ff5-95ca-433e-8670-8e6758e2d4e3" providerId="ADAL" clId="{D9DAD406-D09E-4741-B167-C33A3B958B66}" dt="2025-04-27T23:01:04.966" v="1279" actId="21"/>
          <ac:graphicFrameMkLst>
            <pc:docMk/>
            <pc:sldMk cId="1338680813" sldId="864"/>
            <ac:graphicFrameMk id="18" creationId="{D853746B-104D-9A1B-81B9-F314DAB0D5A1}"/>
          </ac:graphicFrameMkLst>
        </pc:graphicFrameChg>
        <pc:cxnChg chg="del">
          <ac:chgData name="Romy Calderón Alcas" userId="1f665ff5-95ca-433e-8670-8e6758e2d4e3" providerId="ADAL" clId="{D9DAD406-D09E-4741-B167-C33A3B958B66}" dt="2025-04-27T22:03:41.337" v="655" actId="478"/>
          <ac:cxnSpMkLst>
            <pc:docMk/>
            <pc:sldMk cId="1338680813" sldId="864"/>
            <ac:cxnSpMk id="6" creationId="{12B77E0C-E502-46A9-92CC-D04170A4B6E7}"/>
          </ac:cxnSpMkLst>
        </pc:cxnChg>
        <pc:cxnChg chg="add mod">
          <ac:chgData name="Romy Calderón Alcas" userId="1f665ff5-95ca-433e-8670-8e6758e2d4e3" providerId="ADAL" clId="{D9DAD406-D09E-4741-B167-C33A3B958B66}" dt="2025-04-27T23:06:05.999" v="1401"/>
          <ac:cxnSpMkLst>
            <pc:docMk/>
            <pc:sldMk cId="1338680813" sldId="864"/>
            <ac:cxnSpMk id="21" creationId="{2ED56865-BC3C-75A4-8213-BBE3E68E2988}"/>
          </ac:cxnSpMkLst>
        </pc:cxnChg>
      </pc:sldChg>
      <pc:sldChg chg="add del modTransition">
        <pc:chgData name="Romy Calderón Alcas" userId="1f665ff5-95ca-433e-8670-8e6758e2d4e3" providerId="ADAL" clId="{D9DAD406-D09E-4741-B167-C33A3B958B66}" dt="2025-04-27T20:47:33.895" v="322"/>
        <pc:sldMkLst>
          <pc:docMk/>
          <pc:sldMk cId="2563045895" sldId="865"/>
        </pc:sldMkLst>
      </pc:sldChg>
      <pc:sldChg chg="del">
        <pc:chgData name="Romy Calderón Alcas" userId="1f665ff5-95ca-433e-8670-8e6758e2d4e3" providerId="ADAL" clId="{D9DAD406-D09E-4741-B167-C33A3B958B66}" dt="2025-04-27T20:51:18.304" v="323" actId="47"/>
        <pc:sldMkLst>
          <pc:docMk/>
          <pc:sldMk cId="722355887" sldId="866"/>
        </pc:sldMkLst>
      </pc:sldChg>
      <pc:sldChg chg="add modTransition">
        <pc:chgData name="Romy Calderón Alcas" userId="1f665ff5-95ca-433e-8670-8e6758e2d4e3" providerId="ADAL" clId="{D9DAD406-D09E-4741-B167-C33A3B958B66}" dt="2025-04-27T20:47:33.895" v="322"/>
        <pc:sldMkLst>
          <pc:docMk/>
          <pc:sldMk cId="2423798033" sldId="867"/>
        </pc:sldMkLst>
      </pc:sldChg>
      <pc:sldChg chg="del">
        <pc:chgData name="Romy Calderón Alcas" userId="1f665ff5-95ca-433e-8670-8e6758e2d4e3" providerId="ADAL" clId="{D9DAD406-D09E-4741-B167-C33A3B958B66}" dt="2025-04-27T20:51:18.304" v="323" actId="47"/>
        <pc:sldMkLst>
          <pc:docMk/>
          <pc:sldMk cId="2381251197" sldId="868"/>
        </pc:sldMkLst>
      </pc:sldChg>
      <pc:sldChg chg="del">
        <pc:chgData name="Romy Calderón Alcas" userId="1f665ff5-95ca-433e-8670-8e6758e2d4e3" providerId="ADAL" clId="{D9DAD406-D09E-4741-B167-C33A3B958B66}" dt="2025-04-27T20:51:18.304" v="323" actId="47"/>
        <pc:sldMkLst>
          <pc:docMk/>
          <pc:sldMk cId="654392731" sldId="869"/>
        </pc:sldMkLst>
      </pc:sldChg>
      <pc:sldChg chg="del">
        <pc:chgData name="Romy Calderón Alcas" userId="1f665ff5-95ca-433e-8670-8e6758e2d4e3" providerId="ADAL" clId="{D9DAD406-D09E-4741-B167-C33A3B958B66}" dt="2025-04-27T20:51:18.304" v="323" actId="47"/>
        <pc:sldMkLst>
          <pc:docMk/>
          <pc:sldMk cId="2236325840" sldId="871"/>
        </pc:sldMkLst>
      </pc:sldChg>
      <pc:sldChg chg="del">
        <pc:chgData name="Romy Calderón Alcas" userId="1f665ff5-95ca-433e-8670-8e6758e2d4e3" providerId="ADAL" clId="{D9DAD406-D09E-4741-B167-C33A3B958B66}" dt="2025-04-27T20:51:18.304" v="323" actId="47"/>
        <pc:sldMkLst>
          <pc:docMk/>
          <pc:sldMk cId="652683684" sldId="874"/>
        </pc:sldMkLst>
      </pc:sldChg>
      <pc:sldChg chg="del">
        <pc:chgData name="Romy Calderón Alcas" userId="1f665ff5-95ca-433e-8670-8e6758e2d4e3" providerId="ADAL" clId="{D9DAD406-D09E-4741-B167-C33A3B958B66}" dt="2025-04-27T20:51:18.304" v="323" actId="47"/>
        <pc:sldMkLst>
          <pc:docMk/>
          <pc:sldMk cId="777495478" sldId="877"/>
        </pc:sldMkLst>
      </pc:sldChg>
      <pc:sldChg chg="addSp delSp modSp add del mod">
        <pc:chgData name="Romy Calderón Alcas" userId="1f665ff5-95ca-433e-8670-8e6758e2d4e3" providerId="ADAL" clId="{D9DAD406-D09E-4741-B167-C33A3B958B66}" dt="2025-04-27T22:24:26.772" v="920" actId="47"/>
        <pc:sldMkLst>
          <pc:docMk/>
          <pc:sldMk cId="2694292246" sldId="878"/>
        </pc:sldMkLst>
        <pc:graphicFrameChg chg="add del mod modGraphic">
          <ac:chgData name="Romy Calderón Alcas" userId="1f665ff5-95ca-433e-8670-8e6758e2d4e3" providerId="ADAL" clId="{D9DAD406-D09E-4741-B167-C33A3B958B66}" dt="2025-04-27T21:41:29.668" v="387" actId="1032"/>
          <ac:graphicFrameMkLst>
            <pc:docMk/>
            <pc:sldMk cId="2694292246" sldId="878"/>
            <ac:graphicFrameMk id="2" creationId="{D7CD27EC-1C66-DEBF-5916-2398E8E50324}"/>
          </ac:graphicFrameMkLst>
        </pc:graphicFrameChg>
        <pc:graphicFrameChg chg="mod">
          <ac:chgData name="Romy Calderón Alcas" userId="1f665ff5-95ca-433e-8670-8e6758e2d4e3" providerId="ADAL" clId="{D9DAD406-D09E-4741-B167-C33A3B958B66}" dt="2025-04-27T21:40:27.804" v="382" actId="20577"/>
          <ac:graphicFrameMkLst>
            <pc:docMk/>
            <pc:sldMk cId="2694292246" sldId="878"/>
            <ac:graphicFrameMk id="3" creationId="{186AD316-58E6-62B6-3BFB-FD5DC2D19DE4}"/>
          </ac:graphicFrameMkLst>
        </pc:graphicFrameChg>
      </pc:sldChg>
      <pc:sldChg chg="add del modTransition">
        <pc:chgData name="Romy Calderón Alcas" userId="1f665ff5-95ca-433e-8670-8e6758e2d4e3" providerId="ADAL" clId="{D9DAD406-D09E-4741-B167-C33A3B958B66}" dt="2025-04-27T20:58:11.736" v="325"/>
        <pc:sldMkLst>
          <pc:docMk/>
          <pc:sldMk cId="139794523" sldId="879"/>
        </pc:sldMkLst>
      </pc:sldChg>
      <pc:sldChg chg="add del">
        <pc:chgData name="Romy Calderón Alcas" userId="1f665ff5-95ca-433e-8670-8e6758e2d4e3" providerId="ADAL" clId="{D9DAD406-D09E-4741-B167-C33A3B958B66}" dt="2025-04-27T20:58:45.461" v="329"/>
        <pc:sldMkLst>
          <pc:docMk/>
          <pc:sldMk cId="2845321478" sldId="879"/>
        </pc:sldMkLst>
      </pc:sldChg>
      <pc:sldChg chg="add del modTransition">
        <pc:chgData name="Romy Calderón Alcas" userId="1f665ff5-95ca-433e-8670-8e6758e2d4e3" providerId="ADAL" clId="{D9DAD406-D09E-4741-B167-C33A3B958B66}" dt="2025-04-27T20:58:11.736" v="325"/>
        <pc:sldMkLst>
          <pc:docMk/>
          <pc:sldMk cId="898443015" sldId="880"/>
        </pc:sldMkLst>
      </pc:sldChg>
      <pc:sldChg chg="add del">
        <pc:chgData name="Romy Calderón Alcas" userId="1f665ff5-95ca-433e-8670-8e6758e2d4e3" providerId="ADAL" clId="{D9DAD406-D09E-4741-B167-C33A3B958B66}" dt="2025-04-27T20:58:45.461" v="329"/>
        <pc:sldMkLst>
          <pc:docMk/>
          <pc:sldMk cId="3345964965" sldId="880"/>
        </pc:sldMkLst>
      </pc:sldChg>
      <pc:sldChg chg="add del modTransition">
        <pc:chgData name="Romy Calderón Alcas" userId="1f665ff5-95ca-433e-8670-8e6758e2d4e3" providerId="ADAL" clId="{D9DAD406-D09E-4741-B167-C33A3B958B66}" dt="2025-04-27T20:58:11.736" v="325"/>
        <pc:sldMkLst>
          <pc:docMk/>
          <pc:sldMk cId="3453963044" sldId="881"/>
        </pc:sldMkLst>
      </pc:sldChg>
      <pc:sldChg chg="add del">
        <pc:chgData name="Romy Calderón Alcas" userId="1f665ff5-95ca-433e-8670-8e6758e2d4e3" providerId="ADAL" clId="{D9DAD406-D09E-4741-B167-C33A3B958B66}" dt="2025-04-27T20:58:45.461" v="329"/>
        <pc:sldMkLst>
          <pc:docMk/>
          <pc:sldMk cId="3826583077" sldId="881"/>
        </pc:sldMkLst>
      </pc:sldChg>
      <pc:sldChg chg="add del modTransition">
        <pc:chgData name="Romy Calderón Alcas" userId="1f665ff5-95ca-433e-8670-8e6758e2d4e3" providerId="ADAL" clId="{D9DAD406-D09E-4741-B167-C33A3B958B66}" dt="2025-04-27T20:58:44.614" v="328"/>
        <pc:sldMkLst>
          <pc:docMk/>
          <pc:sldMk cId="3900636555" sldId="882"/>
        </pc:sldMkLst>
      </pc:sldChg>
      <pc:sldChg chg="add del modTransition">
        <pc:chgData name="Romy Calderón Alcas" userId="1f665ff5-95ca-433e-8670-8e6758e2d4e3" providerId="ADAL" clId="{D9DAD406-D09E-4741-B167-C33A3B958B66}" dt="2025-04-27T20:58:44.614" v="328"/>
        <pc:sldMkLst>
          <pc:docMk/>
          <pc:sldMk cId="980939068" sldId="883"/>
        </pc:sldMkLst>
      </pc:sldChg>
      <pc:sldChg chg="add del modTransition">
        <pc:chgData name="Romy Calderón Alcas" userId="1f665ff5-95ca-433e-8670-8e6758e2d4e3" providerId="ADAL" clId="{D9DAD406-D09E-4741-B167-C33A3B958B66}" dt="2025-04-27T20:58:44.614" v="328"/>
        <pc:sldMkLst>
          <pc:docMk/>
          <pc:sldMk cId="4231777085" sldId="884"/>
        </pc:sldMkLst>
      </pc:sldChg>
      <pc:sldChg chg="addSp delSp modSp add mod">
        <pc:chgData name="Romy Calderón Alcas" userId="1f665ff5-95ca-433e-8670-8e6758e2d4e3" providerId="ADAL" clId="{D9DAD406-D09E-4741-B167-C33A3B958B66}" dt="2025-04-27T23:17:12.240" v="1623" actId="14100"/>
        <pc:sldMkLst>
          <pc:docMk/>
          <pc:sldMk cId="490744529" sldId="963"/>
        </pc:sldMkLst>
        <pc:spChg chg="mod">
          <ac:chgData name="Romy Calderón Alcas" userId="1f665ff5-95ca-433e-8670-8e6758e2d4e3" providerId="ADAL" clId="{D9DAD406-D09E-4741-B167-C33A3B958B66}" dt="2025-04-27T23:13:41.947" v="1596" actId="2711"/>
          <ac:spMkLst>
            <pc:docMk/>
            <pc:sldMk cId="490744529" sldId="963"/>
            <ac:spMk id="6" creationId="{7828D42D-323E-2354-8A6D-573544A25778}"/>
          </ac:spMkLst>
        </pc:spChg>
        <pc:graphicFrameChg chg="mod modGraphic">
          <ac:chgData name="Romy Calderón Alcas" userId="1f665ff5-95ca-433e-8670-8e6758e2d4e3" providerId="ADAL" clId="{D9DAD406-D09E-4741-B167-C33A3B958B66}" dt="2025-04-27T23:17:12.240" v="1623" actId="14100"/>
          <ac:graphicFrameMkLst>
            <pc:docMk/>
            <pc:sldMk cId="490744529" sldId="963"/>
            <ac:graphicFrameMk id="2" creationId="{7AB2B0E2-D616-A3BA-2EDD-D5DD62C184E0}"/>
          </ac:graphicFrameMkLst>
        </pc:graphicFrameChg>
        <pc:graphicFrameChg chg="modGraphic">
          <ac:chgData name="Romy Calderón Alcas" userId="1f665ff5-95ca-433e-8670-8e6758e2d4e3" providerId="ADAL" clId="{D9DAD406-D09E-4741-B167-C33A3B958B66}" dt="2025-04-27T23:17:07.595" v="1622" actId="14100"/>
          <ac:graphicFrameMkLst>
            <pc:docMk/>
            <pc:sldMk cId="490744529" sldId="963"/>
            <ac:graphicFrameMk id="7" creationId="{1EDAD025-D7B0-5552-DB58-DE326F14BC88}"/>
          </ac:graphicFrameMkLst>
        </pc:graphicFrameChg>
        <pc:cxnChg chg="add mod">
          <ac:chgData name="Romy Calderón Alcas" userId="1f665ff5-95ca-433e-8670-8e6758e2d4e3" providerId="ADAL" clId="{D9DAD406-D09E-4741-B167-C33A3B958B66}" dt="2025-04-27T23:14:43.625" v="1604"/>
          <ac:cxnSpMkLst>
            <pc:docMk/>
            <pc:sldMk cId="490744529" sldId="963"/>
            <ac:cxnSpMk id="3" creationId="{082344D1-6B02-5BFE-B2D1-58DE18A48D7D}"/>
          </ac:cxnSpMkLst>
        </pc:cxnChg>
        <pc:cxnChg chg="del">
          <ac:chgData name="Romy Calderón Alcas" userId="1f665ff5-95ca-433e-8670-8e6758e2d4e3" providerId="ADAL" clId="{D9DAD406-D09E-4741-B167-C33A3B958B66}" dt="2025-04-27T23:14:42.577" v="1603" actId="478"/>
          <ac:cxnSpMkLst>
            <pc:docMk/>
            <pc:sldMk cId="490744529" sldId="963"/>
            <ac:cxnSpMk id="4" creationId="{1D4F8ECB-443C-B97D-F882-6E0B53C16F63}"/>
          </ac:cxnSpMkLst>
        </pc:cxnChg>
      </pc:sldChg>
      <pc:sldChg chg="addSp delSp modSp add del mod modTransition">
        <pc:chgData name="Romy Calderón Alcas" userId="1f665ff5-95ca-433e-8670-8e6758e2d4e3" providerId="ADAL" clId="{D9DAD406-D09E-4741-B167-C33A3B958B66}" dt="2025-04-27T23:04:18.664" v="1329" actId="2696"/>
        <pc:sldMkLst>
          <pc:docMk/>
          <pc:sldMk cId="3467933529" sldId="963"/>
        </pc:sldMkLst>
        <pc:spChg chg="add del">
          <ac:chgData name="Romy Calderón Alcas" userId="1f665ff5-95ca-433e-8670-8e6758e2d4e3" providerId="ADAL" clId="{D9DAD406-D09E-4741-B167-C33A3B958B66}" dt="2025-04-27T22:44:37.842" v="1051" actId="22"/>
          <ac:spMkLst>
            <pc:docMk/>
            <pc:sldMk cId="3467933529" sldId="963"/>
            <ac:spMk id="5" creationId="{13FBEC43-A66D-0A12-3A5A-811682315BD3}"/>
          </ac:spMkLst>
        </pc:spChg>
        <pc:graphicFrameChg chg="mod modGraphic">
          <ac:chgData name="Romy Calderón Alcas" userId="1f665ff5-95ca-433e-8670-8e6758e2d4e3" providerId="ADAL" clId="{D9DAD406-D09E-4741-B167-C33A3B958B66}" dt="2025-04-27T22:56:57.118" v="1264" actId="20577"/>
          <ac:graphicFrameMkLst>
            <pc:docMk/>
            <pc:sldMk cId="3467933529" sldId="963"/>
            <ac:graphicFrameMk id="2" creationId="{7AB2B0E2-D616-A3BA-2EDD-D5DD62C184E0}"/>
          </ac:graphicFrameMkLst>
        </pc:graphicFrameChg>
        <pc:graphicFrameChg chg="add mod modGraphic">
          <ac:chgData name="Romy Calderón Alcas" userId="1f665ff5-95ca-433e-8670-8e6758e2d4e3" providerId="ADAL" clId="{D9DAD406-D09E-4741-B167-C33A3B958B66}" dt="2025-04-27T22:56:05.234" v="1254" actId="14100"/>
          <ac:graphicFrameMkLst>
            <pc:docMk/>
            <pc:sldMk cId="3467933529" sldId="963"/>
            <ac:graphicFrameMk id="7" creationId="{1EDAD025-D7B0-5552-DB58-DE326F14BC88}"/>
          </ac:graphicFrameMkLst>
        </pc:graphicFrameChg>
      </pc:sldChg>
      <pc:sldChg chg="modSp add mod modTransition">
        <pc:chgData name="Romy Calderón Alcas" userId="1f665ff5-95ca-433e-8670-8e6758e2d4e3" providerId="ADAL" clId="{D9DAD406-D09E-4741-B167-C33A3B958B66}" dt="2025-04-27T23:14:11.542" v="1601" actId="2711"/>
        <pc:sldMkLst>
          <pc:docMk/>
          <pc:sldMk cId="1857209824" sldId="966"/>
        </pc:sldMkLst>
        <pc:spChg chg="mod">
          <ac:chgData name="Romy Calderón Alcas" userId="1f665ff5-95ca-433e-8670-8e6758e2d4e3" providerId="ADAL" clId="{D9DAD406-D09E-4741-B167-C33A3B958B66}" dt="2025-04-27T23:07:11.019" v="1418" actId="20577"/>
          <ac:spMkLst>
            <pc:docMk/>
            <pc:sldMk cId="1857209824" sldId="966"/>
            <ac:spMk id="6" creationId="{C569268A-4A7B-2ED5-EF86-A991912F0E7E}"/>
          </ac:spMkLst>
        </pc:spChg>
        <pc:spChg chg="mod">
          <ac:chgData name="Romy Calderón Alcas" userId="1f665ff5-95ca-433e-8670-8e6758e2d4e3" providerId="ADAL" clId="{D9DAD406-D09E-4741-B167-C33A3B958B66}" dt="2025-04-27T23:14:11.542" v="1601" actId="2711"/>
          <ac:spMkLst>
            <pc:docMk/>
            <pc:sldMk cId="1857209824" sldId="966"/>
            <ac:spMk id="10" creationId="{688EA6C5-548E-2795-FC27-FB4277B4F271}"/>
          </ac:spMkLst>
        </pc:spChg>
        <pc:graphicFrameChg chg="mod">
          <ac:chgData name="Romy Calderón Alcas" userId="1f665ff5-95ca-433e-8670-8e6758e2d4e3" providerId="ADAL" clId="{D9DAD406-D09E-4741-B167-C33A3B958B66}" dt="2025-04-27T22:25:18.206" v="922" actId="14100"/>
          <ac:graphicFrameMkLst>
            <pc:docMk/>
            <pc:sldMk cId="1857209824" sldId="966"/>
            <ac:graphicFrameMk id="4" creationId="{16C91101-3412-295F-D065-9E4CBF62FE7E}"/>
          </ac:graphicFrameMkLst>
        </pc:graphicFrameChg>
        <pc:picChg chg="mod">
          <ac:chgData name="Romy Calderón Alcas" userId="1f665ff5-95ca-433e-8670-8e6758e2d4e3" providerId="ADAL" clId="{D9DAD406-D09E-4741-B167-C33A3B958B66}" dt="2025-04-27T22:25:12.990" v="921" actId="14100"/>
          <ac:picMkLst>
            <pc:docMk/>
            <pc:sldMk cId="1857209824" sldId="966"/>
            <ac:picMk id="2" creationId="{DD0BEF09-D0CA-E112-47CF-2C47946E120F}"/>
          </ac:picMkLst>
        </pc:picChg>
      </pc:sldChg>
      <pc:sldChg chg="delSp add del">
        <pc:chgData name="Romy Calderón Alcas" userId="1f665ff5-95ca-433e-8670-8e6758e2d4e3" providerId="ADAL" clId="{D9DAD406-D09E-4741-B167-C33A3B958B66}" dt="2025-04-27T23:11:31.029" v="1569" actId="2696"/>
        <pc:sldMkLst>
          <pc:docMk/>
          <pc:sldMk cId="2801016394" sldId="967"/>
        </pc:sldMkLst>
        <pc:picChg chg="del">
          <ac:chgData name="Romy Calderón Alcas" userId="1f665ff5-95ca-433e-8670-8e6758e2d4e3" providerId="ADAL" clId="{D9DAD406-D09E-4741-B167-C33A3B958B66}" dt="2025-04-27T22:36:11.282" v="935" actId="478"/>
          <ac:picMkLst>
            <pc:docMk/>
            <pc:sldMk cId="2801016394" sldId="967"/>
            <ac:picMk id="3" creationId="{74138D3E-999E-63C3-0C09-45A99864EBDC}"/>
          </ac:picMkLst>
        </pc:picChg>
      </pc:sldChg>
      <pc:sldChg chg="add del">
        <pc:chgData name="Romy Calderón Alcas" userId="1f665ff5-95ca-433e-8670-8e6758e2d4e3" providerId="ADAL" clId="{D9DAD406-D09E-4741-B167-C33A3B958B66}" dt="2025-04-27T23:12:36.424" v="1590" actId="47"/>
        <pc:sldMkLst>
          <pc:docMk/>
          <pc:sldMk cId="3681771691" sldId="967"/>
        </pc:sldMkLst>
      </pc:sldChg>
      <pc:sldChg chg="addSp delSp modSp add mod">
        <pc:chgData name="Romy Calderón Alcas" userId="1f665ff5-95ca-433e-8670-8e6758e2d4e3" providerId="ADAL" clId="{D9DAD406-D09E-4741-B167-C33A3B958B66}" dt="2025-04-27T23:15:26.828" v="1613" actId="14100"/>
        <pc:sldMkLst>
          <pc:docMk/>
          <pc:sldMk cId="2869343897" sldId="968"/>
        </pc:sldMkLst>
        <pc:spChg chg="add mod">
          <ac:chgData name="Romy Calderón Alcas" userId="1f665ff5-95ca-433e-8670-8e6758e2d4e3" providerId="ADAL" clId="{D9DAD406-D09E-4741-B167-C33A3B958B66}" dt="2025-04-27T23:14:57.843" v="1609" actId="255"/>
          <ac:spMkLst>
            <pc:docMk/>
            <pc:sldMk cId="2869343897" sldId="968"/>
            <ac:spMk id="5" creationId="{2AD5C801-1AEB-F4FB-AD67-55F8C4FA8BEE}"/>
          </ac:spMkLst>
        </pc:spChg>
        <pc:graphicFrameChg chg="add mod">
          <ac:chgData name="Romy Calderón Alcas" userId="1f665ff5-95ca-433e-8670-8e6758e2d4e3" providerId="ADAL" clId="{D9DAD406-D09E-4741-B167-C33A3B958B66}" dt="2025-04-27T23:15:26.828" v="1613" actId="14100"/>
          <ac:graphicFrameMkLst>
            <pc:docMk/>
            <pc:sldMk cId="2869343897" sldId="968"/>
            <ac:graphicFrameMk id="2" creationId="{BB0D509A-D526-B226-6394-AFFB15584664}"/>
          </ac:graphicFrameMkLst>
        </pc:graphicFrameChg>
        <pc:picChg chg="del">
          <ac:chgData name="Romy Calderón Alcas" userId="1f665ff5-95ca-433e-8670-8e6758e2d4e3" providerId="ADAL" clId="{D9DAD406-D09E-4741-B167-C33A3B958B66}" dt="2025-04-27T22:36:28.696" v="937" actId="478"/>
          <ac:picMkLst>
            <pc:docMk/>
            <pc:sldMk cId="2869343897" sldId="968"/>
            <ac:picMk id="3" creationId="{81755949-7F50-6137-AABE-879E68A42A34}"/>
          </ac:picMkLst>
        </pc:picChg>
        <pc:cxnChg chg="add del mod">
          <ac:chgData name="Romy Calderón Alcas" userId="1f665ff5-95ca-433e-8670-8e6758e2d4e3" providerId="ADAL" clId="{D9DAD406-D09E-4741-B167-C33A3B958B66}" dt="2025-04-27T23:14:51.927" v="1607" actId="478"/>
          <ac:cxnSpMkLst>
            <pc:docMk/>
            <pc:sldMk cId="2869343897" sldId="968"/>
            <ac:cxnSpMk id="6" creationId="{6EA8E50F-C60B-6CBD-8E13-2FF263CEC651}"/>
          </ac:cxnSpMkLst>
        </pc:cxnChg>
        <pc:cxnChg chg="add mod">
          <ac:chgData name="Romy Calderón Alcas" userId="1f665ff5-95ca-433e-8670-8e6758e2d4e3" providerId="ADAL" clId="{D9DAD406-D09E-4741-B167-C33A3B958B66}" dt="2025-04-27T23:14:53.155" v="1608"/>
          <ac:cxnSpMkLst>
            <pc:docMk/>
            <pc:sldMk cId="2869343897" sldId="968"/>
            <ac:cxnSpMk id="7" creationId="{B3937FF0-9248-1040-7046-CCFEA99C4E12}"/>
          </ac:cxnSpMkLst>
        </pc:cxnChg>
      </pc:sldChg>
      <pc:sldChg chg="new del">
        <pc:chgData name="Romy Calderón Alcas" userId="1f665ff5-95ca-433e-8670-8e6758e2d4e3" providerId="ADAL" clId="{D9DAD406-D09E-4741-B167-C33A3B958B66}" dt="2025-04-27T23:20:01.838" v="1625" actId="680"/>
        <pc:sldMkLst>
          <pc:docMk/>
          <pc:sldMk cId="252867540" sldId="969"/>
        </pc:sldMkLst>
      </pc:sldChg>
      <pc:sldChg chg="modSp add mod">
        <pc:chgData name="Romy Calderón Alcas" userId="1f665ff5-95ca-433e-8670-8e6758e2d4e3" providerId="ADAL" clId="{D9DAD406-D09E-4741-B167-C33A3B958B66}" dt="2025-04-27T23:38:56.508" v="2135" actId="113"/>
        <pc:sldMkLst>
          <pc:docMk/>
          <pc:sldMk cId="2198917201" sldId="969"/>
        </pc:sldMkLst>
        <pc:spChg chg="mod">
          <ac:chgData name="Romy Calderón Alcas" userId="1f665ff5-95ca-433e-8670-8e6758e2d4e3" providerId="ADAL" clId="{D9DAD406-D09E-4741-B167-C33A3B958B66}" dt="2025-04-27T23:37:34.367" v="2110" actId="1076"/>
          <ac:spMkLst>
            <pc:docMk/>
            <pc:sldMk cId="2198917201" sldId="969"/>
            <ac:spMk id="7" creationId="{77A987A6-0265-5202-35BC-035830D45014}"/>
          </ac:spMkLst>
        </pc:spChg>
        <pc:spChg chg="mod">
          <ac:chgData name="Romy Calderón Alcas" userId="1f665ff5-95ca-433e-8670-8e6758e2d4e3" providerId="ADAL" clId="{D9DAD406-D09E-4741-B167-C33A3B958B66}" dt="2025-04-27T23:38:56.508" v="2135" actId="113"/>
          <ac:spMkLst>
            <pc:docMk/>
            <pc:sldMk cId="2198917201" sldId="969"/>
            <ac:spMk id="8" creationId="{EF578C7F-C910-6579-4B3E-8303CDECDBBD}"/>
          </ac:spMkLst>
        </pc:spChg>
        <pc:cxnChg chg="mod">
          <ac:chgData name="Romy Calderón Alcas" userId="1f665ff5-95ca-433e-8670-8e6758e2d4e3" providerId="ADAL" clId="{D9DAD406-D09E-4741-B167-C33A3B958B66}" dt="2025-04-27T23:37:45.102" v="2113" actId="1076"/>
          <ac:cxnSpMkLst>
            <pc:docMk/>
            <pc:sldMk cId="2198917201" sldId="969"/>
            <ac:cxnSpMk id="6" creationId="{9A3993E4-1572-C4BA-AC7C-1F8A87A93472}"/>
          </ac:cxnSpMkLst>
        </pc:cxn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_Mi%20Descargas\Encuesta%20Alide_Gr&#225;ficos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_Mi%20Descargas\Encuesta%20Alide_Gr&#225;ficos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_Mi%20Descargas\Encuesta%20Alide_Gr&#225;ficos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9952100924093349"/>
          <c:y val="3.0897069017614329E-2"/>
          <c:w val="0.5034661806514692"/>
          <c:h val="0.94272053465100158"/>
        </c:manualLayout>
      </c:layout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6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970B-416C-8B50-F6601BE78D3F}"/>
              </c:ext>
            </c:extLst>
          </c:dPt>
          <c:dPt>
            <c:idx val="1"/>
            <c:bubble3D val="0"/>
            <c:spPr>
              <a:solidFill>
                <a:schemeClr val="accent5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970B-416C-8B50-F6601BE78D3F}"/>
              </c:ext>
            </c:extLst>
          </c:dPt>
          <c:dPt>
            <c:idx val="2"/>
            <c:bubble3D val="0"/>
            <c:spPr>
              <a:solidFill>
                <a:schemeClr val="accent4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970B-416C-8B50-F6601BE78D3F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lt1"/>
                    </a:solidFill>
                    <a:latin typeface="Lato" panose="020F0502020204030203" pitchFamily="34" charset="0"/>
                    <a:ea typeface="Lato" panose="020F0502020204030203" pitchFamily="34" charset="0"/>
                    <a:cs typeface="Lato" panose="020F0502020204030203" pitchFamily="34" charset="0"/>
                  </a:defRPr>
                </a:pPr>
                <a:endParaRPr lang="es-PE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'Q3'!$A$2:$A$4</c:f>
              <c:strCache>
                <c:ptCount val="3"/>
                <c:pt idx="0">
                  <c:v>Más o menos</c:v>
                </c:pt>
                <c:pt idx="1">
                  <c:v>Sí</c:v>
                </c:pt>
                <c:pt idx="2">
                  <c:v>No</c:v>
                </c:pt>
              </c:strCache>
            </c:strRef>
          </c:cat>
          <c:val>
            <c:numRef>
              <c:f>'Q3'!$C$2:$C$4</c:f>
              <c:numCache>
                <c:formatCode>0%</c:formatCode>
                <c:ptCount val="3"/>
                <c:pt idx="0">
                  <c:v>0.44</c:v>
                </c:pt>
                <c:pt idx="1">
                  <c:v>0.4</c:v>
                </c:pt>
                <c:pt idx="2">
                  <c:v>0.16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970B-416C-8B50-F6601BE78D3F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74468539533824096"/>
          <c:y val="0.42183892927605271"/>
          <c:w val="0.20709278428803995"/>
          <c:h val="0.2285569044275786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defRPr>
          </a:pPr>
          <a:endParaRPr lang="es-P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PE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5270572348792437"/>
          <c:y val="5.1764705882352942E-2"/>
          <c:w val="0.54034178520268972"/>
          <c:h val="0.92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solidFill>
                  <a:schemeClr val="accent1">
                    <a:alpha val="98000"/>
                  </a:schemeClr>
                </a:solidFill>
              </a:ln>
              <a:effectLst>
                <a:outerShdw blurRad="50800" dist="50800" dir="5400000" algn="ctr" rotWithShape="0">
                  <a:schemeClr val="bg1"/>
                </a:outerShdw>
                <a:softEdge rad="635000"/>
              </a:effectLst>
            </c:spPr>
            <c:txPr>
              <a:bodyPr rot="0" spcFirstLastPara="1" vertOverflow="overflow" horzOverflow="overflow" vert="horz" wrap="square" lIns="0" tIns="0" rIns="360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ysClr val="windowText" lastClr="000000"/>
                    </a:solidFill>
                    <a:latin typeface="Lato" panose="020F0502020204030203" pitchFamily="34" charset="0"/>
                    <a:ea typeface="Lato" panose="020F0502020204030203" pitchFamily="34" charset="0"/>
                    <a:cs typeface="Lato" panose="020F0502020204030203" pitchFamily="34" charset="0"/>
                  </a:defRPr>
                </a:pPr>
                <a:endParaRPr lang="es-P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  <a:noFill/>
                  <a:ln>
                    <a:noFill/>
                  </a:ln>
                </c15:spPr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'Q6'!$A$2:$A$9</c:f>
              <c:strCache>
                <c:ptCount val="8"/>
                <c:pt idx="0">
                  <c:v>Transformación Digital</c:v>
                </c:pt>
                <c:pt idx="1">
                  <c:v>Impulso a la economía verde y sostenible</c:v>
                </c:pt>
                <c:pt idx="2">
                  <c:v>Lucha contra la pobreza y mejora de la equidad social</c:v>
                </c:pt>
                <c:pt idx="3">
                  <c:v>Apoyo a las pequeñas y medianas empresas</c:v>
                </c:pt>
                <c:pt idx="4">
                  <c:v>Financiamiento de infraestructura</c:v>
                </c:pt>
                <c:pt idx="5">
                  <c:v>Promoción de la inclusión financiera</c:v>
                </c:pt>
                <c:pt idx="6">
                  <c:v>Diversidad y Equidad</c:v>
                </c:pt>
                <c:pt idx="7">
                  <c:v>Financiamiento y Fondeo</c:v>
                </c:pt>
              </c:strCache>
            </c:strRef>
          </c:cat>
          <c:val>
            <c:numRef>
              <c:f>'Q6'!$C$2:$C$9</c:f>
              <c:numCache>
                <c:formatCode>0%</c:formatCode>
                <c:ptCount val="8"/>
                <c:pt idx="0">
                  <c:v>3.8461538461538464E-2</c:v>
                </c:pt>
                <c:pt idx="1">
                  <c:v>0.57692307692307687</c:v>
                </c:pt>
                <c:pt idx="2">
                  <c:v>0.30769230769230771</c:v>
                </c:pt>
                <c:pt idx="3">
                  <c:v>0.69230769230769229</c:v>
                </c:pt>
                <c:pt idx="4">
                  <c:v>0.42307692307692307</c:v>
                </c:pt>
                <c:pt idx="5">
                  <c:v>0.46153846153846156</c:v>
                </c:pt>
                <c:pt idx="6">
                  <c:v>7.6923076923076927E-2</c:v>
                </c:pt>
                <c:pt idx="7">
                  <c:v>0.11538461538461539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D88-464B-8EA4-33FD7A506996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77"/>
        <c:axId val="322507087"/>
        <c:axId val="322507567"/>
      </c:barChart>
      <c:catAx>
        <c:axId val="322507087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pPr>
            <a:endParaRPr lang="es-PE"/>
          </a:p>
        </c:txPr>
        <c:crossAx val="322507567"/>
        <c:crosses val="autoZero"/>
        <c:auto val="1"/>
        <c:lblAlgn val="ctr"/>
        <c:lblOffset val="100"/>
        <c:noMultiLvlLbl val="0"/>
      </c:catAx>
      <c:valAx>
        <c:axId val="322507567"/>
        <c:scaling>
          <c:orientation val="minMax"/>
        </c:scaling>
        <c:delete val="1"/>
        <c:axPos val="b"/>
        <c:numFmt formatCode="0%" sourceLinked="1"/>
        <c:majorTickMark val="none"/>
        <c:minorTickMark val="none"/>
        <c:tickLblPos val="nextTo"/>
        <c:crossAx val="322507087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PE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2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bg1"/>
                    </a:solidFill>
                    <a:latin typeface="Lato" panose="020F0502020204030203" pitchFamily="34" charset="0"/>
                    <a:ea typeface="Lato" panose="020F0502020204030203" pitchFamily="34" charset="0"/>
                    <a:cs typeface="Lato" panose="020F0502020204030203" pitchFamily="34" charset="0"/>
                  </a:defRPr>
                </a:pPr>
                <a:endParaRPr lang="es-PE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'Q12'!$A$2:$A$5</c:f>
              <c:strCache>
                <c:ptCount val="4"/>
                <c:pt idx="0">
                  <c:v>Mejorar el acceso a servicios financieros en áreas rurales y comunidades marginadas</c:v>
                </c:pt>
                <c:pt idx="1">
                  <c:v>Establecer programas de microcrédito y apoyo a emprendedores</c:v>
                </c:pt>
                <c:pt idx="2">
                  <c:v>Promover la educación financiera y el acceso a herramientas digitales</c:v>
                </c:pt>
                <c:pt idx="3">
                  <c:v>Facilitar la inclusión de sectores informales en el sistema financiero</c:v>
                </c:pt>
              </c:strCache>
            </c:strRef>
          </c:cat>
          <c:val>
            <c:numRef>
              <c:f>'Q12'!$C$2:$C$5</c:f>
              <c:numCache>
                <c:formatCode>0%</c:formatCode>
                <c:ptCount val="4"/>
                <c:pt idx="0">
                  <c:v>0.69230769230769229</c:v>
                </c:pt>
                <c:pt idx="1">
                  <c:v>0.61538461538461542</c:v>
                </c:pt>
                <c:pt idx="2">
                  <c:v>0.76923076923076927</c:v>
                </c:pt>
                <c:pt idx="3">
                  <c:v>0.73076923076923073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795-4BB6-BC75-287351C902F7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75"/>
        <c:overlap val="-27"/>
        <c:axId val="243840671"/>
        <c:axId val="243841631"/>
      </c:barChart>
      <c:catAx>
        <c:axId val="24384067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pPr>
            <a:endParaRPr lang="es-PE"/>
          </a:p>
        </c:txPr>
        <c:crossAx val="243841631"/>
        <c:crosses val="autoZero"/>
        <c:auto val="1"/>
        <c:lblAlgn val="ctr"/>
        <c:lblOffset val="100"/>
        <c:noMultiLvlLbl val="0"/>
      </c:catAx>
      <c:valAx>
        <c:axId val="243841631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extTo"/>
        <c:crossAx val="243840671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PE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withinLinear" id="18">
  <a:schemeClr val="accent5"/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8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1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scene3d>
        <a:camera prst="orthographicFront"/>
        <a:lightRig rig="brightRoom" dir="t"/>
      </a:scene3d>
      <a:sp3d prstMaterial="flat">
        <a:bevelT w="50800" h="101600" prst="angle"/>
        <a:contourClr>
          <a:srgbClr val="000000"/>
        </a:contourClr>
      </a:sp3d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1905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1" i="0" kern="1200" cap="all" spc="5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4DE28C8-DADC-4203-A9FA-CA1BFACD11CD}" type="doc">
      <dgm:prSet loTypeId="urn:microsoft.com/office/officeart/2005/8/layout/chart3" loCatId="cycle" qsTypeId="urn:microsoft.com/office/officeart/2005/8/quickstyle/simple1" qsCatId="simple" csTypeId="urn:microsoft.com/office/officeart/2005/8/colors/accent1_2" csCatId="accent1" phldr="1"/>
      <dgm:spPr/>
    </dgm:pt>
    <dgm:pt modelId="{FE443E30-D3F0-4F60-A8F4-CE317BA0FF22}">
      <dgm:prSet phldrT="[Texto]" custT="1"/>
      <dgm:spPr/>
      <dgm:t>
        <a:bodyPr/>
        <a:lstStyle/>
        <a:p>
          <a:r>
            <a:rPr lang="es-MX" sz="1600" b="1" dirty="0">
              <a:solidFill>
                <a:schemeClr val="tx1"/>
              </a:solidFill>
              <a:latin typeface="+mn-lt"/>
              <a:ea typeface="Lato" panose="020F0502020204030203" pitchFamily="34" charset="0"/>
              <a:cs typeface="Lato" panose="020F0502020204030203" pitchFamily="34" charset="0"/>
            </a:rPr>
            <a:t>Alianzas con IFNB, IFB</a:t>
          </a:r>
          <a:endParaRPr lang="es-PE" sz="1600" b="1" dirty="0">
            <a:solidFill>
              <a:schemeClr val="tx1"/>
            </a:solidFill>
            <a:latin typeface="+mn-lt"/>
            <a:ea typeface="Lato" panose="020F0502020204030203" pitchFamily="34" charset="0"/>
            <a:cs typeface="Lato" panose="020F0502020204030203" pitchFamily="34" charset="0"/>
          </a:endParaRPr>
        </a:p>
      </dgm:t>
    </dgm:pt>
    <dgm:pt modelId="{426AB0A1-F4AB-407A-89FB-B42030AC0549}" type="parTrans" cxnId="{450591E6-5A9C-41C1-BB0F-813A67058258}">
      <dgm:prSet/>
      <dgm:spPr/>
      <dgm:t>
        <a:bodyPr/>
        <a:lstStyle/>
        <a:p>
          <a:endParaRPr lang="es-PE"/>
        </a:p>
      </dgm:t>
    </dgm:pt>
    <dgm:pt modelId="{4FE085C8-5210-47EB-BF75-A167398AFBBB}" type="sibTrans" cxnId="{450591E6-5A9C-41C1-BB0F-813A67058258}">
      <dgm:prSet/>
      <dgm:spPr/>
      <dgm:t>
        <a:bodyPr/>
        <a:lstStyle/>
        <a:p>
          <a:endParaRPr lang="es-PE"/>
        </a:p>
      </dgm:t>
    </dgm:pt>
    <dgm:pt modelId="{C1012466-1B33-4909-9D51-78CD0CD988DF}">
      <dgm:prSet phldrT="[Texto]" custT="1"/>
      <dgm:spPr>
        <a:solidFill>
          <a:srgbClr val="E0040B"/>
        </a:solidFill>
      </dgm:spPr>
      <dgm:t>
        <a:bodyPr/>
        <a:lstStyle/>
        <a:p>
          <a:r>
            <a:rPr lang="es-MX" sz="1600" b="1" dirty="0">
              <a:solidFill>
                <a:schemeClr val="tx1"/>
              </a:solidFill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rPr>
            <a:t>Vinculación a </a:t>
          </a:r>
          <a:r>
            <a:rPr lang="es-MX" sz="1600" b="1" dirty="0" err="1">
              <a:solidFill>
                <a:schemeClr val="tx1"/>
              </a:solidFill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rPr>
            <a:t>mecados</a:t>
          </a:r>
          <a:r>
            <a:rPr lang="es-MX" sz="1600" b="1" dirty="0">
              <a:solidFill>
                <a:schemeClr val="tx1"/>
              </a:solidFill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rPr>
            <a:t>, CV</a:t>
          </a:r>
          <a:endParaRPr lang="es-PE" sz="1600" b="1" dirty="0">
            <a:solidFill>
              <a:schemeClr val="tx1"/>
            </a:solidFill>
            <a:latin typeface="Lato" panose="020F0502020204030203" pitchFamily="34" charset="0"/>
            <a:ea typeface="Lato" panose="020F0502020204030203" pitchFamily="34" charset="0"/>
            <a:cs typeface="Lato" panose="020F0502020204030203" pitchFamily="34" charset="0"/>
          </a:endParaRPr>
        </a:p>
      </dgm:t>
    </dgm:pt>
    <dgm:pt modelId="{0C509CDF-BBE1-4C89-A656-F80A7680435C}" type="parTrans" cxnId="{3E47DB16-C38D-461F-9799-4B2E1E0EB416}">
      <dgm:prSet/>
      <dgm:spPr/>
      <dgm:t>
        <a:bodyPr/>
        <a:lstStyle/>
        <a:p>
          <a:endParaRPr lang="es-PE"/>
        </a:p>
      </dgm:t>
    </dgm:pt>
    <dgm:pt modelId="{EAC9E936-7C3D-4967-B080-706CA8C33231}" type="sibTrans" cxnId="{3E47DB16-C38D-461F-9799-4B2E1E0EB416}">
      <dgm:prSet/>
      <dgm:spPr/>
      <dgm:t>
        <a:bodyPr/>
        <a:lstStyle/>
        <a:p>
          <a:endParaRPr lang="es-PE"/>
        </a:p>
      </dgm:t>
    </dgm:pt>
    <dgm:pt modelId="{D8AC2165-6133-4A43-96C1-C764AD536ED1}">
      <dgm:prSet custT="1"/>
      <dgm:spPr>
        <a:solidFill>
          <a:srgbClr val="FFFF00"/>
        </a:solidFill>
      </dgm:spPr>
      <dgm:t>
        <a:bodyPr/>
        <a:lstStyle/>
        <a:p>
          <a:endParaRPr lang="es-MX" sz="1800" b="1" dirty="0">
            <a:solidFill>
              <a:schemeClr val="tx1"/>
            </a:solidFill>
            <a:latin typeface="+mn-lt"/>
            <a:ea typeface="Lato" panose="020F0502020204030203" pitchFamily="34" charset="0"/>
            <a:cs typeface="Lato" panose="020F0502020204030203" pitchFamily="34" charset="0"/>
          </a:endParaRPr>
        </a:p>
        <a:p>
          <a:r>
            <a:rPr lang="es-MX" sz="1800" b="1" dirty="0">
              <a:solidFill>
                <a:schemeClr val="tx1"/>
              </a:solidFill>
              <a:latin typeface="+mn-lt"/>
              <a:ea typeface="Lato" panose="020F0502020204030203" pitchFamily="34" charset="0"/>
              <a:cs typeface="Lato" panose="020F0502020204030203" pitchFamily="34" charset="0"/>
            </a:rPr>
            <a:t>Herramientas</a:t>
          </a:r>
          <a:r>
            <a:rPr lang="es-MX" sz="1800" b="1" dirty="0">
              <a:solidFill>
                <a:schemeClr val="tx1"/>
              </a:solidFill>
              <a:latin typeface="+mn-lt"/>
            </a:rPr>
            <a:t> </a:t>
          </a:r>
          <a:r>
            <a:rPr lang="es-MX" sz="1800" b="1" dirty="0">
              <a:solidFill>
                <a:schemeClr val="tx1"/>
              </a:solidFill>
            </a:rPr>
            <a:t>Digitales</a:t>
          </a:r>
          <a:endParaRPr lang="es-PE" sz="1800" b="1" dirty="0">
            <a:solidFill>
              <a:schemeClr val="tx1"/>
            </a:solidFill>
          </a:endParaRPr>
        </a:p>
      </dgm:t>
    </dgm:pt>
    <dgm:pt modelId="{6C9A7381-A4CC-4618-B43F-A9CA4FA396DF}" type="parTrans" cxnId="{43BCFBA9-0A73-4027-8CB3-12C0F3BCC278}">
      <dgm:prSet/>
      <dgm:spPr/>
      <dgm:t>
        <a:bodyPr/>
        <a:lstStyle/>
        <a:p>
          <a:endParaRPr lang="es-PE"/>
        </a:p>
      </dgm:t>
    </dgm:pt>
    <dgm:pt modelId="{A36954D5-30C5-404F-B369-2612765693A7}" type="sibTrans" cxnId="{43BCFBA9-0A73-4027-8CB3-12C0F3BCC278}">
      <dgm:prSet/>
      <dgm:spPr/>
      <dgm:t>
        <a:bodyPr/>
        <a:lstStyle/>
        <a:p>
          <a:endParaRPr lang="es-PE"/>
        </a:p>
      </dgm:t>
    </dgm:pt>
    <dgm:pt modelId="{3E4A1C9B-288F-46A2-9B5E-A17D5909573D}">
      <dgm:prSet phldrT="[Texto]" custT="1"/>
      <dgm:spPr>
        <a:solidFill>
          <a:srgbClr val="FFC000"/>
        </a:solidFill>
      </dgm:spPr>
      <dgm:t>
        <a:bodyPr/>
        <a:lstStyle/>
        <a:p>
          <a:r>
            <a:rPr lang="es-MX" sz="1600" b="1" dirty="0">
              <a:solidFill>
                <a:schemeClr val="tx1"/>
              </a:solidFill>
              <a:latin typeface="+mn-lt"/>
              <a:ea typeface="Lato" panose="020F0502020204030203" pitchFamily="34" charset="0"/>
              <a:cs typeface="Lato" panose="020F0502020204030203" pitchFamily="34" charset="0"/>
            </a:rPr>
            <a:t>Financiamiento</a:t>
          </a:r>
          <a:endParaRPr lang="es-PE" sz="1600" b="1" dirty="0">
            <a:solidFill>
              <a:schemeClr val="tx1"/>
            </a:solidFill>
            <a:latin typeface="+mn-lt"/>
            <a:ea typeface="Lato" panose="020F0502020204030203" pitchFamily="34" charset="0"/>
            <a:cs typeface="Lato" panose="020F0502020204030203" pitchFamily="34" charset="0"/>
          </a:endParaRPr>
        </a:p>
      </dgm:t>
    </dgm:pt>
    <dgm:pt modelId="{30C2CC63-74E4-4561-851A-E1C6CC486B38}" type="parTrans" cxnId="{86A2F28F-D505-4BE7-AC22-1042AEE7185C}">
      <dgm:prSet/>
      <dgm:spPr/>
      <dgm:t>
        <a:bodyPr/>
        <a:lstStyle/>
        <a:p>
          <a:endParaRPr lang="es-PE"/>
        </a:p>
      </dgm:t>
    </dgm:pt>
    <dgm:pt modelId="{EF509918-4278-43CC-BED9-5D9944C32A56}" type="sibTrans" cxnId="{86A2F28F-D505-4BE7-AC22-1042AEE7185C}">
      <dgm:prSet/>
      <dgm:spPr/>
      <dgm:t>
        <a:bodyPr/>
        <a:lstStyle/>
        <a:p>
          <a:endParaRPr lang="es-PE"/>
        </a:p>
      </dgm:t>
    </dgm:pt>
    <dgm:pt modelId="{71C2EA1D-2EB9-4914-9824-D5A441CE129E}">
      <dgm:prSet phldrT="[Texto]" custT="1"/>
      <dgm:spPr>
        <a:solidFill>
          <a:schemeClr val="accent4">
            <a:hueOff val="3465231"/>
            <a:satOff val="-15989"/>
            <a:lumOff val="588"/>
          </a:schemeClr>
        </a:solidFill>
      </dgm:spPr>
      <dgm:t>
        <a:bodyPr/>
        <a:lstStyle/>
        <a:p>
          <a:r>
            <a:rPr lang="es-MX" sz="1800" b="1" dirty="0">
              <a:solidFill>
                <a:schemeClr val="tx1"/>
              </a:solidFill>
              <a:latin typeface="+mn-lt"/>
              <a:ea typeface="Lato" panose="020F0502020204030203" pitchFamily="34" charset="0"/>
              <a:cs typeface="Lato" panose="020F0502020204030203" pitchFamily="34" charset="0"/>
            </a:rPr>
            <a:t>Garantías / Seguros</a:t>
          </a:r>
          <a:endParaRPr lang="es-PE" sz="1800" b="1" dirty="0">
            <a:solidFill>
              <a:schemeClr val="tx1"/>
            </a:solidFill>
            <a:latin typeface="+mn-lt"/>
            <a:ea typeface="Lato" panose="020F0502020204030203" pitchFamily="34" charset="0"/>
            <a:cs typeface="Lato" panose="020F0502020204030203" pitchFamily="34" charset="0"/>
          </a:endParaRPr>
        </a:p>
      </dgm:t>
    </dgm:pt>
    <dgm:pt modelId="{994CC747-2958-4D7B-B6B4-DE730C161064}" type="parTrans" cxnId="{C32C67C3-3374-4E0F-9EBA-3FDC3BCC172B}">
      <dgm:prSet/>
      <dgm:spPr/>
      <dgm:t>
        <a:bodyPr/>
        <a:lstStyle/>
        <a:p>
          <a:endParaRPr lang="es-PE"/>
        </a:p>
      </dgm:t>
    </dgm:pt>
    <dgm:pt modelId="{DCB571DD-9E2D-479B-8673-E3262DF5715C}" type="sibTrans" cxnId="{C32C67C3-3374-4E0F-9EBA-3FDC3BCC172B}">
      <dgm:prSet/>
      <dgm:spPr/>
      <dgm:t>
        <a:bodyPr/>
        <a:lstStyle/>
        <a:p>
          <a:endParaRPr lang="es-PE"/>
        </a:p>
      </dgm:t>
    </dgm:pt>
    <dgm:pt modelId="{E6C6A2F6-CB33-4F8D-A9B4-BCEF18CA3FDA}" type="pres">
      <dgm:prSet presAssocID="{74DE28C8-DADC-4203-A9FA-CA1BFACD11CD}" presName="compositeShape" presStyleCnt="0">
        <dgm:presLayoutVars>
          <dgm:chMax val="7"/>
          <dgm:dir/>
          <dgm:resizeHandles val="exact"/>
        </dgm:presLayoutVars>
      </dgm:prSet>
      <dgm:spPr/>
    </dgm:pt>
    <dgm:pt modelId="{C08A8C09-FA68-4BAF-B277-0B8B11D445CB}" type="pres">
      <dgm:prSet presAssocID="{74DE28C8-DADC-4203-A9FA-CA1BFACD11CD}" presName="wedge1" presStyleLbl="node1" presStyleIdx="0" presStyleCnt="5" custScaleX="119802" custScaleY="109707" custLinFactNeighborX="-4084" custLinFactNeighborY="4365"/>
      <dgm:spPr/>
    </dgm:pt>
    <dgm:pt modelId="{855E6DB4-F8C8-4C1E-8F37-889E43C48658}" type="pres">
      <dgm:prSet presAssocID="{74DE28C8-DADC-4203-A9FA-CA1BFACD11CD}" presName="wedge1Tx" presStyleLbl="node1" presStyleIdx="0" presStyleCnt="5">
        <dgm:presLayoutVars>
          <dgm:chMax val="0"/>
          <dgm:chPref val="0"/>
          <dgm:bulletEnabled val="1"/>
        </dgm:presLayoutVars>
      </dgm:prSet>
      <dgm:spPr/>
    </dgm:pt>
    <dgm:pt modelId="{B8E05BC8-8F80-4B5D-8870-2F23AE03F4ED}" type="pres">
      <dgm:prSet presAssocID="{74DE28C8-DADC-4203-A9FA-CA1BFACD11CD}" presName="wedge2" presStyleLbl="node1" presStyleIdx="1" presStyleCnt="5" custScaleX="117409" custScaleY="102994"/>
      <dgm:spPr/>
    </dgm:pt>
    <dgm:pt modelId="{6A7E4E05-A9F2-4BA3-B417-0E9CAA0D3101}" type="pres">
      <dgm:prSet presAssocID="{74DE28C8-DADC-4203-A9FA-CA1BFACD11CD}" presName="wedge2Tx" presStyleLbl="node1" presStyleIdx="1" presStyleCnt="5">
        <dgm:presLayoutVars>
          <dgm:chMax val="0"/>
          <dgm:chPref val="0"/>
          <dgm:bulletEnabled val="1"/>
        </dgm:presLayoutVars>
      </dgm:prSet>
      <dgm:spPr/>
    </dgm:pt>
    <dgm:pt modelId="{5830A156-C797-4D38-9B06-267B4B5456F6}" type="pres">
      <dgm:prSet presAssocID="{74DE28C8-DADC-4203-A9FA-CA1BFACD11CD}" presName="wedge3" presStyleLbl="node1" presStyleIdx="2" presStyleCnt="5" custScaleX="108635" custScaleY="108755"/>
      <dgm:spPr/>
    </dgm:pt>
    <dgm:pt modelId="{C21ACE14-5424-448F-8673-22E07618D2B5}" type="pres">
      <dgm:prSet presAssocID="{74DE28C8-DADC-4203-A9FA-CA1BFACD11CD}" presName="wedge3Tx" presStyleLbl="node1" presStyleIdx="2" presStyleCnt="5">
        <dgm:presLayoutVars>
          <dgm:chMax val="0"/>
          <dgm:chPref val="0"/>
          <dgm:bulletEnabled val="1"/>
        </dgm:presLayoutVars>
      </dgm:prSet>
      <dgm:spPr/>
    </dgm:pt>
    <dgm:pt modelId="{8182B5DA-5211-4147-8D0F-4CE4B8865249}" type="pres">
      <dgm:prSet presAssocID="{74DE28C8-DADC-4203-A9FA-CA1BFACD11CD}" presName="wedge4" presStyleLbl="node1" presStyleIdx="3" presStyleCnt="5" custScaleX="116052" custScaleY="106707"/>
      <dgm:spPr/>
    </dgm:pt>
    <dgm:pt modelId="{8D507C2E-517C-435F-8FA8-AB561642C42E}" type="pres">
      <dgm:prSet presAssocID="{74DE28C8-DADC-4203-A9FA-CA1BFACD11CD}" presName="wedge4Tx" presStyleLbl="node1" presStyleIdx="3" presStyleCnt="5">
        <dgm:presLayoutVars>
          <dgm:chMax val="0"/>
          <dgm:chPref val="0"/>
          <dgm:bulletEnabled val="1"/>
        </dgm:presLayoutVars>
      </dgm:prSet>
      <dgm:spPr/>
    </dgm:pt>
    <dgm:pt modelId="{D479944B-F675-4AF0-9C78-1D747553A55E}" type="pres">
      <dgm:prSet presAssocID="{74DE28C8-DADC-4203-A9FA-CA1BFACD11CD}" presName="wedge5" presStyleLbl="node1" presStyleIdx="4" presStyleCnt="5" custScaleX="113668" custScaleY="110620"/>
      <dgm:spPr/>
    </dgm:pt>
    <dgm:pt modelId="{43ABB874-E4C8-4C51-BC5E-A7EF50A6EC1E}" type="pres">
      <dgm:prSet presAssocID="{74DE28C8-DADC-4203-A9FA-CA1BFACD11CD}" presName="wedge5Tx" presStyleLbl="node1" presStyleIdx="4" presStyleCnt="5">
        <dgm:presLayoutVars>
          <dgm:chMax val="0"/>
          <dgm:chPref val="0"/>
          <dgm:bulletEnabled val="1"/>
        </dgm:presLayoutVars>
      </dgm:prSet>
      <dgm:spPr/>
    </dgm:pt>
  </dgm:ptLst>
  <dgm:cxnLst>
    <dgm:cxn modelId="{2A265800-F821-4C39-9340-280D40223B1E}" type="presOf" srcId="{3E4A1C9B-288F-46A2-9B5E-A17D5909573D}" destId="{8D507C2E-517C-435F-8FA8-AB561642C42E}" srcOrd="1" destOrd="0" presId="urn:microsoft.com/office/officeart/2005/8/layout/chart3"/>
    <dgm:cxn modelId="{59AFB112-530D-47B3-AAC3-545A5EAE6F1B}" type="presOf" srcId="{71C2EA1D-2EB9-4914-9824-D5A441CE129E}" destId="{43ABB874-E4C8-4C51-BC5E-A7EF50A6EC1E}" srcOrd="1" destOrd="0" presId="urn:microsoft.com/office/officeart/2005/8/layout/chart3"/>
    <dgm:cxn modelId="{0E8EF212-143F-41C7-82A6-F60666CEE98E}" type="presOf" srcId="{3E4A1C9B-288F-46A2-9B5E-A17D5909573D}" destId="{8182B5DA-5211-4147-8D0F-4CE4B8865249}" srcOrd="0" destOrd="0" presId="urn:microsoft.com/office/officeart/2005/8/layout/chart3"/>
    <dgm:cxn modelId="{3E47DB16-C38D-461F-9799-4B2E1E0EB416}" srcId="{74DE28C8-DADC-4203-A9FA-CA1BFACD11CD}" destId="{C1012466-1B33-4909-9D51-78CD0CD988DF}" srcOrd="2" destOrd="0" parTransId="{0C509CDF-BBE1-4C89-A656-F80A7680435C}" sibTransId="{EAC9E936-7C3D-4967-B080-706CA8C33231}"/>
    <dgm:cxn modelId="{B077E019-8320-4D29-8466-AE83E8C8626D}" type="presOf" srcId="{FE443E30-D3F0-4F60-A8F4-CE317BA0FF22}" destId="{B8E05BC8-8F80-4B5D-8870-2F23AE03F4ED}" srcOrd="0" destOrd="0" presId="urn:microsoft.com/office/officeart/2005/8/layout/chart3"/>
    <dgm:cxn modelId="{01FFFA34-F165-446F-B8BF-F4B6FAB3F3D4}" type="presOf" srcId="{FE443E30-D3F0-4F60-A8F4-CE317BA0FF22}" destId="{6A7E4E05-A9F2-4BA3-B417-0E9CAA0D3101}" srcOrd="1" destOrd="0" presId="urn:microsoft.com/office/officeart/2005/8/layout/chart3"/>
    <dgm:cxn modelId="{6C841239-8A61-45AB-A586-CA61102C4EE1}" type="presOf" srcId="{C1012466-1B33-4909-9D51-78CD0CD988DF}" destId="{C21ACE14-5424-448F-8673-22E07618D2B5}" srcOrd="1" destOrd="0" presId="urn:microsoft.com/office/officeart/2005/8/layout/chart3"/>
    <dgm:cxn modelId="{71DC8483-A46A-4A90-AFF1-3DB1E6B32DA6}" type="presOf" srcId="{71C2EA1D-2EB9-4914-9824-D5A441CE129E}" destId="{D479944B-F675-4AF0-9C78-1D747553A55E}" srcOrd="0" destOrd="0" presId="urn:microsoft.com/office/officeart/2005/8/layout/chart3"/>
    <dgm:cxn modelId="{86A2F28F-D505-4BE7-AC22-1042AEE7185C}" srcId="{74DE28C8-DADC-4203-A9FA-CA1BFACD11CD}" destId="{3E4A1C9B-288F-46A2-9B5E-A17D5909573D}" srcOrd="3" destOrd="0" parTransId="{30C2CC63-74E4-4561-851A-E1C6CC486B38}" sibTransId="{EF509918-4278-43CC-BED9-5D9944C32A56}"/>
    <dgm:cxn modelId="{43BCFBA9-0A73-4027-8CB3-12C0F3BCC278}" srcId="{74DE28C8-DADC-4203-A9FA-CA1BFACD11CD}" destId="{D8AC2165-6133-4A43-96C1-C764AD536ED1}" srcOrd="0" destOrd="0" parTransId="{6C9A7381-A4CC-4618-B43F-A9CA4FA396DF}" sibTransId="{A36954D5-30C5-404F-B369-2612765693A7}"/>
    <dgm:cxn modelId="{011F71B2-8815-4C54-8D6C-F8C7196AA0E7}" type="presOf" srcId="{74DE28C8-DADC-4203-A9FA-CA1BFACD11CD}" destId="{E6C6A2F6-CB33-4F8D-A9B4-BCEF18CA3FDA}" srcOrd="0" destOrd="0" presId="urn:microsoft.com/office/officeart/2005/8/layout/chart3"/>
    <dgm:cxn modelId="{2BFD76BF-EBDB-44D7-AA9A-C56A7E9AA28E}" type="presOf" srcId="{D8AC2165-6133-4A43-96C1-C764AD536ED1}" destId="{C08A8C09-FA68-4BAF-B277-0B8B11D445CB}" srcOrd="0" destOrd="0" presId="urn:microsoft.com/office/officeart/2005/8/layout/chart3"/>
    <dgm:cxn modelId="{C32C67C3-3374-4E0F-9EBA-3FDC3BCC172B}" srcId="{74DE28C8-DADC-4203-A9FA-CA1BFACD11CD}" destId="{71C2EA1D-2EB9-4914-9824-D5A441CE129E}" srcOrd="4" destOrd="0" parTransId="{994CC747-2958-4D7B-B6B4-DE730C161064}" sibTransId="{DCB571DD-9E2D-479B-8673-E3262DF5715C}"/>
    <dgm:cxn modelId="{4F37A4E3-A3EB-4BFC-8A56-550A5DBD44A9}" type="presOf" srcId="{C1012466-1B33-4909-9D51-78CD0CD988DF}" destId="{5830A156-C797-4D38-9B06-267B4B5456F6}" srcOrd="0" destOrd="0" presId="urn:microsoft.com/office/officeart/2005/8/layout/chart3"/>
    <dgm:cxn modelId="{450591E6-5A9C-41C1-BB0F-813A67058258}" srcId="{74DE28C8-DADC-4203-A9FA-CA1BFACD11CD}" destId="{FE443E30-D3F0-4F60-A8F4-CE317BA0FF22}" srcOrd="1" destOrd="0" parTransId="{426AB0A1-F4AB-407A-89FB-B42030AC0549}" sibTransId="{4FE085C8-5210-47EB-BF75-A167398AFBBB}"/>
    <dgm:cxn modelId="{EDB3FAFD-6D75-4F1E-A890-56F1DB5CB2F6}" type="presOf" srcId="{D8AC2165-6133-4A43-96C1-C764AD536ED1}" destId="{855E6DB4-F8C8-4C1E-8F37-889E43C48658}" srcOrd="1" destOrd="0" presId="urn:microsoft.com/office/officeart/2005/8/layout/chart3"/>
    <dgm:cxn modelId="{2C695163-14A2-4B69-B664-9AA73F479E57}" type="presParOf" srcId="{E6C6A2F6-CB33-4F8D-A9B4-BCEF18CA3FDA}" destId="{C08A8C09-FA68-4BAF-B277-0B8B11D445CB}" srcOrd="0" destOrd="0" presId="urn:microsoft.com/office/officeart/2005/8/layout/chart3"/>
    <dgm:cxn modelId="{00C1EB32-80AF-4ED5-9EAD-A1821FDC8BF0}" type="presParOf" srcId="{E6C6A2F6-CB33-4F8D-A9B4-BCEF18CA3FDA}" destId="{855E6DB4-F8C8-4C1E-8F37-889E43C48658}" srcOrd="1" destOrd="0" presId="urn:microsoft.com/office/officeart/2005/8/layout/chart3"/>
    <dgm:cxn modelId="{B234B11F-041D-4BE2-BF27-F708B31B73DA}" type="presParOf" srcId="{E6C6A2F6-CB33-4F8D-A9B4-BCEF18CA3FDA}" destId="{B8E05BC8-8F80-4B5D-8870-2F23AE03F4ED}" srcOrd="2" destOrd="0" presId="urn:microsoft.com/office/officeart/2005/8/layout/chart3"/>
    <dgm:cxn modelId="{7151F57B-8AF0-4BD8-B49C-73FF8462F896}" type="presParOf" srcId="{E6C6A2F6-CB33-4F8D-A9B4-BCEF18CA3FDA}" destId="{6A7E4E05-A9F2-4BA3-B417-0E9CAA0D3101}" srcOrd="3" destOrd="0" presId="urn:microsoft.com/office/officeart/2005/8/layout/chart3"/>
    <dgm:cxn modelId="{D4464AE6-5734-468D-841A-F14F602BDBA1}" type="presParOf" srcId="{E6C6A2F6-CB33-4F8D-A9B4-BCEF18CA3FDA}" destId="{5830A156-C797-4D38-9B06-267B4B5456F6}" srcOrd="4" destOrd="0" presId="urn:microsoft.com/office/officeart/2005/8/layout/chart3"/>
    <dgm:cxn modelId="{AFCC0123-0BAE-455B-8BFB-6C6B37EF5C37}" type="presParOf" srcId="{E6C6A2F6-CB33-4F8D-A9B4-BCEF18CA3FDA}" destId="{C21ACE14-5424-448F-8673-22E07618D2B5}" srcOrd="5" destOrd="0" presId="urn:microsoft.com/office/officeart/2005/8/layout/chart3"/>
    <dgm:cxn modelId="{0CB63C7D-FD9A-487F-9A87-220B1F4952CD}" type="presParOf" srcId="{E6C6A2F6-CB33-4F8D-A9B4-BCEF18CA3FDA}" destId="{8182B5DA-5211-4147-8D0F-4CE4B8865249}" srcOrd="6" destOrd="0" presId="urn:microsoft.com/office/officeart/2005/8/layout/chart3"/>
    <dgm:cxn modelId="{3D4196A5-FE90-49D9-9EDF-E8DFE9BFB056}" type="presParOf" srcId="{E6C6A2F6-CB33-4F8D-A9B4-BCEF18CA3FDA}" destId="{8D507C2E-517C-435F-8FA8-AB561642C42E}" srcOrd="7" destOrd="0" presId="urn:microsoft.com/office/officeart/2005/8/layout/chart3"/>
    <dgm:cxn modelId="{050126B5-8D3E-48B6-AD50-6976AF8DC3DA}" type="presParOf" srcId="{E6C6A2F6-CB33-4F8D-A9B4-BCEF18CA3FDA}" destId="{D479944B-F675-4AF0-9C78-1D747553A55E}" srcOrd="8" destOrd="0" presId="urn:microsoft.com/office/officeart/2005/8/layout/chart3"/>
    <dgm:cxn modelId="{4811CC02-94FF-4300-B0CC-D8EF3B652B2C}" type="presParOf" srcId="{E6C6A2F6-CB33-4F8D-A9B4-BCEF18CA3FDA}" destId="{43ABB874-E4C8-4C51-BC5E-A7EF50A6EC1E}" srcOrd="9" destOrd="0" presId="urn:microsoft.com/office/officeart/2005/8/layout/chart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08A8C09-FA68-4BAF-B277-0B8B11D445CB}">
      <dsp:nvSpPr>
        <dsp:cNvPr id="0" name=""/>
        <dsp:cNvSpPr/>
      </dsp:nvSpPr>
      <dsp:spPr>
        <a:xfrm>
          <a:off x="207083" y="212009"/>
          <a:ext cx="3970881" cy="3636278"/>
        </a:xfrm>
        <a:prstGeom prst="pie">
          <a:avLst>
            <a:gd name="adj1" fmla="val 16200000"/>
            <a:gd name="adj2" fmla="val 20520000"/>
          </a:avLst>
        </a:prstGeom>
        <a:solidFill>
          <a:srgbClr val="FFFF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MX" sz="1800" b="1" kern="1200" dirty="0">
            <a:solidFill>
              <a:schemeClr val="tx1"/>
            </a:solidFill>
            <a:latin typeface="+mn-lt"/>
            <a:ea typeface="Lato" panose="020F0502020204030203" pitchFamily="34" charset="0"/>
            <a:cs typeface="Lato" panose="020F0502020204030203" pitchFamily="34" charset="0"/>
          </a:endParaRP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800" b="1" kern="1200" dirty="0">
              <a:solidFill>
                <a:schemeClr val="tx1"/>
              </a:solidFill>
              <a:latin typeface="+mn-lt"/>
              <a:ea typeface="Lato" panose="020F0502020204030203" pitchFamily="34" charset="0"/>
              <a:cs typeface="Lato" panose="020F0502020204030203" pitchFamily="34" charset="0"/>
            </a:rPr>
            <a:t>Herramientas</a:t>
          </a:r>
          <a:r>
            <a:rPr lang="es-MX" sz="1800" b="1" kern="1200" dirty="0">
              <a:solidFill>
                <a:schemeClr val="tx1"/>
              </a:solidFill>
              <a:latin typeface="+mn-lt"/>
            </a:rPr>
            <a:t> </a:t>
          </a:r>
          <a:r>
            <a:rPr lang="es-MX" sz="1800" b="1" kern="1200" dirty="0">
              <a:solidFill>
                <a:schemeClr val="tx1"/>
              </a:solidFill>
            </a:rPr>
            <a:t>Digitales</a:t>
          </a:r>
          <a:endParaRPr lang="es-PE" sz="1800" b="1" kern="1200" dirty="0">
            <a:solidFill>
              <a:schemeClr val="tx1"/>
            </a:solidFill>
          </a:endParaRPr>
        </a:p>
      </dsp:txBody>
      <dsp:txXfrm>
        <a:off x="2242632" y="755286"/>
        <a:ext cx="1347263" cy="844136"/>
      </dsp:txXfrm>
    </dsp:sp>
    <dsp:sp modelId="{B8E05BC8-8F80-4B5D-8870-2F23AE03F4ED}">
      <dsp:nvSpPr>
        <dsp:cNvPr id="0" name=""/>
        <dsp:cNvSpPr/>
      </dsp:nvSpPr>
      <dsp:spPr>
        <a:xfrm>
          <a:off x="266098" y="338390"/>
          <a:ext cx="3891564" cy="3413773"/>
        </a:xfrm>
        <a:prstGeom prst="pie">
          <a:avLst>
            <a:gd name="adj1" fmla="val 20520000"/>
            <a:gd name="adj2" fmla="val 324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600" b="1" kern="1200" dirty="0">
              <a:solidFill>
                <a:schemeClr val="tx1"/>
              </a:solidFill>
              <a:latin typeface="+mn-lt"/>
              <a:ea typeface="Lato" panose="020F0502020204030203" pitchFamily="34" charset="0"/>
              <a:cs typeface="Lato" panose="020F0502020204030203" pitchFamily="34" charset="0"/>
            </a:rPr>
            <a:t>Alianzas con IFNB, IFB</a:t>
          </a:r>
          <a:endParaRPr lang="es-PE" sz="1600" b="1" kern="1200" dirty="0">
            <a:solidFill>
              <a:schemeClr val="tx1"/>
            </a:solidFill>
            <a:latin typeface="+mn-lt"/>
            <a:ea typeface="Lato" panose="020F0502020204030203" pitchFamily="34" charset="0"/>
            <a:cs typeface="Lato" panose="020F0502020204030203" pitchFamily="34" charset="0"/>
          </a:endParaRPr>
        </a:p>
      </dsp:txBody>
      <dsp:txXfrm>
        <a:off x="2809513" y="1882716"/>
        <a:ext cx="1158203" cy="857507"/>
      </dsp:txXfrm>
    </dsp:sp>
    <dsp:sp modelId="{5830A156-C797-4D38-9B06-267B4B5456F6}">
      <dsp:nvSpPr>
        <dsp:cNvPr id="0" name=""/>
        <dsp:cNvSpPr/>
      </dsp:nvSpPr>
      <dsp:spPr>
        <a:xfrm>
          <a:off x="411507" y="242914"/>
          <a:ext cx="3600746" cy="3604724"/>
        </a:xfrm>
        <a:prstGeom prst="pie">
          <a:avLst>
            <a:gd name="adj1" fmla="val 3240000"/>
            <a:gd name="adj2" fmla="val 7560000"/>
          </a:avLst>
        </a:prstGeom>
        <a:solidFill>
          <a:srgbClr val="E0040B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600" b="1" kern="1200" dirty="0">
              <a:solidFill>
                <a:schemeClr val="tx1"/>
              </a:solidFill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rPr>
            <a:t>Vinculación a </a:t>
          </a:r>
          <a:r>
            <a:rPr lang="es-MX" sz="1600" b="1" kern="1200" dirty="0" err="1">
              <a:solidFill>
                <a:schemeClr val="tx1"/>
              </a:solidFill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rPr>
            <a:t>mecados</a:t>
          </a:r>
          <a:r>
            <a:rPr lang="es-MX" sz="1600" b="1" kern="1200" dirty="0">
              <a:solidFill>
                <a:schemeClr val="tx1"/>
              </a:solidFill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rPr>
            <a:t>, CV</a:t>
          </a:r>
          <a:endParaRPr lang="es-PE" sz="1600" b="1" kern="1200" dirty="0">
            <a:solidFill>
              <a:schemeClr val="tx1"/>
            </a:solidFill>
            <a:latin typeface="Lato" panose="020F0502020204030203" pitchFamily="34" charset="0"/>
            <a:ea typeface="Lato" panose="020F0502020204030203" pitchFamily="34" charset="0"/>
            <a:cs typeface="Lato" panose="020F0502020204030203" pitchFamily="34" charset="0"/>
          </a:endParaRPr>
        </a:p>
      </dsp:txBody>
      <dsp:txXfrm>
        <a:off x="1568890" y="2946458"/>
        <a:ext cx="1285981" cy="772440"/>
      </dsp:txXfrm>
    </dsp:sp>
    <dsp:sp modelId="{8182B5DA-5211-4147-8D0F-4CE4B8865249}">
      <dsp:nvSpPr>
        <dsp:cNvPr id="0" name=""/>
        <dsp:cNvSpPr/>
      </dsp:nvSpPr>
      <dsp:spPr>
        <a:xfrm>
          <a:off x="288587" y="276855"/>
          <a:ext cx="3846586" cy="3536842"/>
        </a:xfrm>
        <a:prstGeom prst="pie">
          <a:avLst>
            <a:gd name="adj1" fmla="val 7560000"/>
            <a:gd name="adj2" fmla="val 11880000"/>
          </a:avLst>
        </a:prstGeom>
        <a:solidFill>
          <a:srgbClr val="FFC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600" b="1" kern="1200" dirty="0">
              <a:solidFill>
                <a:schemeClr val="tx1"/>
              </a:solidFill>
              <a:latin typeface="+mn-lt"/>
              <a:ea typeface="Lato" panose="020F0502020204030203" pitchFamily="34" charset="0"/>
              <a:cs typeface="Lato" panose="020F0502020204030203" pitchFamily="34" charset="0"/>
            </a:rPr>
            <a:t>Financiamiento</a:t>
          </a:r>
          <a:endParaRPr lang="es-PE" sz="1600" b="1" kern="1200" dirty="0">
            <a:solidFill>
              <a:schemeClr val="tx1"/>
            </a:solidFill>
            <a:latin typeface="+mn-lt"/>
            <a:ea typeface="Lato" panose="020F0502020204030203" pitchFamily="34" charset="0"/>
            <a:cs typeface="Lato" panose="020F0502020204030203" pitchFamily="34" charset="0"/>
          </a:endParaRPr>
        </a:p>
      </dsp:txBody>
      <dsp:txXfrm>
        <a:off x="471758" y="1876856"/>
        <a:ext cx="1144817" cy="888421"/>
      </dsp:txXfrm>
    </dsp:sp>
    <dsp:sp modelId="{D479944B-F675-4AF0-9C78-1D747553A55E}">
      <dsp:nvSpPr>
        <dsp:cNvPr id="0" name=""/>
        <dsp:cNvSpPr/>
      </dsp:nvSpPr>
      <dsp:spPr>
        <a:xfrm>
          <a:off x="328097" y="212006"/>
          <a:ext cx="3767567" cy="3666540"/>
        </a:xfrm>
        <a:prstGeom prst="pie">
          <a:avLst>
            <a:gd name="adj1" fmla="val 11880000"/>
            <a:gd name="adj2" fmla="val 16200000"/>
          </a:avLst>
        </a:prstGeom>
        <a:solidFill>
          <a:schemeClr val="accent4">
            <a:hueOff val="3465231"/>
            <a:satOff val="-15989"/>
            <a:lumOff val="588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800" b="1" kern="1200" dirty="0">
              <a:solidFill>
                <a:schemeClr val="tx1"/>
              </a:solidFill>
              <a:latin typeface="+mn-lt"/>
              <a:ea typeface="Lato" panose="020F0502020204030203" pitchFamily="34" charset="0"/>
              <a:cs typeface="Lato" panose="020F0502020204030203" pitchFamily="34" charset="0"/>
            </a:rPr>
            <a:t>Garantías / Seguros</a:t>
          </a:r>
          <a:endParaRPr lang="es-PE" sz="1800" b="1" kern="1200" dirty="0">
            <a:solidFill>
              <a:schemeClr val="tx1"/>
            </a:solidFill>
            <a:latin typeface="+mn-lt"/>
            <a:ea typeface="Lato" panose="020F0502020204030203" pitchFamily="34" charset="0"/>
            <a:cs typeface="Lato" panose="020F0502020204030203" pitchFamily="34" charset="0"/>
          </a:endParaRPr>
        </a:p>
      </dsp:txBody>
      <dsp:txXfrm>
        <a:off x="877534" y="770717"/>
        <a:ext cx="1278281" cy="85116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art3">
  <dgm:title val=""/>
  <dgm:desc val=""/>
  <dgm:catLst>
    <dgm:cat type="relationship" pri="27000"/>
    <dgm:cat type="cycle" pri="8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presOf/>
    <dgm:shape xmlns:r="http://schemas.openxmlformats.org/officeDocument/2006/relationships" r:blip="">
      <dgm:adjLst/>
    </dgm:shape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205"/>
          <dgm:constr type="t" for="ch" forName="wedge1Tx" refType="h" fact="0.205"/>
          <dgm:constr type="w" for="ch" forName="wedge1Tx" refType="w" fact="0.59"/>
          <dgm:constr type="h" for="ch" forName="wedge1Tx" refType="h" fact="0.59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52"/>
          <dgm:constr type="t" for="ch" forName="wedge1Tx" refType="h" fact="0.205"/>
          <dgm:constr type="w" for="ch" forName="wedge1Tx" refType="w" fact="0.295"/>
          <dgm:constr type="h" for="ch" forName="wedge1Tx" refType="h" fact="0.59"/>
          <dgm:constr type="l" for="ch" forName="wedge2" refType="w" fact="0.08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wedge2Tx" refType="w" fact="0.2"/>
          <dgm:constr type="t" for="ch" forName="wedge2Tx" refType="h" fact="0.205"/>
          <dgm:constr type="w" for="ch" forName="wedge2Tx" refType="w" fact="0.295"/>
          <dgm:constr type="h" for="ch" forName="wedge2Tx" refType="h" fact="0.59"/>
          <dgm:constr type="primFontSz" for="ch" ptType="node" op="equ"/>
        </dgm:constrLst>
      </dgm:if>
      <dgm:if name="Name3" axis="ch" ptType="node" func="cnt" op="equ" val="3">
        <dgm:choose name="Name4">
          <dgm:if name="Name5" func="var" arg="dir" op="equ" val="norm">
            <dgm:constrLst>
              <dgm:constr type="l" for="ch" forName="wedge1" refType="w" fact="0.1233"/>
              <dgm:constr type="t" for="ch" forName="wedge1" refType="w" fact="0.055"/>
              <dgm:constr type="w" for="ch" forName="wedge1" refType="w" fact="0.84"/>
              <dgm:constr type="h" for="ch" forName="wedge1" refType="h" fact="0.84"/>
              <dgm:constr type="l" for="ch" forName="wedge1Tx" refType="w" fact="0.58"/>
              <dgm:constr type="t" for="ch" forName="wedge1Tx" refType="h" fact="0.21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"/>
              <dgm:constr type="t" for="ch" forName="wedge3Tx" refType="h" fact="0.245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if>
          <dgm:else name="Name6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45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367"/>
              <dgm:constr type="t" for="ch" forName="wedge3" refType="w" fact="0.055"/>
              <dgm:constr type="w" for="ch" forName="wedge3" refType="w" fact="0.84"/>
              <dgm:constr type="h" for="ch" forName="wedge3" refType="h" fact="0.84"/>
              <dgm:constr type="l" for="ch" forName="wedge3Tx" refType="w" fact="0.14"/>
              <dgm:constr type="t" for="ch" forName="wedge3Tx" refType="h" fact="0.21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else>
        </dgm:choose>
      </dgm:if>
      <dgm:if name="Name7" axis="ch" ptType="node" func="cnt" op="equ" val="4">
        <dgm:choose name="Name8">
          <dgm:if name="Name9" func="var" arg="dir" op="equ" val="norm">
            <dgm:constrLst>
              <dgm:constr type="l" for="ch" forName="wedge1" refType="w" fact="0.1154"/>
              <dgm:constr type="t" for="ch" forName="wedge1" refType="w" fact="0.0446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75"/>
              <dgm:constr type="t" for="ch" forName="wedge4Tx" refType="h" fact="0.235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if>
          <dgm:else name="Name10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5"/>
              <dgm:constr type="t" for="ch" forName="wedge1Tx" refType="h" fact="0.235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446"/>
              <dgm:constr type="t" for="ch" forName="wedge4" refType="h" fact="0.0446"/>
              <dgm:constr type="w" for="ch" forName="wedge4" refType="w" fact="0.84"/>
              <dgm:constr type="h" for="ch" forName="wedge4" refType="h" fact="0.84"/>
              <dgm:constr type="l" for="ch" forName="wedge4Tx" refType="w" fact="0.145"/>
              <dgm:constr type="t" for="ch" forName="wedge4Tx" refType="h" fact="0.2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else>
        </dgm:choose>
      </dgm:if>
      <dgm:if name="Name11" axis="ch" ptType="node" func="cnt" op="equ" val="5">
        <dgm:choose name="Name12">
          <dgm:if name="Name13" func="var" arg="dir" op="equ" val="norm">
            <dgm:constrLst>
              <dgm:constr type="l" for="ch" forName="wedge1" refType="w" fact="0.1094"/>
              <dgm:constr type="t" for="ch" forName="wedge1" refType="w" fact="0.0395"/>
              <dgm:constr type="w" for="ch" forName="wedge1" refType="w" fact="0.84"/>
              <dgm:constr type="h" for="ch" forName="wedge1" refType="h" fact="0.84"/>
              <dgm:constr type="l" for="ch" forName="wedge1Tx" refType="w" fact="0.54"/>
              <dgm:constr type="t" for="ch" forName="wedge1Tx" refType="h" fact="0.165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2025"/>
              <dgm:constr type="t" for="ch" forName="wedge5Tx" refType="h" fact="0.208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if>
          <dgm:else name="Name14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"/>
              <dgm:constr type="t" for="ch" forName="wedge1Tx" refType="h" fact="0.208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506"/>
              <dgm:constr type="t" for="ch" forName="wedge5" refType="h" fact="0.0395"/>
              <dgm:constr type="w" for="ch" forName="wedge5" refType="w" fact="0.84"/>
              <dgm:constr type="h" for="ch" forName="wedge5" refType="h" fact="0.84"/>
              <dgm:constr type="l" for="ch" forName="wedge5Tx" refType="w" fact="0.18"/>
              <dgm:constr type="t" for="ch" forName="wedge5Tx" refType="h" fact="0.165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else>
        </dgm:choose>
      </dgm:if>
      <dgm:if name="Name15" axis="ch" ptType="node" func="cnt" op="equ" val="6">
        <dgm:choose name="Name16">
          <dgm:if name="Name17" func="var" arg="dir" op="equ" val="norm">
            <dgm:constrLst>
              <dgm:constr type="l" for="ch" forName="wedge1" refType="w" fact="0.105"/>
              <dgm:constr type="t" for="ch" forName="wedge1" refType="w" fact="0.0367"/>
              <dgm:constr type="w" for="ch" forName="wedge1" refType="w" fact="0.84"/>
              <dgm:constr type="h" for="ch" forName="wedge1" refType="h" fact="0.84"/>
              <dgm:constr type="l" for="ch" forName="wedge1Tx" refType="w" fact="0.534"/>
              <dgm:constr type="t" for="ch" forName="wedge1Tx" refType="h" fact="0.126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246"/>
              <dgm:constr type="t" for="ch" forName="wedge6Tx" refType="h" fact="0.1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if>
          <dgm:else name="Name18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9"/>
              <dgm:constr type="t" for="ch" forName="wedge1Tx" refType="h" fact="0.1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55"/>
              <dgm:constr type="t" for="ch" forName="wedge6" refType="h" fact="0.0367"/>
              <dgm:constr type="w" for="ch" forName="wedge6" refType="w" fact="0.84"/>
              <dgm:constr type="h" for="ch" forName="wedge6" refType="h" fact="0.84"/>
              <dgm:constr type="l" for="ch" forName="wedge6Tx" refType="w" fact="0.221"/>
              <dgm:constr type="t" for="ch" forName="wedge6Tx" refType="h" fact="0.126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else>
        </dgm:choose>
      </dgm:if>
      <dgm:else name="Name19">
        <dgm:choose name="Name20">
          <dgm:if name="Name21" func="var" arg="dir" op="equ" val="norm">
            <dgm:constrLst>
              <dgm:constr type="l" for="ch" forName="wedge1" refType="w" fact="0.1017"/>
              <dgm:constr type="t" for="ch" forName="wedge1" refType="w" fact="0.035"/>
              <dgm:constr type="w" for="ch" forName="wedge1" refType="w" fact="0.84"/>
              <dgm:constr type="h" for="ch" forName="wedge1" refType="h" fact="0.84"/>
              <dgm:constr type="l" for="ch" forName="wedge1Tx" refType="w" fact="0.53"/>
              <dgm:constr type="t" for="ch" forName="wedge1Tx" refType="h" fact="0.115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8"/>
              <dgm:constr type="t" for="ch" forName="wedge7" refType="h" fact="0.08"/>
              <dgm:constr type="w" for="ch" forName="wedge7" refType="w" fact="0.84"/>
              <dgm:constr type="h" for="ch" forName="wedge7" refType="h" fact="0.84"/>
              <dgm:constr type="l" for="ch" forName="wedge7Tx" refType="w" fact="0.262"/>
              <dgm:constr type="t" for="ch" forName="wedge7Tx" refType="h" fact="0.16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if>
          <dgm:else name="Name22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8"/>
              <dgm:constr type="t" for="ch" forName="wedge1Tx" refType="h" fact="0.16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583"/>
              <dgm:constr type="t" for="ch" forName="wedge7" refType="h" fact="0.035"/>
              <dgm:constr type="w" for="ch" forName="wedge7" refType="w" fact="0.84"/>
              <dgm:constr type="h" for="ch" forName="wedge7" refType="h" fact="0.84"/>
              <dgm:constr type="l" for="ch" forName="wedge7Tx" refType="w" fact="0.2403"/>
              <dgm:constr type="t" for="ch" forName="wedge7Tx" refType="h" fact="0.115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else>
        </dgm:choose>
      </dgm:else>
    </dgm:choose>
    <dgm:ruleLst/>
    <dgm:choose name="Name23">
      <dgm:if name="Name24" axis="ch" ptType="node" func="cnt" op="gte" val="1">
        <dgm:layoutNode name="wedge1">
          <dgm:alg type="sp"/>
          <dgm:choose name="Name25">
            <dgm:if name="Name26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27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28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29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30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31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32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33">
            <dgm:if name="Name34" func="var" arg="dir" op="equ" val="norm">
              <dgm:presOf axis="ch desOrSelf" ptType="node node" st="1 1" cnt="1 0"/>
            </dgm:if>
            <dgm:else name="Name35">
              <dgm:choose name="Name36">
                <dgm:if name="Name37" axis="ch" ptType="node" func="cnt" op="equ" val="1">
                  <dgm:presOf axis="ch desOrSelf" ptType="node node" st="1 1" cnt="1 0"/>
                </dgm:if>
                <dgm:if name="Name38" axis="ch" ptType="node" func="cnt" op="equ" val="2">
                  <dgm:presOf axis="ch desOrSelf" ptType="node node" st="2 1" cnt="1 0"/>
                </dgm:if>
                <dgm:if name="Name39" axis="ch" ptType="node" func="cnt" op="equ" val="3">
                  <dgm:presOf axis="ch desOrSelf" ptType="node node" st="3 1" cnt="1 0"/>
                </dgm:if>
                <dgm:if name="Name40" axis="ch" ptType="node" func="cnt" op="equ" val="4">
                  <dgm:presOf axis="ch desOrSelf" ptType="node node" st="4 1" cnt="1 0"/>
                </dgm:if>
                <dgm:if name="Name41" axis="ch" ptType="node" func="cnt" op="equ" val="5">
                  <dgm:presOf axis="ch desOrSelf" ptType="node node" st="5 1" cnt="1 0"/>
                </dgm:if>
                <dgm:if name="Name42" axis="ch" ptType="node" func="cnt" op="equ" val="6">
                  <dgm:presOf axis="ch desOrSelf" ptType="node node" st="6 1" cnt="1 0"/>
                </dgm:if>
                <dgm:else name="Name43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44">
            <dgm:if name="Name45" func="var" arg="dir" op="equ" val="norm">
              <dgm:presOf axis="ch desOrSelf" ptType="node node" st="1 1" cnt="1 0"/>
            </dgm:if>
            <dgm:else name="Name46">
              <dgm:choose name="Name47">
                <dgm:if name="Name48" axis="ch" ptType="node" func="cnt" op="equ" val="1">
                  <dgm:presOf axis="ch desOrSelf" ptType="node node" st="1 1" cnt="1 0"/>
                </dgm:if>
                <dgm:if name="Name49" axis="ch" ptType="node" func="cnt" op="equ" val="2">
                  <dgm:presOf axis="ch desOrSelf" ptType="node node" st="2 1" cnt="1 0"/>
                </dgm:if>
                <dgm:if name="Name50" axis="ch" ptType="node" func="cnt" op="equ" val="3">
                  <dgm:presOf axis="ch desOrSelf" ptType="node node" st="3 1" cnt="1 0"/>
                </dgm:if>
                <dgm:if name="Name51" axis="ch" ptType="node" func="cnt" op="equ" val="4">
                  <dgm:presOf axis="ch desOrSelf" ptType="node node" st="4 1" cnt="1 0"/>
                </dgm:if>
                <dgm:if name="Name52" axis="ch" ptType="node" func="cnt" op="equ" val="5">
                  <dgm:presOf axis="ch desOrSelf" ptType="node node" st="5 1" cnt="1 0"/>
                </dgm:if>
                <dgm:if name="Name53" axis="ch" ptType="node" func="cnt" op="equ" val="6">
                  <dgm:presOf axis="ch desOrSelf" ptType="node node" st="6 1" cnt="1 0"/>
                </dgm:if>
                <dgm:else name="Name54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55"/>
    </dgm:choose>
    <dgm:choose name="Name56">
      <dgm:if name="Name57" axis="ch" ptType="node" func="cnt" op="gte" val="2">
        <dgm:layoutNode name="wedge2">
          <dgm:alg type="sp"/>
          <dgm:choose name="Name58">
            <dgm:if name="Name59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60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61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62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63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64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65">
            <dgm:if name="Name66" func="var" arg="dir" op="equ" val="norm">
              <dgm:presOf axis="ch desOrSelf" ptType="node node" st="2 1" cnt="1 0"/>
            </dgm:if>
            <dgm:else name="Name67">
              <dgm:choose name="Name68">
                <dgm:if name="Name69" axis="ch" ptType="node" func="cnt" op="equ" val="2">
                  <dgm:presOf axis="ch desOrSelf" ptType="node node" st="1 1" cnt="1 0"/>
                </dgm:if>
                <dgm:if name="Name70" axis="ch" ptType="node" func="cnt" op="equ" val="3">
                  <dgm:presOf axis="ch desOrSelf" ptType="node node" st="2 1" cnt="1 0"/>
                </dgm:if>
                <dgm:if name="Name71" axis="ch" ptType="node" func="cnt" op="equ" val="4">
                  <dgm:presOf axis="ch desOrSelf" ptType="node node" st="3 1" cnt="1 0"/>
                </dgm:if>
                <dgm:if name="Name72" axis="ch" ptType="node" func="cnt" op="equ" val="5">
                  <dgm:presOf axis="ch desOrSelf" ptType="node node" st="4 1" cnt="1 0"/>
                </dgm:if>
                <dgm:if name="Name73" axis="ch" ptType="node" func="cnt" op="equ" val="6">
                  <dgm:presOf axis="ch desOrSelf" ptType="node node" st="5 1" cnt="1 0"/>
                </dgm:if>
                <dgm:else name="Name74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75">
            <dgm:if name="Name76" func="var" arg="dir" op="equ" val="norm">
              <dgm:presOf axis="ch desOrSelf" ptType="node node" st="2 1" cnt="1 0"/>
            </dgm:if>
            <dgm:else name="Name77">
              <dgm:choose name="Name78">
                <dgm:if name="Name79" axis="ch" ptType="node" func="cnt" op="equ" val="2">
                  <dgm:presOf axis="ch desOrSelf" ptType="node node" st="1 1" cnt="1 0"/>
                </dgm:if>
                <dgm:if name="Name80" axis="ch" ptType="node" func="cnt" op="equ" val="3">
                  <dgm:presOf axis="ch desOrSelf" ptType="node node" st="2 1" cnt="1 0"/>
                </dgm:if>
                <dgm:if name="Name81" axis="ch" ptType="node" func="cnt" op="equ" val="4">
                  <dgm:presOf axis="ch desOrSelf" ptType="node node" st="3 1" cnt="1 0"/>
                </dgm:if>
                <dgm:if name="Name82" axis="ch" ptType="node" func="cnt" op="equ" val="5">
                  <dgm:presOf axis="ch desOrSelf" ptType="node node" st="4 1" cnt="1 0"/>
                </dgm:if>
                <dgm:if name="Name83" axis="ch" ptType="node" func="cnt" op="equ" val="6">
                  <dgm:presOf axis="ch desOrSelf" ptType="node node" st="5 1" cnt="1 0"/>
                </dgm:if>
                <dgm:else name="Name84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85"/>
    </dgm:choose>
    <dgm:choose name="Name86">
      <dgm:if name="Name87" axis="ch" ptType="node" func="cnt" op="gte" val="3">
        <dgm:layoutNode name="wedge3">
          <dgm:alg type="sp"/>
          <dgm:choose name="Name88">
            <dgm:if name="Name89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90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91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92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93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94">
            <dgm:if name="Name95" func="var" arg="dir" op="equ" val="norm">
              <dgm:presOf axis="ch desOrSelf" ptType="node node" st="3 1" cnt="1 0"/>
            </dgm:if>
            <dgm:else name="Name96">
              <dgm:choose name="Name97">
                <dgm:if name="Name98" axis="ch" ptType="node" func="cnt" op="equ" val="3">
                  <dgm:presOf axis="ch desOrSelf" ptType="node node" st="1 1" cnt="1 0"/>
                </dgm:if>
                <dgm:if name="Name99" axis="ch" ptType="node" func="cnt" op="equ" val="4">
                  <dgm:presOf axis="ch desOrSelf" ptType="node node" st="2 1" cnt="1 0"/>
                </dgm:if>
                <dgm:if name="Name100" axis="ch" ptType="node" func="cnt" op="equ" val="5">
                  <dgm:presOf axis="ch desOrSelf" ptType="node node" st="3 1" cnt="1 0"/>
                </dgm:if>
                <dgm:if name="Name101" axis="ch" ptType="node" func="cnt" op="equ" val="6">
                  <dgm:presOf axis="ch desOrSelf" ptType="node node" st="4 1" cnt="1 0"/>
                </dgm:if>
                <dgm:else name="Name102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03">
            <dgm:if name="Name104" func="var" arg="dir" op="equ" val="norm">
              <dgm:presOf axis="ch desOrSelf" ptType="node node" st="3 1" cnt="1 0"/>
            </dgm:if>
            <dgm:else name="Name105">
              <dgm:choose name="Name106">
                <dgm:if name="Name107" axis="ch" ptType="node" func="cnt" op="equ" val="3">
                  <dgm:presOf axis="ch desOrSelf" ptType="node node" st="1 1" cnt="1 0"/>
                </dgm:if>
                <dgm:if name="Name108" axis="ch" ptType="node" func="cnt" op="equ" val="4">
                  <dgm:presOf axis="ch desOrSelf" ptType="node node" st="2 1" cnt="1 0"/>
                </dgm:if>
                <dgm:if name="Name109" axis="ch" ptType="node" func="cnt" op="equ" val="5">
                  <dgm:presOf axis="ch desOrSelf" ptType="node node" st="3 1" cnt="1 0"/>
                </dgm:if>
                <dgm:if name="Name110" axis="ch" ptType="node" func="cnt" op="equ" val="6">
                  <dgm:presOf axis="ch desOrSelf" ptType="node node" st="4 1" cnt="1 0"/>
                </dgm:if>
                <dgm:else name="Name111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12"/>
    </dgm:choose>
    <dgm:choose name="Name113">
      <dgm:if name="Name114" axis="ch" ptType="node" func="cnt" op="gte" val="4">
        <dgm:layoutNode name="wedge4">
          <dgm:alg type="sp"/>
          <dgm:choose name="Name115">
            <dgm:if name="Name116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17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18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19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20">
            <dgm:if name="Name121" func="var" arg="dir" op="equ" val="norm">
              <dgm:presOf axis="ch desOrSelf" ptType="node node" st="4 1" cnt="1 0"/>
            </dgm:if>
            <dgm:else name="Name122">
              <dgm:choose name="Name123">
                <dgm:if name="Name124" axis="ch" ptType="node" func="cnt" op="equ" val="4">
                  <dgm:presOf axis="ch desOrSelf" ptType="node node" st="1 1" cnt="1 0"/>
                </dgm:if>
                <dgm:if name="Name125" axis="ch" ptType="node" func="cnt" op="equ" val="5">
                  <dgm:presOf axis="ch desOrSelf" ptType="node node" st="2 1" cnt="1 0"/>
                </dgm:if>
                <dgm:if name="Name126" axis="ch" ptType="node" func="cnt" op="equ" val="6">
                  <dgm:presOf axis="ch desOrSelf" ptType="node node" st="3 1" cnt="1 0"/>
                </dgm:if>
                <dgm:else name="Name127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28">
            <dgm:if name="Name129" func="var" arg="dir" op="equ" val="norm">
              <dgm:presOf axis="ch desOrSelf" ptType="node node" st="4 1" cnt="1 0"/>
            </dgm:if>
            <dgm:else name="Name130">
              <dgm:choose name="Name131">
                <dgm:if name="Name132" axis="ch" ptType="node" func="cnt" op="equ" val="4">
                  <dgm:presOf axis="ch desOrSelf" ptType="node node" st="1 1" cnt="1 0"/>
                </dgm:if>
                <dgm:if name="Name133" axis="ch" ptType="node" func="cnt" op="equ" val="5">
                  <dgm:presOf axis="ch desOrSelf" ptType="node node" st="2 1" cnt="1 0"/>
                </dgm:if>
                <dgm:if name="Name134" axis="ch" ptType="node" func="cnt" op="equ" val="6">
                  <dgm:presOf axis="ch desOrSelf" ptType="node node" st="3 1" cnt="1 0"/>
                </dgm:if>
                <dgm:else name="Name135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36"/>
    </dgm:choose>
    <dgm:choose name="Name137">
      <dgm:if name="Name138" axis="ch" ptType="node" func="cnt" op="gte" val="5">
        <dgm:layoutNode name="wedge5">
          <dgm:alg type="sp"/>
          <dgm:choose name="Name139">
            <dgm:if name="Name140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41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42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43">
            <dgm:if name="Name144" func="var" arg="dir" op="equ" val="norm">
              <dgm:presOf axis="ch desOrSelf" ptType="node node" st="5 1" cnt="1 0"/>
            </dgm:if>
            <dgm:else name="Name145">
              <dgm:choose name="Name146">
                <dgm:if name="Name147" axis="ch" ptType="node" func="cnt" op="equ" val="5">
                  <dgm:presOf axis="ch desOrSelf" ptType="node node" st="1 1" cnt="1 0"/>
                </dgm:if>
                <dgm:if name="Name148" axis="ch" ptType="node" func="cnt" op="equ" val="6">
                  <dgm:presOf axis="ch desOrSelf" ptType="node node" st="2 1" cnt="1 0"/>
                </dgm:if>
                <dgm:else name="Name149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0">
            <dgm:if name="Name151" func="var" arg="dir" op="equ" val="norm">
              <dgm:presOf axis="ch desOrSelf" ptType="node node" st="5 1" cnt="1 0"/>
            </dgm:if>
            <dgm:else name="Name152">
              <dgm:choose name="Name153">
                <dgm:if name="Name154" axis="ch" ptType="node" func="cnt" op="equ" val="5">
                  <dgm:presOf axis="ch desOrSelf" ptType="node node" st="1 1" cnt="1 0"/>
                </dgm:if>
                <dgm:if name="Name155" axis="ch" ptType="node" func="cnt" op="equ" val="6">
                  <dgm:presOf axis="ch desOrSelf" ptType="node node" st="2 1" cnt="1 0"/>
                </dgm:if>
                <dgm:else name="Name156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57"/>
    </dgm:choose>
    <dgm:choose name="Name158">
      <dgm:if name="Name159" axis="ch" ptType="node" func="cnt" op="gte" val="6">
        <dgm:layoutNode name="wedge6">
          <dgm:alg type="sp"/>
          <dgm:choose name="Name160">
            <dgm:if name="Name161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62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63">
            <dgm:if name="Name164" func="var" arg="dir" op="equ" val="norm">
              <dgm:presOf axis="ch desOrSelf" ptType="node node" st="6 1" cnt="1 0"/>
            </dgm:if>
            <dgm:else name="Name165">
              <dgm:choose name="Name166">
                <dgm:if name="Name167" axis="ch" ptType="node" func="cnt" op="equ" val="6">
                  <dgm:presOf axis="ch desOrSelf" ptType="node node" st="1 1" cnt="1 0"/>
                </dgm:if>
                <dgm:else name="Name168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9">
            <dgm:if name="Name170" func="var" arg="dir" op="equ" val="norm">
              <dgm:presOf axis="ch desOrSelf" ptType="node node" st="6 1" cnt="1 0"/>
            </dgm:if>
            <dgm:else name="Name171">
              <dgm:choose name="Name172">
                <dgm:if name="Name173" axis="ch" ptType="node" func="cnt" op="equ" val="6">
                  <dgm:presOf axis="ch desOrSelf" ptType="node node" st="1 1" cnt="1 0"/>
                </dgm:if>
                <dgm:else name="Name174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75"/>
    </dgm:choose>
    <dgm:choose name="Name176">
      <dgm:if name="Name177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78">
            <dgm:if name="Name179" func="var" arg="dir" op="equ" val="norm">
              <dgm:presOf axis="ch desOrSelf" ptType="node node" st="7 1" cnt="1 0"/>
            </dgm:if>
            <dgm:else name="Name180">
              <dgm:presOf axis="ch desOrSelf" ptType="node node" st="1 1" cnt="1 0"/>
            </dgm:else>
          </dgm:choose>
          <dgm:constrLst/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81">
            <dgm:if name="Name182" func="var" arg="dir" op="equ" val="norm">
              <dgm:presOf axis="ch desOrSelf" ptType="node node" st="7 1" cnt="1 0"/>
            </dgm:if>
            <dgm:else name="Name183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84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6"/>
          </a:xfrm>
          <a:prstGeom prst="rect">
            <a:avLst/>
          </a:prstGeom>
        </p:spPr>
        <p:txBody>
          <a:bodyPr vert="horz" lIns="95573" tIns="47786" rIns="95573" bIns="47786" rtlCol="0"/>
          <a:lstStyle>
            <a:lvl1pPr algn="l">
              <a:defRPr sz="1300"/>
            </a:lvl1pPr>
          </a:lstStyle>
          <a:p>
            <a:endParaRPr lang="es-PE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850442" y="0"/>
            <a:ext cx="2945659" cy="498136"/>
          </a:xfrm>
          <a:prstGeom prst="rect">
            <a:avLst/>
          </a:prstGeom>
        </p:spPr>
        <p:txBody>
          <a:bodyPr vert="horz" lIns="95573" tIns="47786" rIns="95573" bIns="47786" rtlCol="0"/>
          <a:lstStyle>
            <a:lvl1pPr algn="r">
              <a:defRPr sz="1300"/>
            </a:lvl1pPr>
          </a:lstStyle>
          <a:p>
            <a:fld id="{2E326CED-5857-4DB5-849B-6A0B2074B8AB}" type="datetimeFigureOut">
              <a:rPr lang="es-PE" smtClean="0"/>
              <a:t>27/04/2025</a:t>
            </a:fld>
            <a:endParaRPr lang="es-PE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5573" tIns="47786" rIns="95573" bIns="47786" rtlCol="0" anchor="b"/>
          <a:lstStyle>
            <a:lvl1pPr algn="l">
              <a:defRPr sz="1300"/>
            </a:lvl1pPr>
          </a:lstStyle>
          <a:p>
            <a:endParaRPr lang="es-PE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850442" y="9430091"/>
            <a:ext cx="2945659" cy="498134"/>
          </a:xfrm>
          <a:prstGeom prst="rect">
            <a:avLst/>
          </a:prstGeom>
        </p:spPr>
        <p:txBody>
          <a:bodyPr vert="horz" lIns="95573" tIns="47786" rIns="95573" bIns="47786" rtlCol="0" anchor="b"/>
          <a:lstStyle>
            <a:lvl1pPr algn="r">
              <a:defRPr sz="1300"/>
            </a:lvl1pPr>
          </a:lstStyle>
          <a:p>
            <a:fld id="{924A780D-E062-4656-80DD-E2C6383FEE88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271734980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6"/>
          </a:xfrm>
          <a:prstGeom prst="rect">
            <a:avLst/>
          </a:prstGeom>
        </p:spPr>
        <p:txBody>
          <a:bodyPr vert="horz" lIns="95573" tIns="47786" rIns="95573" bIns="47786" rtlCol="0"/>
          <a:lstStyle>
            <a:lvl1pPr algn="l">
              <a:defRPr sz="1300"/>
            </a:lvl1pPr>
          </a:lstStyle>
          <a:p>
            <a:endParaRPr lang="es-PE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50442" y="0"/>
            <a:ext cx="2945659" cy="498136"/>
          </a:xfrm>
          <a:prstGeom prst="rect">
            <a:avLst/>
          </a:prstGeom>
        </p:spPr>
        <p:txBody>
          <a:bodyPr vert="horz" lIns="95573" tIns="47786" rIns="95573" bIns="47786" rtlCol="0"/>
          <a:lstStyle>
            <a:lvl1pPr algn="r">
              <a:defRPr sz="1300"/>
            </a:lvl1pPr>
          </a:lstStyle>
          <a:p>
            <a:fld id="{DBC49E92-DB6F-4832-8ACD-6463C7E41F10}" type="datetimeFigureOut">
              <a:rPr lang="es-PE" smtClean="0"/>
              <a:t>27/04/2025</a:t>
            </a:fld>
            <a:endParaRPr lang="es-PE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1241425"/>
            <a:ext cx="5956300" cy="33512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573" tIns="47786" rIns="95573" bIns="47786" rtlCol="0" anchor="ctr"/>
          <a:lstStyle/>
          <a:p>
            <a:endParaRPr lang="es-PE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79768" y="4777959"/>
            <a:ext cx="5438140" cy="3909238"/>
          </a:xfrm>
          <a:prstGeom prst="rect">
            <a:avLst/>
          </a:prstGeom>
        </p:spPr>
        <p:txBody>
          <a:bodyPr vert="horz" lIns="95573" tIns="47786" rIns="95573" bIns="47786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5573" tIns="47786" rIns="95573" bIns="47786" rtlCol="0" anchor="b"/>
          <a:lstStyle>
            <a:lvl1pPr algn="l">
              <a:defRPr sz="1300"/>
            </a:lvl1pPr>
          </a:lstStyle>
          <a:p>
            <a:endParaRPr lang="es-PE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50442" y="9430091"/>
            <a:ext cx="2945659" cy="498134"/>
          </a:xfrm>
          <a:prstGeom prst="rect">
            <a:avLst/>
          </a:prstGeom>
        </p:spPr>
        <p:txBody>
          <a:bodyPr vert="horz" lIns="95573" tIns="47786" rIns="95573" bIns="47786" rtlCol="0" anchor="b"/>
          <a:lstStyle>
            <a:lvl1pPr algn="r">
              <a:defRPr sz="1300"/>
            </a:lvl1pPr>
          </a:lstStyle>
          <a:p>
            <a:fld id="{5FDB7E0D-D450-4074-BEC5-A6FF88327986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607974229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390525" y="1222375"/>
            <a:ext cx="5867400" cy="330200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DB7E0D-D450-4074-BEC5-A6FF88327986}" type="slidenum">
              <a:rPr lang="es-PE" smtClean="0">
                <a:solidFill>
                  <a:prstClr val="black"/>
                </a:solidFill>
              </a:rPr>
              <a:pPr/>
              <a:t>1</a:t>
            </a:fld>
            <a:endParaRPr lang="es-PE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37849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289377592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33BE798-7882-788A-76C4-60C8B4FB228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>
            <a:extLst>
              <a:ext uri="{FF2B5EF4-FFF2-40B4-BE49-F238E27FC236}">
                <a16:creationId xmlns:a16="http://schemas.microsoft.com/office/drawing/2014/main" id="{20EA8A54-9881-7CE1-3348-786D86CABBD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>
            <a:extLst>
              <a:ext uri="{FF2B5EF4-FFF2-40B4-BE49-F238E27FC236}">
                <a16:creationId xmlns:a16="http://schemas.microsoft.com/office/drawing/2014/main" id="{C4035835-34A8-618E-2A63-1180121D28D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s-MX" b="0" dirty="0"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471659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411536833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C898096-1A5A-5DDA-240B-2C153F56D7A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>
            <a:extLst>
              <a:ext uri="{FF2B5EF4-FFF2-40B4-BE49-F238E27FC236}">
                <a16:creationId xmlns:a16="http://schemas.microsoft.com/office/drawing/2014/main" id="{7C7A6BF9-A298-DE1C-311B-C710BBE370C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>
            <a:extLst>
              <a:ext uri="{FF2B5EF4-FFF2-40B4-BE49-F238E27FC236}">
                <a16:creationId xmlns:a16="http://schemas.microsoft.com/office/drawing/2014/main" id="{8737144A-C194-AA26-9FA5-096864F1144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105545815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s-MX" b="0" dirty="0"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898792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A545397-19E5-CA71-50BC-8864E76B418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>
            <a:extLst>
              <a:ext uri="{FF2B5EF4-FFF2-40B4-BE49-F238E27FC236}">
                <a16:creationId xmlns:a16="http://schemas.microsoft.com/office/drawing/2014/main" id="{5534B8FF-D95D-E8F8-1675-21639AA579E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>
            <a:extLst>
              <a:ext uri="{FF2B5EF4-FFF2-40B4-BE49-F238E27FC236}">
                <a16:creationId xmlns:a16="http://schemas.microsoft.com/office/drawing/2014/main" id="{1E63F0DF-4874-ED0C-89ED-CA8F23D2A3B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s-MX" b="0" dirty="0"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164019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s-MX" b="0" dirty="0"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791585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5766913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2886419"/>
            <a:ext cx="8611518" cy="623544"/>
          </a:xfrm>
        </p:spPr>
        <p:txBody>
          <a:bodyPr anchor="b">
            <a:normAutofit/>
          </a:bodyPr>
          <a:lstStyle>
            <a:lvl1pPr algn="ctr">
              <a:defRPr sz="2400" b="1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1pPr>
          </a:lstStyle>
          <a:p>
            <a:r>
              <a:rPr lang="es-ES" dirty="0"/>
              <a:t>Haga clic para modificar el estilo de título del patrón</a:t>
            </a:r>
            <a:endParaRPr lang="es-PE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160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dirty="0"/>
              <a:t>Haga clic para modificar el estilo de subtítulo del patrón</a:t>
            </a:r>
            <a:endParaRPr lang="es-PE" dirty="0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F5B106-4CA8-4E67-9C17-BA78D28BC788}" type="datetime1">
              <a:rPr lang="es-PE" smtClean="0"/>
              <a:t>27/04/2025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AC0D9-AB9D-4FE1-AF60-572CF642D75A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14083258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B68EC-0E75-48D5-A936-4EE1FED3714F}" type="datetime1">
              <a:rPr lang="es-PE" smtClean="0"/>
              <a:t>27/04/2025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AC0D9-AB9D-4FE1-AF60-572CF642D75A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4164771206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473229-1AF7-4F8D-A3A1-87810602CDCB}" type="datetime1">
              <a:rPr lang="es-PE" smtClean="0"/>
              <a:t>27/04/2025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AC0D9-AB9D-4FE1-AF60-572CF642D75A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548872896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97907-A03E-4992-B8D9-308B71BF69D5}" type="datetime1">
              <a:rPr lang="es-PE" smtClean="0"/>
              <a:t>27/04/2025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AC0D9-AB9D-4FE1-AF60-572CF642D75A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261896471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66AA1-33B0-4EAD-BF5F-84F988916F7F}" type="datetime1">
              <a:rPr lang="es-PE" smtClean="0"/>
              <a:t>27/04/2025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AC0D9-AB9D-4FE1-AF60-572CF642D75A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138758635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15954-F358-4CCA-8AB0-24036F2C4685}" type="datetime1">
              <a:rPr lang="es-PE" smtClean="0"/>
              <a:t>27/04/2025</a:t>
            </a:fld>
            <a:endParaRPr lang="es-PE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AC0D9-AB9D-4FE1-AF60-572CF642D75A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534676429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3884A5-F93C-46D8-A3D9-353F95B33A93}" type="datetime1">
              <a:rPr lang="es-PE" smtClean="0"/>
              <a:t>27/04/2025</a:t>
            </a:fld>
            <a:endParaRPr lang="es-PE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AC0D9-AB9D-4FE1-AF60-572CF642D75A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126750845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BA7E2-096C-4CF7-97B0-44707718A56A}" type="datetime1">
              <a:rPr lang="es-PE" smtClean="0"/>
              <a:t>27/04/2025</a:t>
            </a:fld>
            <a:endParaRPr lang="es-PE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AC0D9-AB9D-4FE1-AF60-572CF642D75A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110842945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9D23E-92DA-4C21-8A08-20F2B543F620}" type="datetime1">
              <a:rPr lang="es-PE" smtClean="0"/>
              <a:t>27/04/2025</a:t>
            </a:fld>
            <a:endParaRPr lang="es-PE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AC0D9-AB9D-4FE1-AF60-572CF642D75A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773743440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18379-CEB5-439E-B795-73C75F1E3A7D}" type="datetime1">
              <a:rPr lang="es-PE" smtClean="0"/>
              <a:t>27/04/2025</a:t>
            </a:fld>
            <a:endParaRPr lang="es-PE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AC0D9-AB9D-4FE1-AF60-572CF642D75A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198586166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PE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C247E-E7CE-4FA0-A9FE-9207FC297C10}" type="datetime1">
              <a:rPr lang="es-PE" smtClean="0"/>
              <a:t>27/04/2025</a:t>
            </a:fld>
            <a:endParaRPr lang="es-PE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AC0D9-AB9D-4FE1-AF60-572CF642D75A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742492040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dirty="0"/>
              <a:t>Haga clic para modificar el estilo de título del patrón</a:t>
            </a:r>
            <a:endParaRPr lang="es-PE" dirty="0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dirty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FC80CC-3A25-4C8B-AC1D-9067DE0DFCEB}" type="datetime1">
              <a:rPr lang="es-PE" smtClean="0"/>
              <a:t>27/04/2025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P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FAC0D9-AB9D-4FE1-AF60-572CF642D75A}" type="slidenum">
              <a:rPr lang="es-PE" smtClean="0"/>
              <a:t>‹Nº›</a:t>
            </a:fld>
            <a:endParaRPr lang="es-PE"/>
          </a:p>
        </p:txBody>
      </p:sp>
      <p:pic>
        <p:nvPicPr>
          <p:cNvPr id="9" name="Imagen 8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8" y="0"/>
            <a:ext cx="12186723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9208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400" b="1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Lato" panose="020F0502020204030203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Lato" panose="020F0502020204030203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P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338"/>
          <a:stretch/>
        </p:blipFill>
        <p:spPr>
          <a:xfrm>
            <a:off x="2206" y="-130708"/>
            <a:ext cx="12189793" cy="6988709"/>
          </a:xfrm>
          <a:prstGeom prst="rect">
            <a:avLst/>
          </a:prstGeom>
        </p:spPr>
      </p:pic>
      <p:sp>
        <p:nvSpPr>
          <p:cNvPr id="3" name="1 Rectángulo">
            <a:extLst>
              <a:ext uri="{FF2B5EF4-FFF2-40B4-BE49-F238E27FC236}">
                <a16:creationId xmlns:a16="http://schemas.microsoft.com/office/drawing/2014/main" id="{6B094D52-EDBF-BD46-43F6-D8F81B9D05E6}"/>
              </a:ext>
            </a:extLst>
          </p:cNvPr>
          <p:cNvSpPr/>
          <p:nvPr/>
        </p:nvSpPr>
        <p:spPr>
          <a:xfrm>
            <a:off x="4628124" y="1068354"/>
            <a:ext cx="7198498" cy="3145476"/>
          </a:xfrm>
          <a:prstGeom prst="rect">
            <a:avLst/>
          </a:prstGeom>
        </p:spPr>
        <p:txBody>
          <a:bodyPr wrap="square" lIns="82296" tIns="41148" rIns="82296" bIns="41148">
            <a:spAutoFit/>
          </a:bodyPr>
          <a:lstStyle/>
          <a:p>
            <a:pPr algn="ctr"/>
            <a:r>
              <a:rPr lang="es-ES" sz="1700" b="1" dirty="0">
                <a:solidFill>
                  <a:srgbClr val="00B0F0"/>
                </a:solidFill>
                <a:effectLst/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GRUPO DE TRABAJO SOBRE INCLUSIÓN FINANCIERA RURAL – PLATAFORMA AGRI-PDB</a:t>
            </a:r>
            <a:endParaRPr lang="es-MX" sz="1700" b="1" i="0" u="none" strike="noStrike" baseline="0" dirty="0">
              <a:solidFill>
                <a:srgbClr val="00B0F0"/>
              </a:solidFill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  <a:p>
            <a:pPr algn="ctr"/>
            <a:r>
              <a:rPr lang="es-PE" sz="1700" b="1" dirty="0">
                <a:solidFill>
                  <a:srgbClr val="009DE0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(</a:t>
            </a:r>
            <a:r>
              <a:rPr lang="es-PE" sz="1700" b="1" dirty="0" err="1">
                <a:solidFill>
                  <a:srgbClr val="009DE0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Webinar</a:t>
            </a:r>
            <a:r>
              <a:rPr lang="es-PE" sz="1700" b="1" dirty="0">
                <a:solidFill>
                  <a:srgbClr val="009DE0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, 28 de abril)</a:t>
            </a:r>
          </a:p>
          <a:p>
            <a:pPr algn="ctr" defTabSz="823001"/>
            <a:endParaRPr lang="es-PE" sz="2000" b="1" dirty="0">
              <a:solidFill>
                <a:srgbClr val="0070C0"/>
              </a:solidFill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  <a:p>
            <a:pPr algn="ctr" defTabSz="823001"/>
            <a:endParaRPr lang="es-PE" sz="2000" b="1" dirty="0">
              <a:solidFill>
                <a:srgbClr val="0070C0"/>
              </a:solidFill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  <a:p>
            <a:pPr algn="l"/>
            <a:endParaRPr lang="es-PE" sz="1800" b="0" i="0" u="none" strike="noStrike" baseline="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algn="ctr"/>
            <a:r>
              <a:rPr lang="es-MX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es-MX" sz="2400" b="1" i="0" u="none" strike="noStrike" baseline="0" dirty="0">
                <a:solidFill>
                  <a:srgbClr val="0070C0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BANCOS DE DESARROLLO: INCLUSIÓN FINANCIERA RURAL</a:t>
            </a:r>
            <a:endParaRPr lang="es-PE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Aptos" panose="020B0004020202020204" pitchFamily="34" charset="0"/>
            </a:endParaRPr>
          </a:p>
          <a:p>
            <a:pPr algn="ctr"/>
            <a:r>
              <a:rPr lang="es-MX" sz="2400" b="1" i="0" u="none" strike="noStrike" baseline="0" dirty="0">
                <a:solidFill>
                  <a:srgbClr val="0070C0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s-MX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	</a:t>
            </a:r>
          </a:p>
          <a:p>
            <a:r>
              <a:rPr lang="es-PE" sz="1800" dirty="0">
                <a:effectLst/>
                <a:latin typeface="Lato" panose="020F0502020204030203" pitchFamily="34" charset="0"/>
                <a:ea typeface="Aptos" panose="020B0004020202020204" pitchFamily="34" charset="0"/>
              </a:rPr>
              <a:t> </a:t>
            </a:r>
            <a:endParaRPr lang="es-PE" sz="1800" dirty="0">
              <a:effectLst/>
              <a:latin typeface="Calibri" panose="020F0502020204030204" pitchFamily="34" charset="0"/>
              <a:ea typeface="Aptos" panose="020B0004020202020204" pitchFamily="34" charset="0"/>
            </a:endParaRPr>
          </a:p>
        </p:txBody>
      </p:sp>
      <p:sp>
        <p:nvSpPr>
          <p:cNvPr id="4" name="1 CuadroTexto">
            <a:extLst>
              <a:ext uri="{FF2B5EF4-FFF2-40B4-BE49-F238E27FC236}">
                <a16:creationId xmlns:a16="http://schemas.microsoft.com/office/drawing/2014/main" id="{D365453D-90B4-37AC-D2B5-26329E762A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0" y="4292555"/>
            <a:ext cx="4522633" cy="5909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2296" tIns="41148" rIns="82296" bIns="41148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defTabSz="823001">
              <a:buClr>
                <a:srgbClr val="00007D"/>
              </a:buClr>
              <a:buSzPct val="75000"/>
              <a:buNone/>
            </a:pPr>
            <a:r>
              <a:rPr lang="es-PE" altLang="es-MX" sz="1500" b="1" dirty="0">
                <a:solidFill>
                  <a:srgbClr val="009DE0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Romy Calderón Alcas</a:t>
            </a:r>
          </a:p>
          <a:p>
            <a:pPr algn="ctr" defTabSz="823001">
              <a:buClr>
                <a:srgbClr val="00007D"/>
              </a:buClr>
              <a:buSzPct val="75000"/>
              <a:buNone/>
            </a:pPr>
            <a:r>
              <a:rPr lang="es-PE" altLang="es-MX" sz="1500" b="1" dirty="0">
                <a:solidFill>
                  <a:srgbClr val="009DE0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Jefe, Estudios Económicos e Información de ALIDE</a:t>
            </a:r>
            <a:endParaRPr lang="es-ES" altLang="es-MX" sz="1500" b="1" i="1" dirty="0">
              <a:solidFill>
                <a:srgbClr val="000000"/>
              </a:solidFill>
            </a:endParaRPr>
          </a:p>
        </p:txBody>
      </p:sp>
      <p:pic>
        <p:nvPicPr>
          <p:cNvPr id="5" name="Picture 2" descr="D:\ALIDE\Mis documentos\Desktop\DISEÑOS\LOGO ALIDE ACRONIMO-01.png">
            <a:extLst>
              <a:ext uri="{FF2B5EF4-FFF2-40B4-BE49-F238E27FC236}">
                <a16:creationId xmlns:a16="http://schemas.microsoft.com/office/drawing/2014/main" id="{F9600C5E-1690-B585-AD59-13CC5A5D19F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19316" y="5639184"/>
            <a:ext cx="3676985" cy="8824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agri-pdb">
            <a:extLst>
              <a:ext uri="{FF2B5EF4-FFF2-40B4-BE49-F238E27FC236}">
                <a16:creationId xmlns:a16="http://schemas.microsoft.com/office/drawing/2014/main" id="{145FAF6B-AF8C-3080-AC35-3536BFFBCCE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91984" y="5443580"/>
            <a:ext cx="2034638" cy="8672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8034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7 Rectángulo"/>
          <p:cNvSpPr/>
          <p:nvPr/>
        </p:nvSpPr>
        <p:spPr>
          <a:xfrm>
            <a:off x="3769416" y="3673538"/>
            <a:ext cx="723093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s-MX" altLang="es-PE" sz="2500" b="1" dirty="0">
                <a:solidFill>
                  <a:schemeClr val="bg1"/>
                </a:solidFill>
                <a:latin typeface="Lato BOLD" panose="020F0802020204030203" pitchFamily="34" charset="0"/>
              </a:rPr>
              <a:t>BD</a:t>
            </a:r>
            <a:endParaRPr lang="es-ES" altLang="es-PE" sz="2500" b="1" dirty="0">
              <a:solidFill>
                <a:schemeClr val="bg1"/>
              </a:solidFill>
              <a:latin typeface="Lato BOLD" panose="020F0802020204030203" pitchFamily="34" charset="0"/>
            </a:endParaRPr>
          </a:p>
        </p:txBody>
      </p:sp>
      <p:sp>
        <p:nvSpPr>
          <p:cNvPr id="32" name="7 Rectángulo"/>
          <p:cNvSpPr/>
          <p:nvPr/>
        </p:nvSpPr>
        <p:spPr>
          <a:xfrm>
            <a:off x="9173406" y="2729301"/>
            <a:ext cx="1779311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altLang="es-PE" sz="1500" dirty="0">
                <a:solidFill>
                  <a:schemeClr val="bg1"/>
                </a:solidFill>
                <a:latin typeface="Lato BOLD" panose="020F0802020204030203" pitchFamily="34" charset="0"/>
              </a:rPr>
              <a:t>EMPRESAS</a:t>
            </a:r>
            <a:endParaRPr lang="es-ES" altLang="es-PE" sz="1500" dirty="0">
              <a:solidFill>
                <a:schemeClr val="bg1"/>
              </a:solidFill>
              <a:latin typeface="Lato BOLD" panose="020F08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AE778A2B-C235-47F8-4FCC-ED180583DE3B}"/>
              </a:ext>
            </a:extLst>
          </p:cNvPr>
          <p:cNvSpPr txBox="1"/>
          <p:nvPr/>
        </p:nvSpPr>
        <p:spPr>
          <a:xfrm>
            <a:off x="1255816" y="900488"/>
            <a:ext cx="6097978" cy="8617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PE" sz="2500" dirty="0">
                <a:effectLst/>
                <a:latin typeface=" lato black"/>
                <a:ea typeface="Calibri" panose="020F0502020204030204" pitchFamily="34" charset="0"/>
                <a:cs typeface="Times New Roman" panose="02020603050405020304" pitchFamily="18" charset="0"/>
              </a:rPr>
              <a:t>PRINCIPALES RETOS</a:t>
            </a:r>
          </a:p>
          <a:p>
            <a:r>
              <a:rPr lang="es-PE" sz="2500" dirty="0">
                <a:effectLst/>
                <a:latin typeface=" lato black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PE" sz="2500" dirty="0">
                <a:solidFill>
                  <a:schemeClr val="bg1">
                    <a:lumMod val="65000"/>
                  </a:schemeClr>
                </a:solidFill>
                <a:effectLst/>
                <a:latin typeface=" lato black"/>
                <a:ea typeface="Calibri" panose="020F0502020204030204" pitchFamily="34" charset="0"/>
                <a:cs typeface="Times New Roman" panose="02020603050405020304" pitchFamily="18" charset="0"/>
              </a:rPr>
              <a:t>Y DESAFÍOS </a:t>
            </a:r>
            <a:endParaRPr lang="es-PE" sz="2500" dirty="0">
              <a:solidFill>
                <a:schemeClr val="bg1">
                  <a:lumMod val="65000"/>
                </a:schemeClr>
              </a:solidFill>
              <a:latin typeface=" lato black"/>
            </a:endParaRPr>
          </a:p>
        </p:txBody>
      </p:sp>
      <p:graphicFrame>
        <p:nvGraphicFramePr>
          <p:cNvPr id="6" name="Gráfico 5">
            <a:extLst>
              <a:ext uri="{FF2B5EF4-FFF2-40B4-BE49-F238E27FC236}">
                <a16:creationId xmlns:a16="http://schemas.microsoft.com/office/drawing/2014/main" id="{6632CEAE-6D8F-C858-F195-4469C23C333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875082704"/>
              </p:ext>
            </p:extLst>
          </p:nvPr>
        </p:nvGraphicFramePr>
        <p:xfrm>
          <a:off x="1034803" y="2097337"/>
          <a:ext cx="7980218" cy="410650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CuadroTexto 6">
            <a:extLst>
              <a:ext uri="{FF2B5EF4-FFF2-40B4-BE49-F238E27FC236}">
                <a16:creationId xmlns:a16="http://schemas.microsoft.com/office/drawing/2014/main" id="{3F573B92-9DB2-52FB-CB19-01BD3BFE236C}"/>
              </a:ext>
            </a:extLst>
          </p:cNvPr>
          <p:cNvSpPr txBox="1"/>
          <p:nvPr/>
        </p:nvSpPr>
        <p:spPr>
          <a:xfrm>
            <a:off x="8769928" y="3227261"/>
            <a:ext cx="3062834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PE" sz="1800" b="1" dirty="0">
                <a:effectLst/>
                <a:latin typeface="Lato" panose="020F050202020403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Apoyo Pymes 69%</a:t>
            </a:r>
          </a:p>
          <a:p>
            <a:pPr algn="ctr"/>
            <a:r>
              <a:rPr lang="es-PE" b="1" dirty="0">
                <a:latin typeface="Lato" panose="020F050202020403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Impulso Sostenibilidad 58%</a:t>
            </a:r>
          </a:p>
          <a:p>
            <a:pPr algn="ctr"/>
            <a:r>
              <a:rPr lang="es-PE" b="1" dirty="0">
                <a:latin typeface="Lato" panose="020F050202020403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Inclusión Financiera 46%</a:t>
            </a:r>
            <a:endParaRPr lang="es-PE" b="1" dirty="0"/>
          </a:p>
        </p:txBody>
      </p:sp>
      <p:cxnSp>
        <p:nvCxnSpPr>
          <p:cNvPr id="3" name="4 Conector recto">
            <a:extLst>
              <a:ext uri="{FF2B5EF4-FFF2-40B4-BE49-F238E27FC236}">
                <a16:creationId xmlns:a16="http://schemas.microsoft.com/office/drawing/2014/main" id="{2DFE29C4-F3FD-A1CB-D922-318C3778E744}"/>
              </a:ext>
            </a:extLst>
          </p:cNvPr>
          <p:cNvCxnSpPr/>
          <p:nvPr/>
        </p:nvCxnSpPr>
        <p:spPr>
          <a:xfrm>
            <a:off x="961345" y="1745116"/>
            <a:ext cx="998696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47792818"/>
      </p:ext>
    </p:extLst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C6FEF78-DF1D-6A06-0F70-ABBF98A29D2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áfico 1">
            <a:extLst>
              <a:ext uri="{FF2B5EF4-FFF2-40B4-BE49-F238E27FC236}">
                <a16:creationId xmlns:a16="http://schemas.microsoft.com/office/drawing/2014/main" id="{BB0D509A-D526-B226-6394-AFFB1558466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758827294"/>
              </p:ext>
            </p:extLst>
          </p:nvPr>
        </p:nvGraphicFramePr>
        <p:xfrm>
          <a:off x="1754579" y="1723673"/>
          <a:ext cx="8196943" cy="459147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CuadroTexto 4">
            <a:extLst>
              <a:ext uri="{FF2B5EF4-FFF2-40B4-BE49-F238E27FC236}">
                <a16:creationId xmlns:a16="http://schemas.microsoft.com/office/drawing/2014/main" id="{2AD5C801-1AEB-F4FB-AD67-55F8C4FA8BEE}"/>
              </a:ext>
            </a:extLst>
          </p:cNvPr>
          <p:cNvSpPr txBox="1"/>
          <p:nvPr/>
        </p:nvSpPr>
        <p:spPr>
          <a:xfrm>
            <a:off x="1338943" y="542849"/>
            <a:ext cx="6558147" cy="8463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buNone/>
            </a:pPr>
            <a:r>
              <a:rPr lang="es-PE" sz="2400" b="1" kern="100" dirty="0">
                <a:effectLst/>
                <a:latin typeface="Lato" panose="020F050202020403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MEDIDAS NECESARIAS PARA PROMOVER </a:t>
            </a:r>
            <a:r>
              <a:rPr lang="es-PE" sz="2400" b="1" kern="100" dirty="0">
                <a:solidFill>
                  <a:schemeClr val="bg1">
                    <a:lumMod val="65000"/>
                  </a:schemeClr>
                </a:solidFill>
                <a:effectLst/>
                <a:latin typeface="Lato" panose="020F050202020403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MAYOR </a:t>
            </a:r>
            <a:r>
              <a:rPr lang="es-PE" sz="2500" b="1" kern="100" dirty="0">
                <a:solidFill>
                  <a:schemeClr val="bg1">
                    <a:lumMod val="65000"/>
                  </a:schemeClr>
                </a:solidFill>
                <a:effectLst/>
                <a:latin typeface="Lato" panose="020F050202020403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INCLUSIÓN</a:t>
            </a:r>
            <a:r>
              <a:rPr lang="es-PE" sz="2400" b="1" kern="100" dirty="0">
                <a:solidFill>
                  <a:schemeClr val="bg1">
                    <a:lumMod val="65000"/>
                  </a:schemeClr>
                </a:solidFill>
                <a:effectLst/>
                <a:latin typeface="Lato" panose="020F050202020403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FINANCIERA</a:t>
            </a:r>
          </a:p>
        </p:txBody>
      </p:sp>
      <p:cxnSp>
        <p:nvCxnSpPr>
          <p:cNvPr id="7" name="4 Conector recto">
            <a:extLst>
              <a:ext uri="{FF2B5EF4-FFF2-40B4-BE49-F238E27FC236}">
                <a16:creationId xmlns:a16="http://schemas.microsoft.com/office/drawing/2014/main" id="{B3937FF0-9248-1040-7046-CCFEA99C4E12}"/>
              </a:ext>
            </a:extLst>
          </p:cNvPr>
          <p:cNvCxnSpPr/>
          <p:nvPr/>
        </p:nvCxnSpPr>
        <p:spPr>
          <a:xfrm>
            <a:off x="961345" y="1745116"/>
            <a:ext cx="998696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69343897"/>
      </p:ext>
    </p:extLst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B1F790BD-72A0-53A4-0E47-F11236AF3BD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142206"/>
            <a:ext cx="12192000" cy="4573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18420216"/>
      </p:ext>
    </p:extLst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287"/>
            <a:ext cx="12192000" cy="6829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0035378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upo 3">
            <a:extLst>
              <a:ext uri="{FF2B5EF4-FFF2-40B4-BE49-F238E27FC236}">
                <a16:creationId xmlns:a16="http://schemas.microsoft.com/office/drawing/2014/main" id="{7939B2F5-E477-D342-72C1-E7F68581D0EE}"/>
              </a:ext>
            </a:extLst>
          </p:cNvPr>
          <p:cNvGrpSpPr/>
          <p:nvPr/>
        </p:nvGrpSpPr>
        <p:grpSpPr>
          <a:xfrm>
            <a:off x="2921331" y="2140750"/>
            <a:ext cx="5950934" cy="3820664"/>
            <a:chOff x="3704239" y="1983780"/>
            <a:chExt cx="6082150" cy="4127463"/>
          </a:xfrm>
        </p:grpSpPr>
        <p:sp>
          <p:nvSpPr>
            <p:cNvPr id="7" name="Forma libre: forma 6">
              <a:extLst>
                <a:ext uri="{FF2B5EF4-FFF2-40B4-BE49-F238E27FC236}">
                  <a16:creationId xmlns:a16="http://schemas.microsoft.com/office/drawing/2014/main" id="{4E3130F7-7B74-493A-8F8D-D645174C2136}"/>
                </a:ext>
              </a:extLst>
            </p:cNvPr>
            <p:cNvSpPr/>
            <p:nvPr/>
          </p:nvSpPr>
          <p:spPr>
            <a:xfrm>
              <a:off x="7378733" y="5169199"/>
              <a:ext cx="2407656" cy="942044"/>
            </a:xfrm>
            <a:custGeom>
              <a:avLst/>
              <a:gdLst>
                <a:gd name="connsiteX0" fmla="*/ 0 w 2407656"/>
                <a:gd name="connsiteY0" fmla="*/ 94204 h 942044"/>
                <a:gd name="connsiteX1" fmla="*/ 94204 w 2407656"/>
                <a:gd name="connsiteY1" fmla="*/ 0 h 942044"/>
                <a:gd name="connsiteX2" fmla="*/ 2313452 w 2407656"/>
                <a:gd name="connsiteY2" fmla="*/ 0 h 942044"/>
                <a:gd name="connsiteX3" fmla="*/ 2407656 w 2407656"/>
                <a:gd name="connsiteY3" fmla="*/ 94204 h 942044"/>
                <a:gd name="connsiteX4" fmla="*/ 2407656 w 2407656"/>
                <a:gd name="connsiteY4" fmla="*/ 847840 h 942044"/>
                <a:gd name="connsiteX5" fmla="*/ 2313452 w 2407656"/>
                <a:gd name="connsiteY5" fmla="*/ 942044 h 942044"/>
                <a:gd name="connsiteX6" fmla="*/ 94204 w 2407656"/>
                <a:gd name="connsiteY6" fmla="*/ 942044 h 942044"/>
                <a:gd name="connsiteX7" fmla="*/ 0 w 2407656"/>
                <a:gd name="connsiteY7" fmla="*/ 847840 h 942044"/>
                <a:gd name="connsiteX8" fmla="*/ 0 w 2407656"/>
                <a:gd name="connsiteY8" fmla="*/ 94204 h 9420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407656" h="942044">
                  <a:moveTo>
                    <a:pt x="0" y="94204"/>
                  </a:moveTo>
                  <a:cubicBezTo>
                    <a:pt x="0" y="42177"/>
                    <a:pt x="42177" y="0"/>
                    <a:pt x="94204" y="0"/>
                  </a:cubicBezTo>
                  <a:lnTo>
                    <a:pt x="2313452" y="0"/>
                  </a:lnTo>
                  <a:cubicBezTo>
                    <a:pt x="2365479" y="0"/>
                    <a:pt x="2407656" y="42177"/>
                    <a:pt x="2407656" y="94204"/>
                  </a:cubicBezTo>
                  <a:lnTo>
                    <a:pt x="2407656" y="847840"/>
                  </a:lnTo>
                  <a:cubicBezTo>
                    <a:pt x="2407656" y="899867"/>
                    <a:pt x="2365479" y="942044"/>
                    <a:pt x="2313452" y="942044"/>
                  </a:cubicBezTo>
                  <a:lnTo>
                    <a:pt x="94204" y="942044"/>
                  </a:lnTo>
                  <a:cubicBezTo>
                    <a:pt x="42177" y="942044"/>
                    <a:pt x="0" y="899867"/>
                    <a:pt x="0" y="847840"/>
                  </a:cubicBezTo>
                  <a:lnTo>
                    <a:pt x="0" y="94204"/>
                  </a:lnTo>
                  <a:close/>
                </a:path>
              </a:pathLst>
            </a:custGeom>
            <a:scene3d>
              <a:camera prst="orthographicFront"/>
              <a:lightRig rig="chilly" dir="t"/>
            </a:scene3d>
            <a:sp3d z="-12700" extrusionH="1700" prstMaterial="dkEdge">
              <a:bevelT w="25400" h="6350" prst="softRound"/>
              <a:bevelB w="0" h="0" prst="convex"/>
            </a:sp3d>
          </p:spPr>
          <p:style>
            <a:lnRef idx="1">
              <a:schemeClr val="accent4">
                <a:hueOff val="6930461"/>
                <a:satOff val="-31979"/>
                <a:lumOff val="1177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811571" tIns="324785" rIns="89274" bIns="89274" numCol="1" spcCol="1270" anchor="t" anchorCtr="0">
              <a:noAutofit/>
            </a:bodyPr>
            <a:lstStyle/>
            <a:p>
              <a:pPr marL="171450" lvl="1" indent="-171450" algn="l" defTabSz="8001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es-MX" sz="1800" kern="1200" dirty="0">
                  <a:solidFill>
                    <a:srgbClr val="0070C0"/>
                  </a:solidFill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</a:rPr>
                <a:t>ER, EE, Ambientales</a:t>
              </a:r>
              <a:endParaRPr lang="es-PA" sz="1800" kern="1200" dirty="0">
                <a:solidFill>
                  <a:srgbClr val="0070C0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endParaRPr>
            </a:p>
          </p:txBody>
        </p:sp>
        <p:sp>
          <p:nvSpPr>
            <p:cNvPr id="8" name="Forma libre: forma 7">
              <a:extLst>
                <a:ext uri="{FF2B5EF4-FFF2-40B4-BE49-F238E27FC236}">
                  <a16:creationId xmlns:a16="http://schemas.microsoft.com/office/drawing/2014/main" id="{B34C525B-9F39-4470-20F2-807A796318CC}"/>
                </a:ext>
              </a:extLst>
            </p:cNvPr>
            <p:cNvSpPr/>
            <p:nvPr/>
          </p:nvSpPr>
          <p:spPr>
            <a:xfrm>
              <a:off x="3704239" y="5169199"/>
              <a:ext cx="2253274" cy="898143"/>
            </a:xfrm>
            <a:custGeom>
              <a:avLst/>
              <a:gdLst>
                <a:gd name="connsiteX0" fmla="*/ 0 w 2253274"/>
                <a:gd name="connsiteY0" fmla="*/ 116108 h 1161077"/>
                <a:gd name="connsiteX1" fmla="*/ 116108 w 2253274"/>
                <a:gd name="connsiteY1" fmla="*/ 0 h 1161077"/>
                <a:gd name="connsiteX2" fmla="*/ 2137166 w 2253274"/>
                <a:gd name="connsiteY2" fmla="*/ 0 h 1161077"/>
                <a:gd name="connsiteX3" fmla="*/ 2253274 w 2253274"/>
                <a:gd name="connsiteY3" fmla="*/ 116108 h 1161077"/>
                <a:gd name="connsiteX4" fmla="*/ 2253274 w 2253274"/>
                <a:gd name="connsiteY4" fmla="*/ 1044969 h 1161077"/>
                <a:gd name="connsiteX5" fmla="*/ 2137166 w 2253274"/>
                <a:gd name="connsiteY5" fmla="*/ 1161077 h 1161077"/>
                <a:gd name="connsiteX6" fmla="*/ 116108 w 2253274"/>
                <a:gd name="connsiteY6" fmla="*/ 1161077 h 1161077"/>
                <a:gd name="connsiteX7" fmla="*/ 0 w 2253274"/>
                <a:gd name="connsiteY7" fmla="*/ 1044969 h 1161077"/>
                <a:gd name="connsiteX8" fmla="*/ 0 w 2253274"/>
                <a:gd name="connsiteY8" fmla="*/ 116108 h 11610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253274" h="1161077">
                  <a:moveTo>
                    <a:pt x="0" y="116108"/>
                  </a:moveTo>
                  <a:cubicBezTo>
                    <a:pt x="0" y="51983"/>
                    <a:pt x="51983" y="0"/>
                    <a:pt x="116108" y="0"/>
                  </a:cubicBezTo>
                  <a:lnTo>
                    <a:pt x="2137166" y="0"/>
                  </a:lnTo>
                  <a:cubicBezTo>
                    <a:pt x="2201291" y="0"/>
                    <a:pt x="2253274" y="51983"/>
                    <a:pt x="2253274" y="116108"/>
                  </a:cubicBezTo>
                  <a:lnTo>
                    <a:pt x="2253274" y="1044969"/>
                  </a:lnTo>
                  <a:cubicBezTo>
                    <a:pt x="2253274" y="1109094"/>
                    <a:pt x="2201291" y="1161077"/>
                    <a:pt x="2137166" y="1161077"/>
                  </a:cubicBezTo>
                  <a:lnTo>
                    <a:pt x="116108" y="1161077"/>
                  </a:lnTo>
                  <a:cubicBezTo>
                    <a:pt x="51983" y="1161077"/>
                    <a:pt x="0" y="1109094"/>
                    <a:pt x="0" y="1044969"/>
                  </a:cubicBezTo>
                  <a:lnTo>
                    <a:pt x="0" y="116108"/>
                  </a:lnTo>
                  <a:close/>
                </a:path>
              </a:pathLst>
            </a:custGeom>
            <a:scene3d>
              <a:camera prst="orthographicFront"/>
              <a:lightRig rig="chilly" dir="t"/>
            </a:scene3d>
            <a:sp3d z="-12700" extrusionH="1700" prstMaterial="dkEdge">
              <a:bevelT w="25400" h="6350" prst="softRound"/>
              <a:bevelB w="0" h="0" prst="convex"/>
            </a:sp3d>
          </p:spPr>
          <p:style>
            <a:lnRef idx="1">
              <a:schemeClr val="accent4">
                <a:hueOff val="10395692"/>
                <a:satOff val="-47968"/>
                <a:lumOff val="1765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94085" tIns="384354" rIns="770067" bIns="94085" numCol="1" spcCol="1270" anchor="t" anchorCtr="0">
              <a:noAutofit/>
            </a:bodyPr>
            <a:lstStyle/>
            <a:p>
              <a:pPr marL="171450" lvl="1" indent="-171450" algn="l" defTabSz="8001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es-MX" sz="1800" kern="1200" dirty="0">
                  <a:solidFill>
                    <a:srgbClr val="0070C0"/>
                  </a:solidFill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</a:rPr>
                <a:t>Agrícola </a:t>
              </a:r>
              <a:endParaRPr lang="es-PA" sz="1800" kern="1200" dirty="0">
                <a:solidFill>
                  <a:srgbClr val="0070C0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endParaRPr>
            </a:p>
            <a:p>
              <a:pPr marL="171450" lvl="1" indent="-171450" algn="l" defTabSz="8001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es-MX" sz="1800" kern="1200" dirty="0">
                  <a:solidFill>
                    <a:srgbClr val="0070C0"/>
                  </a:solidFill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</a:rPr>
                <a:t>Viv. Social</a:t>
              </a:r>
              <a:endParaRPr lang="es-PA" sz="1800" kern="1200" dirty="0">
                <a:solidFill>
                  <a:srgbClr val="0070C0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endParaRPr>
            </a:p>
          </p:txBody>
        </p:sp>
        <p:sp>
          <p:nvSpPr>
            <p:cNvPr id="9" name="Forma libre: forma 8">
              <a:extLst>
                <a:ext uri="{FF2B5EF4-FFF2-40B4-BE49-F238E27FC236}">
                  <a16:creationId xmlns:a16="http://schemas.microsoft.com/office/drawing/2014/main" id="{77D200DC-4D44-37F7-005D-44CE26E17AFF}"/>
                </a:ext>
              </a:extLst>
            </p:cNvPr>
            <p:cNvSpPr/>
            <p:nvPr/>
          </p:nvSpPr>
          <p:spPr>
            <a:xfrm>
              <a:off x="7173663" y="1999283"/>
              <a:ext cx="2482496" cy="942042"/>
            </a:xfrm>
            <a:custGeom>
              <a:avLst/>
              <a:gdLst>
                <a:gd name="connsiteX0" fmla="*/ 0 w 2482496"/>
                <a:gd name="connsiteY0" fmla="*/ 117341 h 1173414"/>
                <a:gd name="connsiteX1" fmla="*/ 117341 w 2482496"/>
                <a:gd name="connsiteY1" fmla="*/ 0 h 1173414"/>
                <a:gd name="connsiteX2" fmla="*/ 2365155 w 2482496"/>
                <a:gd name="connsiteY2" fmla="*/ 0 h 1173414"/>
                <a:gd name="connsiteX3" fmla="*/ 2482496 w 2482496"/>
                <a:gd name="connsiteY3" fmla="*/ 117341 h 1173414"/>
                <a:gd name="connsiteX4" fmla="*/ 2482496 w 2482496"/>
                <a:gd name="connsiteY4" fmla="*/ 1056073 h 1173414"/>
                <a:gd name="connsiteX5" fmla="*/ 2365155 w 2482496"/>
                <a:gd name="connsiteY5" fmla="*/ 1173414 h 1173414"/>
                <a:gd name="connsiteX6" fmla="*/ 117341 w 2482496"/>
                <a:gd name="connsiteY6" fmla="*/ 1173414 h 1173414"/>
                <a:gd name="connsiteX7" fmla="*/ 0 w 2482496"/>
                <a:gd name="connsiteY7" fmla="*/ 1056073 h 1173414"/>
                <a:gd name="connsiteX8" fmla="*/ 0 w 2482496"/>
                <a:gd name="connsiteY8" fmla="*/ 117341 h 11734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482496" h="1173414">
                  <a:moveTo>
                    <a:pt x="0" y="117341"/>
                  </a:moveTo>
                  <a:cubicBezTo>
                    <a:pt x="0" y="52535"/>
                    <a:pt x="52535" y="0"/>
                    <a:pt x="117341" y="0"/>
                  </a:cubicBezTo>
                  <a:lnTo>
                    <a:pt x="2365155" y="0"/>
                  </a:lnTo>
                  <a:cubicBezTo>
                    <a:pt x="2429961" y="0"/>
                    <a:pt x="2482496" y="52535"/>
                    <a:pt x="2482496" y="117341"/>
                  </a:cubicBezTo>
                  <a:lnTo>
                    <a:pt x="2482496" y="1056073"/>
                  </a:lnTo>
                  <a:cubicBezTo>
                    <a:pt x="2482496" y="1120879"/>
                    <a:pt x="2429961" y="1173414"/>
                    <a:pt x="2365155" y="1173414"/>
                  </a:cubicBezTo>
                  <a:lnTo>
                    <a:pt x="117341" y="1173414"/>
                  </a:lnTo>
                  <a:cubicBezTo>
                    <a:pt x="52535" y="1173414"/>
                    <a:pt x="0" y="1120879"/>
                    <a:pt x="0" y="1056073"/>
                  </a:cubicBezTo>
                  <a:lnTo>
                    <a:pt x="0" y="117341"/>
                  </a:lnTo>
                  <a:close/>
                </a:path>
              </a:pathLst>
            </a:custGeom>
            <a:scene3d>
              <a:camera prst="orthographicFront"/>
              <a:lightRig rig="chilly" dir="t"/>
            </a:scene3d>
            <a:sp3d z="-12700" extrusionH="1700" prstMaterial="dkEdge">
              <a:bevelT w="25400" h="6350" prst="softRound"/>
              <a:bevelB w="0" h="0" prst="convex"/>
            </a:sp3d>
          </p:spPr>
          <p:style>
            <a:lnRef idx="1">
              <a:schemeClr val="accent4">
                <a:hueOff val="3465231"/>
                <a:satOff val="-15989"/>
                <a:lumOff val="588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846725" tIns="101976" rIns="101976" bIns="395329" numCol="1" spcCol="1270" anchor="t" anchorCtr="0">
              <a:noAutofit/>
            </a:bodyPr>
            <a:lstStyle/>
            <a:p>
              <a:pPr marL="228600" lvl="1" indent="-228600" algn="l" defTabSz="8890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Font typeface="Arial" panose="020B0604020202020204" pitchFamily="34" charset="0"/>
                <a:buChar char="•"/>
              </a:pPr>
              <a:endParaRPr lang="es-PA" sz="2000" kern="1200" dirty="0">
                <a:solidFill>
                  <a:srgbClr val="0070C0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endParaRPr>
            </a:p>
            <a:p>
              <a:pPr marL="171450" lvl="1" indent="-171450" algn="l" defTabSz="8001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Font typeface="Arial" panose="020B0604020202020204" pitchFamily="34" charset="0"/>
                <a:buChar char="•"/>
              </a:pPr>
              <a:r>
                <a:rPr lang="es-MX" sz="1800" kern="1200" dirty="0">
                  <a:solidFill>
                    <a:srgbClr val="0070C0"/>
                  </a:solidFill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</a:rPr>
                <a:t>60%-88%</a:t>
              </a:r>
              <a:endParaRPr lang="es-PA" sz="1800" kern="1200" dirty="0">
                <a:solidFill>
                  <a:srgbClr val="0070C0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endParaRPr>
            </a:p>
          </p:txBody>
        </p:sp>
        <p:sp>
          <p:nvSpPr>
            <p:cNvPr id="10" name="Forma libre: forma 9">
              <a:extLst>
                <a:ext uri="{FF2B5EF4-FFF2-40B4-BE49-F238E27FC236}">
                  <a16:creationId xmlns:a16="http://schemas.microsoft.com/office/drawing/2014/main" id="{8B81FB9A-F80C-BB42-EC16-CB3780D3C0D0}"/>
                </a:ext>
              </a:extLst>
            </p:cNvPr>
            <p:cNvSpPr/>
            <p:nvPr/>
          </p:nvSpPr>
          <p:spPr>
            <a:xfrm>
              <a:off x="3729655" y="1983780"/>
              <a:ext cx="2202443" cy="898142"/>
            </a:xfrm>
            <a:custGeom>
              <a:avLst/>
              <a:gdLst>
                <a:gd name="connsiteX0" fmla="*/ 0 w 2202443"/>
                <a:gd name="connsiteY0" fmla="*/ 120442 h 1204420"/>
                <a:gd name="connsiteX1" fmla="*/ 120442 w 2202443"/>
                <a:gd name="connsiteY1" fmla="*/ 0 h 1204420"/>
                <a:gd name="connsiteX2" fmla="*/ 2082001 w 2202443"/>
                <a:gd name="connsiteY2" fmla="*/ 0 h 1204420"/>
                <a:gd name="connsiteX3" fmla="*/ 2202443 w 2202443"/>
                <a:gd name="connsiteY3" fmla="*/ 120442 h 1204420"/>
                <a:gd name="connsiteX4" fmla="*/ 2202443 w 2202443"/>
                <a:gd name="connsiteY4" fmla="*/ 1083978 h 1204420"/>
                <a:gd name="connsiteX5" fmla="*/ 2082001 w 2202443"/>
                <a:gd name="connsiteY5" fmla="*/ 1204420 h 1204420"/>
                <a:gd name="connsiteX6" fmla="*/ 120442 w 2202443"/>
                <a:gd name="connsiteY6" fmla="*/ 1204420 h 1204420"/>
                <a:gd name="connsiteX7" fmla="*/ 0 w 2202443"/>
                <a:gd name="connsiteY7" fmla="*/ 1083978 h 1204420"/>
                <a:gd name="connsiteX8" fmla="*/ 0 w 2202443"/>
                <a:gd name="connsiteY8" fmla="*/ 120442 h 12044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202443" h="1204420">
                  <a:moveTo>
                    <a:pt x="0" y="120442"/>
                  </a:moveTo>
                  <a:cubicBezTo>
                    <a:pt x="0" y="53924"/>
                    <a:pt x="53924" y="0"/>
                    <a:pt x="120442" y="0"/>
                  </a:cubicBezTo>
                  <a:lnTo>
                    <a:pt x="2082001" y="0"/>
                  </a:lnTo>
                  <a:cubicBezTo>
                    <a:pt x="2148519" y="0"/>
                    <a:pt x="2202443" y="53924"/>
                    <a:pt x="2202443" y="120442"/>
                  </a:cubicBezTo>
                  <a:lnTo>
                    <a:pt x="2202443" y="1083978"/>
                  </a:lnTo>
                  <a:cubicBezTo>
                    <a:pt x="2202443" y="1150496"/>
                    <a:pt x="2148519" y="1204420"/>
                    <a:pt x="2082001" y="1204420"/>
                  </a:cubicBezTo>
                  <a:lnTo>
                    <a:pt x="120442" y="1204420"/>
                  </a:lnTo>
                  <a:cubicBezTo>
                    <a:pt x="53924" y="1204420"/>
                    <a:pt x="0" y="1150496"/>
                    <a:pt x="0" y="1083978"/>
                  </a:cubicBezTo>
                  <a:lnTo>
                    <a:pt x="0" y="120442"/>
                  </a:lnTo>
                  <a:close/>
                </a:path>
              </a:pathLst>
            </a:custGeom>
            <a:scene3d>
              <a:camera prst="orthographicFront"/>
              <a:lightRig rig="chilly" dir="t"/>
            </a:scene3d>
            <a:sp3d z="-12700" extrusionH="1700" prstMaterial="dkEdge">
              <a:bevelT w="25400" h="6350" prst="softRound"/>
              <a:bevelB w="0" h="0" prst="convex"/>
            </a:sp3d>
          </p:spPr>
          <p:style>
            <a:lnRef idx="1">
              <a:schemeClr val="accent4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95037" tIns="95037" rIns="755770" bIns="396142" numCol="1" spcCol="1270" anchor="t" anchorCtr="0">
              <a:noAutofit/>
            </a:bodyPr>
            <a:lstStyle/>
            <a:p>
              <a:pPr marL="171450" lvl="1" indent="-171450" algn="l" defTabSz="8001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es-MX" sz="1800" kern="1200" dirty="0" err="1">
                  <a:solidFill>
                    <a:srgbClr val="0070C0"/>
                  </a:solidFill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</a:rPr>
                <a:t>Start</a:t>
              </a:r>
              <a:r>
                <a:rPr lang="es-MX" sz="1800" kern="1200" dirty="0">
                  <a:solidFill>
                    <a:srgbClr val="0070C0"/>
                  </a:solidFill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</a:rPr>
                <a:t> up</a:t>
              </a:r>
              <a:endParaRPr lang="es-PA" sz="1800" kern="1200" dirty="0">
                <a:solidFill>
                  <a:srgbClr val="0070C0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endParaRPr>
            </a:p>
            <a:p>
              <a:pPr marL="171450" lvl="1" indent="-171450" algn="l" defTabSz="8001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es-MX" sz="1800" kern="1200" dirty="0" err="1">
                  <a:solidFill>
                    <a:srgbClr val="0070C0"/>
                  </a:solidFill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</a:rPr>
                <a:t>Mipymes</a:t>
              </a:r>
              <a:r>
                <a:rPr lang="es-MX" sz="1800" kern="1200" dirty="0">
                  <a:solidFill>
                    <a:srgbClr val="0070C0"/>
                  </a:solidFill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</a:rPr>
                <a:t> </a:t>
              </a:r>
              <a:endParaRPr lang="es-PA" sz="1800" kern="1200" dirty="0">
                <a:solidFill>
                  <a:srgbClr val="0070C0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endParaRPr>
            </a:p>
          </p:txBody>
        </p:sp>
        <p:sp>
          <p:nvSpPr>
            <p:cNvPr id="11" name="Forma libre: forma 10">
              <a:extLst>
                <a:ext uri="{FF2B5EF4-FFF2-40B4-BE49-F238E27FC236}">
                  <a16:creationId xmlns:a16="http://schemas.microsoft.com/office/drawing/2014/main" id="{FECDB206-ABAA-A7F5-40D7-A327D2797DF3}"/>
                </a:ext>
              </a:extLst>
            </p:cNvPr>
            <p:cNvSpPr/>
            <p:nvPr/>
          </p:nvSpPr>
          <p:spPr>
            <a:xfrm>
              <a:off x="4710315" y="2127981"/>
              <a:ext cx="1925418" cy="1925418"/>
            </a:xfrm>
            <a:custGeom>
              <a:avLst/>
              <a:gdLst>
                <a:gd name="connsiteX0" fmla="*/ 0 w 1925418"/>
                <a:gd name="connsiteY0" fmla="*/ 1925418 h 1925418"/>
                <a:gd name="connsiteX1" fmla="*/ 1925418 w 1925418"/>
                <a:gd name="connsiteY1" fmla="*/ 0 h 1925418"/>
                <a:gd name="connsiteX2" fmla="*/ 1925418 w 1925418"/>
                <a:gd name="connsiteY2" fmla="*/ 1925418 h 1925418"/>
                <a:gd name="connsiteX3" fmla="*/ 0 w 1925418"/>
                <a:gd name="connsiteY3" fmla="*/ 1925418 h 19254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25418" h="1925418">
                  <a:moveTo>
                    <a:pt x="0" y="1925418"/>
                  </a:moveTo>
                  <a:cubicBezTo>
                    <a:pt x="0" y="862039"/>
                    <a:pt x="862039" y="0"/>
                    <a:pt x="1925418" y="0"/>
                  </a:cubicBezTo>
                  <a:lnTo>
                    <a:pt x="1925418" y="1925418"/>
                  </a:lnTo>
                  <a:lnTo>
                    <a:pt x="0" y="1925418"/>
                  </a:lnTo>
                  <a:close/>
                </a:path>
              </a:pathLst>
            </a:custGeom>
            <a:scene3d>
              <a:camera prst="orthographicFront"/>
              <a:lightRig rig="chilly" dir="t"/>
            </a:scene3d>
            <a:sp3d prstMaterial="translucentPowder">
              <a:bevelT w="127000" h="25400" prst="softRound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hueOff val="0"/>
                <a:satOff val="0"/>
                <a:lumOff val="0"/>
                <a:alphaOff val="0"/>
              </a:schemeClr>
            </a:fillRef>
            <a:effectRef idx="0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699070" tIns="699070" rIns="135128" bIns="135128" numCol="1" spcCol="1270" anchor="ctr" anchorCtr="0">
              <a:noAutofit/>
            </a:bodyPr>
            <a:lstStyle/>
            <a:p>
              <a:pPr marL="0" lvl="0" indent="0" algn="ctr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s-MX" sz="1900" b="1" kern="1200" dirty="0">
                  <a:solidFill>
                    <a:schemeClr val="tx1"/>
                  </a:solidFill>
                </a:rPr>
                <a:t>Empresas</a:t>
              </a:r>
              <a:endParaRPr lang="es-PA" sz="1900" b="1" kern="1200" dirty="0">
                <a:solidFill>
                  <a:schemeClr val="tx1"/>
                </a:solidFill>
              </a:endParaRPr>
            </a:p>
          </p:txBody>
        </p:sp>
        <p:sp>
          <p:nvSpPr>
            <p:cNvPr id="12" name="Forma libre: forma 11">
              <a:extLst>
                <a:ext uri="{FF2B5EF4-FFF2-40B4-BE49-F238E27FC236}">
                  <a16:creationId xmlns:a16="http://schemas.microsoft.com/office/drawing/2014/main" id="{F27C9630-820E-0587-E3E7-FCA043FFB627}"/>
                </a:ext>
              </a:extLst>
            </p:cNvPr>
            <p:cNvSpPr/>
            <p:nvPr/>
          </p:nvSpPr>
          <p:spPr>
            <a:xfrm>
              <a:off x="6743833" y="2149858"/>
              <a:ext cx="1925418" cy="1925417"/>
            </a:xfrm>
            <a:custGeom>
              <a:avLst/>
              <a:gdLst>
                <a:gd name="connsiteX0" fmla="*/ 0 w 1925418"/>
                <a:gd name="connsiteY0" fmla="*/ 1925418 h 1925418"/>
                <a:gd name="connsiteX1" fmla="*/ 1925418 w 1925418"/>
                <a:gd name="connsiteY1" fmla="*/ 0 h 1925418"/>
                <a:gd name="connsiteX2" fmla="*/ 1925418 w 1925418"/>
                <a:gd name="connsiteY2" fmla="*/ 1925418 h 1925418"/>
                <a:gd name="connsiteX3" fmla="*/ 0 w 1925418"/>
                <a:gd name="connsiteY3" fmla="*/ 1925418 h 19254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25418" h="1925418">
                  <a:moveTo>
                    <a:pt x="0" y="0"/>
                  </a:moveTo>
                  <a:cubicBezTo>
                    <a:pt x="1063379" y="0"/>
                    <a:pt x="1925418" y="862039"/>
                    <a:pt x="1925418" y="1925418"/>
                  </a:cubicBezTo>
                  <a:lnTo>
                    <a:pt x="0" y="1925418"/>
                  </a:lnTo>
                  <a:lnTo>
                    <a:pt x="0" y="0"/>
                  </a:lnTo>
                  <a:close/>
                </a:path>
              </a:pathLst>
            </a:custGeom>
            <a:scene3d>
              <a:camera prst="orthographicFront"/>
              <a:lightRig rig="chilly" dir="t"/>
            </a:scene3d>
            <a:sp3d prstMaterial="translucentPowder">
              <a:bevelT w="127000" h="25400" prst="softRound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hueOff val="3465231"/>
                <a:satOff val="-15989"/>
                <a:lumOff val="588"/>
                <a:alphaOff val="0"/>
              </a:schemeClr>
            </a:fillRef>
            <a:effectRef idx="0">
              <a:schemeClr val="accent4">
                <a:hueOff val="3465231"/>
                <a:satOff val="-15989"/>
                <a:lumOff val="588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35128" tIns="699070" rIns="699070" bIns="135128" numCol="2" spcCol="1270" anchor="ctr" anchorCtr="0">
              <a:noAutofit/>
            </a:bodyPr>
            <a:lstStyle/>
            <a:p>
              <a:pPr marL="0" lvl="0" indent="0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es-PA" sz="1900" b="1" kern="1200" dirty="0">
                <a:solidFill>
                  <a:schemeClr val="tx1"/>
                </a:solidFill>
              </a:endParaRPr>
            </a:p>
          </p:txBody>
        </p:sp>
        <p:sp>
          <p:nvSpPr>
            <p:cNvPr id="13" name="Forma libre: forma 12">
              <a:extLst>
                <a:ext uri="{FF2B5EF4-FFF2-40B4-BE49-F238E27FC236}">
                  <a16:creationId xmlns:a16="http://schemas.microsoft.com/office/drawing/2014/main" id="{58093C8B-9CD9-4AD3-65B4-EBAEBA1F558D}"/>
                </a:ext>
              </a:extLst>
            </p:cNvPr>
            <p:cNvSpPr/>
            <p:nvPr/>
          </p:nvSpPr>
          <p:spPr>
            <a:xfrm>
              <a:off x="6770395" y="4142332"/>
              <a:ext cx="1925418" cy="1925419"/>
            </a:xfrm>
            <a:custGeom>
              <a:avLst/>
              <a:gdLst>
                <a:gd name="connsiteX0" fmla="*/ 0 w 1925418"/>
                <a:gd name="connsiteY0" fmla="*/ 1925418 h 1925418"/>
                <a:gd name="connsiteX1" fmla="*/ 1925418 w 1925418"/>
                <a:gd name="connsiteY1" fmla="*/ 0 h 1925418"/>
                <a:gd name="connsiteX2" fmla="*/ 1925418 w 1925418"/>
                <a:gd name="connsiteY2" fmla="*/ 1925418 h 1925418"/>
                <a:gd name="connsiteX3" fmla="*/ 0 w 1925418"/>
                <a:gd name="connsiteY3" fmla="*/ 1925418 h 19254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25418" h="1925418">
                  <a:moveTo>
                    <a:pt x="1925418" y="0"/>
                  </a:moveTo>
                  <a:cubicBezTo>
                    <a:pt x="1925418" y="1063379"/>
                    <a:pt x="1063379" y="1925418"/>
                    <a:pt x="0" y="1925418"/>
                  </a:cubicBezTo>
                  <a:lnTo>
                    <a:pt x="0" y="0"/>
                  </a:lnTo>
                  <a:lnTo>
                    <a:pt x="1925418" y="0"/>
                  </a:lnTo>
                  <a:close/>
                </a:path>
              </a:pathLst>
            </a:custGeom>
            <a:scene3d>
              <a:camera prst="orthographicFront"/>
              <a:lightRig rig="chilly" dir="t"/>
            </a:scene3d>
            <a:sp3d prstMaterial="translucentPowder">
              <a:bevelT w="127000" h="25400" prst="softRound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hueOff val="6930461"/>
                <a:satOff val="-31979"/>
                <a:lumOff val="1177"/>
                <a:alphaOff val="0"/>
              </a:schemeClr>
            </a:fillRef>
            <a:effectRef idx="0">
              <a:schemeClr val="accent4">
                <a:hueOff val="6930461"/>
                <a:satOff val="-31979"/>
                <a:lumOff val="1177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35128" tIns="135129" rIns="699070" bIns="699070" numCol="1" spcCol="1270" anchor="ctr" anchorCtr="0">
              <a:noAutofit/>
            </a:bodyPr>
            <a:lstStyle/>
            <a:p>
              <a:pPr marL="0" lvl="0" indent="0" algn="ctr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s-MX" sz="1900" b="1" kern="1200" dirty="0">
                  <a:solidFill>
                    <a:schemeClr val="tx1"/>
                  </a:solidFill>
                </a:rPr>
                <a:t>Proyectos</a:t>
              </a:r>
              <a:endParaRPr lang="es-PA" sz="1900" b="1" kern="1200" dirty="0">
                <a:solidFill>
                  <a:schemeClr val="tx1"/>
                </a:solidFill>
              </a:endParaRPr>
            </a:p>
          </p:txBody>
        </p:sp>
        <p:sp>
          <p:nvSpPr>
            <p:cNvPr id="14" name="Forma libre: forma 13">
              <a:extLst>
                <a:ext uri="{FF2B5EF4-FFF2-40B4-BE49-F238E27FC236}">
                  <a16:creationId xmlns:a16="http://schemas.microsoft.com/office/drawing/2014/main" id="{1DBB71DC-E409-3AEF-AF85-C50EE9F404EF}"/>
                </a:ext>
              </a:extLst>
            </p:cNvPr>
            <p:cNvSpPr/>
            <p:nvPr/>
          </p:nvSpPr>
          <p:spPr>
            <a:xfrm>
              <a:off x="4710315" y="4142333"/>
              <a:ext cx="1925418" cy="1925418"/>
            </a:xfrm>
            <a:custGeom>
              <a:avLst/>
              <a:gdLst>
                <a:gd name="connsiteX0" fmla="*/ 0 w 1925418"/>
                <a:gd name="connsiteY0" fmla="*/ 1925418 h 1925418"/>
                <a:gd name="connsiteX1" fmla="*/ 1925418 w 1925418"/>
                <a:gd name="connsiteY1" fmla="*/ 0 h 1925418"/>
                <a:gd name="connsiteX2" fmla="*/ 1925418 w 1925418"/>
                <a:gd name="connsiteY2" fmla="*/ 1925418 h 1925418"/>
                <a:gd name="connsiteX3" fmla="*/ 0 w 1925418"/>
                <a:gd name="connsiteY3" fmla="*/ 1925418 h 19254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25418" h="1925418">
                  <a:moveTo>
                    <a:pt x="1925418" y="1925418"/>
                  </a:moveTo>
                  <a:cubicBezTo>
                    <a:pt x="862039" y="1925418"/>
                    <a:pt x="0" y="1063379"/>
                    <a:pt x="0" y="0"/>
                  </a:cubicBezTo>
                  <a:lnTo>
                    <a:pt x="1925418" y="0"/>
                  </a:lnTo>
                  <a:lnTo>
                    <a:pt x="1925418" y="1925418"/>
                  </a:lnTo>
                  <a:close/>
                </a:path>
              </a:pathLst>
            </a:custGeom>
            <a:scene3d>
              <a:camera prst="orthographicFront"/>
              <a:lightRig rig="chilly" dir="t"/>
            </a:scene3d>
            <a:sp3d prstMaterial="translucentPowder">
              <a:bevelT w="127000" h="25400" prst="softRound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hueOff val="10395692"/>
                <a:satOff val="-47968"/>
                <a:lumOff val="1765"/>
                <a:alphaOff val="0"/>
              </a:schemeClr>
            </a:fillRef>
            <a:effectRef idx="0">
              <a:schemeClr val="accent4">
                <a:hueOff val="10395692"/>
                <a:satOff val="-47968"/>
                <a:lumOff val="1765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699070" tIns="135128" rIns="135128" bIns="699070" numCol="1" spcCol="1270" anchor="ctr" anchorCtr="0">
              <a:noAutofit/>
            </a:bodyPr>
            <a:lstStyle/>
            <a:p>
              <a:pPr marL="0" lvl="0" indent="0" algn="ctr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s-MX" sz="1900" b="1" kern="1200" dirty="0">
                  <a:solidFill>
                    <a:schemeClr val="tx1"/>
                  </a:solidFill>
                </a:rPr>
                <a:t>Sectores</a:t>
              </a:r>
              <a:endParaRPr lang="es-PA" sz="1900" b="1" kern="1200" dirty="0">
                <a:solidFill>
                  <a:schemeClr val="tx1"/>
                </a:solidFill>
              </a:endParaRPr>
            </a:p>
          </p:txBody>
        </p:sp>
        <p:sp>
          <p:nvSpPr>
            <p:cNvPr id="15" name="Flecha: circular 14">
              <a:extLst>
                <a:ext uri="{FF2B5EF4-FFF2-40B4-BE49-F238E27FC236}">
                  <a16:creationId xmlns:a16="http://schemas.microsoft.com/office/drawing/2014/main" id="{E54E9196-513D-981B-4643-1B22205A99E0}"/>
                </a:ext>
              </a:extLst>
            </p:cNvPr>
            <p:cNvSpPr/>
            <p:nvPr/>
          </p:nvSpPr>
          <p:spPr>
            <a:xfrm>
              <a:off x="6347809" y="3697664"/>
              <a:ext cx="664780" cy="578070"/>
            </a:xfrm>
            <a:prstGeom prst="circularArrow">
              <a:avLst/>
            </a:prstGeom>
            <a:scene3d>
              <a:camera prst="orthographicFront"/>
              <a:lightRig rig="chilly" dir="t"/>
            </a:scene3d>
            <a:sp3d z="12700" extrusionH="1700" prstMaterial="translucentPowder">
              <a:bevelT w="25400" h="6350" prst="softRound"/>
              <a:bevelB w="0" h="0" prst="convex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4"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endParaRPr lang="es-PE"/>
            </a:p>
          </p:txBody>
        </p:sp>
        <p:sp>
          <p:nvSpPr>
            <p:cNvPr id="16" name="Flecha: circular 15">
              <a:extLst>
                <a:ext uri="{FF2B5EF4-FFF2-40B4-BE49-F238E27FC236}">
                  <a16:creationId xmlns:a16="http://schemas.microsoft.com/office/drawing/2014/main" id="{BB24478C-AFB0-6023-3B54-15B8CC0E1B94}"/>
                </a:ext>
              </a:extLst>
            </p:cNvPr>
            <p:cNvSpPr/>
            <p:nvPr/>
          </p:nvSpPr>
          <p:spPr>
            <a:xfrm rot="10800000">
              <a:off x="6347809" y="3919998"/>
              <a:ext cx="664780" cy="578070"/>
            </a:xfrm>
            <a:prstGeom prst="circularArrow">
              <a:avLst/>
            </a:prstGeom>
            <a:scene3d>
              <a:camera prst="orthographicFront"/>
              <a:lightRig rig="chilly" dir="t"/>
            </a:scene3d>
            <a:sp3d z="12700" extrusionH="1700" prstMaterial="translucentPowder">
              <a:bevelT w="25400" h="6350" prst="softRound"/>
              <a:bevelB w="0" h="0" prst="convex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4"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endParaRPr lang="es-PE"/>
            </a:p>
          </p:txBody>
        </p:sp>
      </p:grpSp>
      <p:sp>
        <p:nvSpPr>
          <p:cNvPr id="5" name="3 CuadroTexto">
            <a:extLst>
              <a:ext uri="{FF2B5EF4-FFF2-40B4-BE49-F238E27FC236}">
                <a16:creationId xmlns:a16="http://schemas.microsoft.com/office/drawing/2014/main" id="{20374B50-DAC6-4B31-BBFB-5EED20A154BA}"/>
              </a:ext>
            </a:extLst>
          </p:cNvPr>
          <p:cNvSpPr txBox="1"/>
          <p:nvPr/>
        </p:nvSpPr>
        <p:spPr>
          <a:xfrm>
            <a:off x="860891" y="791089"/>
            <a:ext cx="535451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b="1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INCLUSIÓN / EXCLUSIÓN</a:t>
            </a:r>
          </a:p>
          <a:p>
            <a:pPr algn="ctr"/>
            <a:r>
              <a:rPr lang="es-ES" sz="2400" b="1" dirty="0">
                <a:solidFill>
                  <a:schemeClr val="bg1">
                    <a:lumMod val="65000"/>
                  </a:schemeClr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FINANCIERA </a:t>
            </a:r>
            <a:endParaRPr lang="es-PE" sz="2400" b="1" dirty="0">
              <a:solidFill>
                <a:schemeClr val="bg1">
                  <a:lumMod val="65000"/>
                </a:schemeClr>
              </a:solidFill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20" name="CuadroTexto 19">
            <a:extLst>
              <a:ext uri="{FF2B5EF4-FFF2-40B4-BE49-F238E27FC236}">
                <a16:creationId xmlns:a16="http://schemas.microsoft.com/office/drawing/2014/main" id="{F1A96E4E-6B17-61CA-20C2-35FCC9CC363F}"/>
              </a:ext>
            </a:extLst>
          </p:cNvPr>
          <p:cNvSpPr txBox="1"/>
          <p:nvPr/>
        </p:nvSpPr>
        <p:spPr>
          <a:xfrm>
            <a:off x="3628862" y="3221052"/>
            <a:ext cx="12717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dirty="0"/>
              <a:t>Territorios</a:t>
            </a:r>
            <a:endParaRPr lang="es-PE" b="1" dirty="0"/>
          </a:p>
        </p:txBody>
      </p:sp>
      <p:cxnSp>
        <p:nvCxnSpPr>
          <p:cNvPr id="21" name="6 Conector recto">
            <a:extLst>
              <a:ext uri="{FF2B5EF4-FFF2-40B4-BE49-F238E27FC236}">
                <a16:creationId xmlns:a16="http://schemas.microsoft.com/office/drawing/2014/main" id="{2ED56865-BC3C-75A4-8213-BBE3E68E2988}"/>
              </a:ext>
            </a:extLst>
          </p:cNvPr>
          <p:cNvCxnSpPr/>
          <p:nvPr/>
        </p:nvCxnSpPr>
        <p:spPr>
          <a:xfrm>
            <a:off x="1309680" y="1584732"/>
            <a:ext cx="5985851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38680813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20AB9E8-7D00-5021-72DA-96E00F88468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8" name="6 Conector recto">
            <a:extLst>
              <a:ext uri="{FF2B5EF4-FFF2-40B4-BE49-F238E27FC236}">
                <a16:creationId xmlns:a16="http://schemas.microsoft.com/office/drawing/2014/main" id="{51E567F5-14A5-B212-F09B-87A0B41F195F}"/>
              </a:ext>
            </a:extLst>
          </p:cNvPr>
          <p:cNvCxnSpPr/>
          <p:nvPr/>
        </p:nvCxnSpPr>
        <p:spPr>
          <a:xfrm>
            <a:off x="1309680" y="1584732"/>
            <a:ext cx="5985851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7 Rectángulo">
            <a:extLst>
              <a:ext uri="{FF2B5EF4-FFF2-40B4-BE49-F238E27FC236}">
                <a16:creationId xmlns:a16="http://schemas.microsoft.com/office/drawing/2014/main" id="{93EA25CD-36B0-8B36-FFBE-5D4FEBB8DB13}"/>
              </a:ext>
            </a:extLst>
          </p:cNvPr>
          <p:cNvSpPr/>
          <p:nvPr/>
        </p:nvSpPr>
        <p:spPr>
          <a:xfrm>
            <a:off x="3706307" y="3673538"/>
            <a:ext cx="723093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s-MX" altLang="es-PE" sz="2500" b="1" dirty="0">
                <a:solidFill>
                  <a:schemeClr val="bg1"/>
                </a:solidFill>
                <a:latin typeface="Lato BOLD" panose="020F0802020204030203" pitchFamily="34" charset="0"/>
              </a:rPr>
              <a:t>BD</a:t>
            </a:r>
            <a:endParaRPr lang="es-ES" altLang="es-PE" sz="2500" b="1" dirty="0">
              <a:solidFill>
                <a:schemeClr val="bg1"/>
              </a:solidFill>
              <a:latin typeface="Lato BOLD" panose="020F0802020204030203" pitchFamily="34" charset="0"/>
            </a:endParaRPr>
          </a:p>
        </p:txBody>
      </p:sp>
      <p:sp>
        <p:nvSpPr>
          <p:cNvPr id="32" name="7 Rectángulo">
            <a:extLst>
              <a:ext uri="{FF2B5EF4-FFF2-40B4-BE49-F238E27FC236}">
                <a16:creationId xmlns:a16="http://schemas.microsoft.com/office/drawing/2014/main" id="{3FC7AD6F-1C8A-F652-AABC-71A10B3C6961}"/>
              </a:ext>
            </a:extLst>
          </p:cNvPr>
          <p:cNvSpPr/>
          <p:nvPr/>
        </p:nvSpPr>
        <p:spPr>
          <a:xfrm>
            <a:off x="9263775" y="3771833"/>
            <a:ext cx="1598577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altLang="es-PE" sz="1500" dirty="0">
                <a:solidFill>
                  <a:schemeClr val="bg1"/>
                </a:solidFill>
                <a:latin typeface="Lato BOLD" panose="020F0802020204030203" pitchFamily="34" charset="0"/>
              </a:rPr>
              <a:t>EMPRESAS</a:t>
            </a:r>
          </a:p>
          <a:p>
            <a:pPr algn="ctr"/>
            <a:r>
              <a:rPr lang="es-MX" altLang="es-PE" sz="1500" dirty="0">
                <a:solidFill>
                  <a:schemeClr val="bg1"/>
                </a:solidFill>
                <a:latin typeface="Lato BOLD" panose="020F0802020204030203" pitchFamily="34" charset="0"/>
              </a:rPr>
              <a:t>FAMILIAS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DD0BEF09-D0CA-E112-47CF-2C47946E120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9075" y="2600697"/>
            <a:ext cx="6135075" cy="3109460"/>
          </a:xfrm>
          <a:prstGeom prst="rect">
            <a:avLst/>
          </a:prstGeom>
          <a:noFill/>
        </p:spPr>
      </p:pic>
      <p:graphicFrame>
        <p:nvGraphicFramePr>
          <p:cNvPr id="4" name="Gráfico 3">
            <a:extLst>
              <a:ext uri="{FF2B5EF4-FFF2-40B4-BE49-F238E27FC236}">
                <a16:creationId xmlns:a16="http://schemas.microsoft.com/office/drawing/2014/main" id="{16C91101-3412-295F-D065-9E4CBF62FE7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00857404"/>
              </p:ext>
            </p:extLst>
          </p:nvPr>
        </p:nvGraphicFramePr>
        <p:xfrm>
          <a:off x="6032946" y="2802577"/>
          <a:ext cx="5878005" cy="292538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6" name="CuadroTexto 5">
            <a:extLst>
              <a:ext uri="{FF2B5EF4-FFF2-40B4-BE49-F238E27FC236}">
                <a16:creationId xmlns:a16="http://schemas.microsoft.com/office/drawing/2014/main" id="{C569268A-4A7B-2ED5-EF86-A991912F0E7E}"/>
              </a:ext>
            </a:extLst>
          </p:cNvPr>
          <p:cNvSpPr txBox="1"/>
          <p:nvPr/>
        </p:nvSpPr>
        <p:spPr>
          <a:xfrm>
            <a:off x="7410204" y="1827374"/>
            <a:ext cx="4116920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PE" sz="1800" b="1" dirty="0">
                <a:effectLst/>
                <a:latin typeface="Lato" panose="020F050202020403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Existencia de un Sistema Nacional de Financiamiento del desarrollo Integrad</a:t>
            </a:r>
            <a:r>
              <a:rPr lang="es-PE" b="1" dirty="0">
                <a:latin typeface="Lato" panose="020F050202020403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</a:t>
            </a:r>
            <a:endParaRPr lang="es-PE" b="1" dirty="0"/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BC28EF8C-403A-844D-DB9A-161493CF7F7E}"/>
              </a:ext>
            </a:extLst>
          </p:cNvPr>
          <p:cNvSpPr txBox="1"/>
          <p:nvPr/>
        </p:nvSpPr>
        <p:spPr>
          <a:xfrm>
            <a:off x="7006442" y="5727964"/>
            <a:ext cx="452068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PE" sz="1800" b="1" dirty="0">
                <a:solidFill>
                  <a:srgbClr val="009DE0"/>
                </a:solidFill>
                <a:effectLst/>
                <a:latin typeface="Lato" panose="020F050202020403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 existe un SFND Integrado 60%</a:t>
            </a:r>
            <a:endParaRPr lang="es-PE" b="1" dirty="0">
              <a:solidFill>
                <a:srgbClr val="009DE0"/>
              </a:solidFill>
            </a:endParaRP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688EA6C5-548E-2795-FC27-FB4277B4F271}"/>
              </a:ext>
            </a:extLst>
          </p:cNvPr>
          <p:cNvSpPr txBox="1"/>
          <p:nvPr/>
        </p:nvSpPr>
        <p:spPr>
          <a:xfrm>
            <a:off x="1647702" y="460898"/>
            <a:ext cx="3919846" cy="8617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PE" sz="2500" b="1" dirty="0">
                <a:effectLst/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RELEVANCIA </a:t>
            </a:r>
            <a:endParaRPr lang="es-PE" sz="2500" b="1" dirty="0"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  <a:p>
            <a:r>
              <a:rPr lang="es-PE" sz="2500" b="1" dirty="0">
                <a:solidFill>
                  <a:schemeClr val="bg1">
                    <a:lumMod val="65000"/>
                  </a:schemeClr>
                </a:solidFill>
                <a:effectLst/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SFDN INTEGRADO </a:t>
            </a:r>
            <a:endParaRPr lang="es-PE" sz="2500" b="1" dirty="0">
              <a:solidFill>
                <a:schemeClr val="bg1">
                  <a:lumMod val="65000"/>
                </a:schemeClr>
              </a:solidFill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96DDEE30-AFA0-7B19-26DB-E61CC1B08DF2}"/>
              </a:ext>
            </a:extLst>
          </p:cNvPr>
          <p:cNvSpPr txBox="1"/>
          <p:nvPr/>
        </p:nvSpPr>
        <p:spPr>
          <a:xfrm>
            <a:off x="1530928" y="2020463"/>
            <a:ext cx="472736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PE" sz="1800" b="1" dirty="0">
                <a:effectLst/>
                <a:latin typeface="Lato" panose="020F050202020403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Relevancia de la Banca de Desarrollo</a:t>
            </a:r>
            <a:endParaRPr lang="es-PE" b="1" dirty="0"/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EEDC4032-C55C-DA41-92EC-B788537A7123}"/>
              </a:ext>
            </a:extLst>
          </p:cNvPr>
          <p:cNvSpPr txBox="1"/>
          <p:nvPr/>
        </p:nvSpPr>
        <p:spPr>
          <a:xfrm>
            <a:off x="2117625" y="5862977"/>
            <a:ext cx="441833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PE" sz="1800" b="1" dirty="0">
                <a:solidFill>
                  <a:srgbClr val="009DE0"/>
                </a:solidFill>
                <a:effectLst/>
                <a:latin typeface="Lato" panose="020F050202020403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Mayor relevancia 85%</a:t>
            </a:r>
            <a:endParaRPr lang="es-PE" b="1" dirty="0">
              <a:solidFill>
                <a:srgbClr val="009DE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7209824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4 Conector recto"/>
          <p:cNvCxnSpPr>
            <a:cxnSpLocks/>
          </p:cNvCxnSpPr>
          <p:nvPr/>
        </p:nvCxnSpPr>
        <p:spPr>
          <a:xfrm>
            <a:off x="902044" y="1722135"/>
            <a:ext cx="852696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ítulo 1"/>
          <p:cNvSpPr>
            <a:spLocks noGrp="1"/>
          </p:cNvSpPr>
          <p:nvPr>
            <p:ph type="title"/>
          </p:nvPr>
        </p:nvSpPr>
        <p:spPr>
          <a:xfrm>
            <a:off x="1311251" y="579135"/>
            <a:ext cx="6514588" cy="1143000"/>
          </a:xfrm>
        </p:spPr>
        <p:txBody>
          <a:bodyPr>
            <a:normAutofit fontScale="90000"/>
          </a:bodyPr>
          <a:lstStyle/>
          <a:p>
            <a:r>
              <a:rPr lang="es-ES" sz="2800" dirty="0">
                <a:solidFill>
                  <a:srgbClr val="0070C0"/>
                </a:solidFill>
              </a:rPr>
              <a:t>¿</a:t>
            </a:r>
            <a:r>
              <a:rPr lang="es-ES" sz="2800" dirty="0"/>
              <a:t>CÓMO ESTAN PENSADOS LOS SISTEMAS</a:t>
            </a:r>
            <a:br>
              <a:rPr lang="es-ES" sz="2800" dirty="0">
                <a:solidFill>
                  <a:srgbClr val="0070C0"/>
                </a:solidFill>
              </a:rPr>
            </a:br>
            <a:r>
              <a:rPr lang="es-ES" sz="2800" dirty="0">
                <a:solidFill>
                  <a:schemeClr val="bg1">
                    <a:lumMod val="65000"/>
                  </a:schemeClr>
                </a:solidFill>
              </a:rPr>
              <a:t>DE FINANCIAMIENTO AGRÍCOLA Y RURAL (SNFAR)?</a:t>
            </a:r>
          </a:p>
        </p:txBody>
      </p:sp>
      <p:sp>
        <p:nvSpPr>
          <p:cNvPr id="4" name="CuadroTexto 3"/>
          <p:cNvSpPr txBox="1"/>
          <p:nvPr/>
        </p:nvSpPr>
        <p:spPr>
          <a:xfrm>
            <a:off x="1132115" y="2338810"/>
            <a:ext cx="467492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PE" b="1" dirty="0"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¿Existen realmente SNFAR en Latinoamérica?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PE" b="1" dirty="0">
              <a:latin typeface="+mj-lt"/>
              <a:ea typeface="Lato" panose="020F0502020204030203" pitchFamily="34" charset="0"/>
              <a:cs typeface="Lato" panose="020F0502020204030203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PE" b="1" dirty="0"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¿Están pensados para facilitar la inclusión financiera en el ámbito agrícola y rural?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PE" b="1" dirty="0">
              <a:latin typeface="+mj-lt"/>
              <a:ea typeface="Lato" panose="020F0502020204030203" pitchFamily="34" charset="0"/>
              <a:cs typeface="Lato" panose="020F0502020204030203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PE" b="1" dirty="0"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¿El SNFAR es un sistema aislado,  es sólo financiamiento?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PE" b="1" dirty="0">
              <a:latin typeface="+mj-lt"/>
              <a:ea typeface="Lato" panose="020F0502020204030203" pitchFamily="34" charset="0"/>
              <a:cs typeface="Lato" panose="020F0502020204030203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PE" b="1" dirty="0"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¿Qué segmento del mercado necesita una mayor atención?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PE" dirty="0">
              <a:solidFill>
                <a:srgbClr val="0070C0"/>
              </a:solidFill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graphicFrame>
        <p:nvGraphicFramePr>
          <p:cNvPr id="18" name="Diagrama 17">
            <a:extLst>
              <a:ext uri="{FF2B5EF4-FFF2-40B4-BE49-F238E27FC236}">
                <a16:creationId xmlns:a16="http://schemas.microsoft.com/office/drawing/2014/main" id="{D853746B-104D-9A1B-81B9-F314DAB0D5A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206814138"/>
              </p:ext>
            </p:extLst>
          </p:nvPr>
        </p:nvGraphicFramePr>
        <p:xfrm>
          <a:off x="6384967" y="2384464"/>
          <a:ext cx="4579429" cy="394587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9" name="3 CuadroTexto">
            <a:extLst>
              <a:ext uri="{FF2B5EF4-FFF2-40B4-BE49-F238E27FC236}">
                <a16:creationId xmlns:a16="http://schemas.microsoft.com/office/drawing/2014/main" id="{55B2A9E8-3EFE-C104-31B9-D183186CFE85}"/>
              </a:ext>
            </a:extLst>
          </p:cNvPr>
          <p:cNvSpPr txBox="1"/>
          <p:nvPr/>
        </p:nvSpPr>
        <p:spPr>
          <a:xfrm>
            <a:off x="6384966" y="1894742"/>
            <a:ext cx="457942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000" b="1" dirty="0">
                <a:ea typeface="Lato Black" panose="020F0502020204030203" pitchFamily="34" charset="0"/>
                <a:cs typeface="Lato Black" panose="020F0502020204030203" pitchFamily="34" charset="0"/>
              </a:rPr>
              <a:t>Tipos o Formas de Inclusión</a:t>
            </a:r>
          </a:p>
          <a:p>
            <a:pPr algn="ctr"/>
            <a:r>
              <a:rPr lang="es-ES" sz="2000" b="1" dirty="0">
                <a:ea typeface="Lato Black" panose="020F0502020204030203" pitchFamily="34" charset="0"/>
                <a:cs typeface="Lato Black" panose="020F0502020204030203" pitchFamily="34" charset="0"/>
              </a:rPr>
              <a:t>Financiera </a:t>
            </a:r>
            <a:endParaRPr lang="es-PE" sz="2000" b="1" dirty="0">
              <a:ea typeface="Lato Black" panose="020F0502020204030203" pitchFamily="34" charset="0"/>
              <a:cs typeface="Lato Black" panose="020F0502020204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7851351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1"/>
          <p:cNvSpPr txBox="1">
            <a:spLocks/>
          </p:cNvSpPr>
          <p:nvPr/>
        </p:nvSpPr>
        <p:spPr>
          <a:xfrm>
            <a:off x="1435280" y="596735"/>
            <a:ext cx="6779805" cy="963385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00" b="1" kern="1200">
                <a:solidFill>
                  <a:schemeClr val="tx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1pPr>
          </a:lstStyle>
          <a:p>
            <a:r>
              <a:rPr lang="es-PE" altLang="es-PE" sz="2500" dirty="0"/>
              <a:t>INNOVACIONES PARA LA INCLUSIÓN </a:t>
            </a:r>
            <a:r>
              <a:rPr lang="es-PE" altLang="es-PE" sz="2500" dirty="0">
                <a:solidFill>
                  <a:schemeClr val="bg1">
                    <a:lumMod val="75000"/>
                  </a:schemeClr>
                </a:solidFill>
              </a:rPr>
              <a:t>FINANCIERA EN LA BD</a:t>
            </a:r>
            <a:endParaRPr lang="es-ES_tradnl" altLang="es-PE" sz="2500" dirty="0">
              <a:solidFill>
                <a:schemeClr val="bg1">
                  <a:lumMod val="75000"/>
                </a:schemeClr>
              </a:solidFill>
            </a:endParaRPr>
          </a:p>
          <a:p>
            <a:endParaRPr lang="es-ES_tradnl" altLang="es-PE" sz="2500" cap="all" dirty="0">
              <a:solidFill>
                <a:schemeClr val="bg1">
                  <a:lumMod val="65000"/>
                </a:schemeClr>
              </a:solidFill>
              <a:latin typeface="Lato Black" panose="020F0502020204030203" pitchFamily="34" charset="0"/>
              <a:ea typeface="Lato Black" panose="020F0502020204030203" pitchFamily="34" charset="0"/>
              <a:cs typeface="Lato Black" panose="020F0502020204030203" pitchFamily="34" charset="0"/>
            </a:endParaRPr>
          </a:p>
        </p:txBody>
      </p:sp>
      <p:cxnSp>
        <p:nvCxnSpPr>
          <p:cNvPr id="6" name="4 Conector recto"/>
          <p:cNvCxnSpPr/>
          <p:nvPr/>
        </p:nvCxnSpPr>
        <p:spPr>
          <a:xfrm>
            <a:off x="1102519" y="1381990"/>
            <a:ext cx="998696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2">
            <a:extLst>
              <a:ext uri="{FF2B5EF4-FFF2-40B4-BE49-F238E27FC236}">
                <a16:creationId xmlns:a16="http://schemas.microsoft.com/office/drawing/2014/main" id="{CD61C5AC-C2D9-427C-BC51-8F7379D446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55965" y="1560119"/>
            <a:ext cx="9993084" cy="479317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1700" kern="1200">
                <a:solidFill>
                  <a:schemeClr val="tx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80000"/>
              </a:lnSpc>
              <a:buSzPct val="150000"/>
              <a:buNone/>
            </a:pPr>
            <a:r>
              <a:rPr lang="es-ES" altLang="es-PE" sz="1800" b="1" dirty="0"/>
              <a:t>Desarrollo de productos operados a través de </a:t>
            </a:r>
            <a:r>
              <a:rPr lang="es-ES" altLang="es-PE" sz="1800" b="1" u="sng" dirty="0"/>
              <a:t>plataformas </a:t>
            </a:r>
            <a:r>
              <a:rPr lang="es-ES" altLang="es-PE" sz="1800" b="1" dirty="0"/>
              <a:t>web</a:t>
            </a:r>
          </a:p>
          <a:p>
            <a:pPr algn="just">
              <a:buSzPct val="150000"/>
            </a:pPr>
            <a:r>
              <a:rPr lang="es-ES" sz="1800" b="1" dirty="0">
                <a:effectLst/>
              </a:rPr>
              <a:t>Identificación de Acreditados Potenciales Con Mecanismos Paramétricos – </a:t>
            </a:r>
            <a:r>
              <a:rPr lang="es-ES" sz="1800" b="1" dirty="0" err="1">
                <a:effectLst/>
              </a:rPr>
              <a:t>FIRA</a:t>
            </a:r>
            <a:r>
              <a:rPr lang="es-ES" sz="1800" b="1" dirty="0">
                <a:effectLst/>
              </a:rPr>
              <a:t>:</a:t>
            </a:r>
            <a:r>
              <a:rPr lang="es-ES" sz="1800" dirty="0">
                <a:effectLst/>
              </a:rPr>
              <a:t> facilita el acceso al financiamiento de pequeños productores a través de internet. El productor puede ingresar los datos desde su comunidad o su casa, si cuenta con acceso a Internet</a:t>
            </a:r>
          </a:p>
          <a:p>
            <a:pPr algn="just">
              <a:buSzPct val="150000"/>
            </a:pPr>
            <a:r>
              <a:rPr lang="es-ES" sz="1800" dirty="0"/>
              <a:t>Banco Nacional de Costa Rica, Costa Rica: </a:t>
            </a:r>
            <a:r>
              <a:rPr lang="es-ES" sz="1800" b="1" dirty="0"/>
              <a:t>BN Oficina Virtual</a:t>
            </a:r>
            <a:r>
              <a:rPr lang="es-ES" sz="1800" dirty="0"/>
              <a:t>; implementada con el objetivo de incrementar la cobertura y profundización financiera, disminuyendo los costos de transacción para los clientes.</a:t>
            </a:r>
          </a:p>
          <a:p>
            <a:pPr algn="just">
              <a:buSzPct val="150000"/>
            </a:pPr>
            <a:r>
              <a:rPr lang="es-ES" sz="1800" b="1" dirty="0">
                <a:effectLst/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“</a:t>
            </a:r>
            <a:r>
              <a:rPr lang="es-ES" sz="1800" b="1" dirty="0" err="1">
                <a:effectLst/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Decision</a:t>
            </a:r>
            <a:r>
              <a:rPr lang="es-ES" sz="1800" dirty="0">
                <a:effectLst/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” es una herramienta digital gratuita desarrollada por </a:t>
            </a:r>
            <a:r>
              <a:rPr lang="es-ES" sz="1800" b="1" dirty="0">
                <a:effectLst/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FINAGRO</a:t>
            </a:r>
            <a:r>
              <a:rPr lang="es-ES" sz="1800" dirty="0">
                <a:effectLst/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desde 2019, orientada a mejorar la </a:t>
            </a:r>
            <a:r>
              <a:rPr lang="es-ES" sz="1800" dirty="0" err="1">
                <a:effectLst/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originación</a:t>
            </a:r>
            <a:r>
              <a:rPr lang="es-ES" sz="1800" dirty="0">
                <a:effectLst/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del crédito agropecuario en Colombia. </a:t>
            </a:r>
          </a:p>
          <a:p>
            <a:pPr algn="just">
              <a:buSzPct val="150000"/>
            </a:pPr>
            <a:r>
              <a:rPr lang="es-ES" sz="1800" dirty="0"/>
              <a:t>Billetera Digital del Banco Provincia “</a:t>
            </a:r>
            <a:r>
              <a:rPr lang="es-ES" sz="1800" b="1" dirty="0"/>
              <a:t>Cuenta DNI”. </a:t>
            </a:r>
            <a:r>
              <a:rPr lang="es-ES" sz="1800" dirty="0">
                <a:effectLst/>
              </a:rPr>
              <a:t>permite abrir una cuenta bancaria de manera 100% online y realizar desde allí distintas transacciones bancarias las 24 horas</a:t>
            </a:r>
          </a:p>
          <a:p>
            <a:pPr algn="just">
              <a:buSzPct val="150000"/>
            </a:pPr>
            <a:r>
              <a:rPr lang="es-ES" sz="1800" b="1" dirty="0">
                <a:effectLst/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Plataforma de Asesoría Técnica </a:t>
            </a:r>
            <a:r>
              <a:rPr lang="es-ES" sz="1800" dirty="0">
                <a:effectLst/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(PAT) . </a:t>
            </a:r>
            <a:r>
              <a:rPr lang="es-ES" sz="1800" b="1" dirty="0">
                <a:effectLst/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FIRA. </a:t>
            </a:r>
            <a:r>
              <a:rPr lang="es-ES" sz="1800" dirty="0">
                <a:effectLst/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Donde la asistencia técnica la brindan productores que previamente son capacitados o que ya tienen </a:t>
            </a:r>
            <a:r>
              <a:rPr lang="es-ES" sz="1800" dirty="0" err="1">
                <a:effectLst/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conocientos</a:t>
            </a:r>
            <a:r>
              <a:rPr lang="es-ES" sz="1800" dirty="0">
                <a:effectLst/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más avanzados en </a:t>
            </a:r>
            <a:r>
              <a:rPr lang="es-ES" sz="1800" dirty="0" err="1">
                <a:effectLst/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parccas</a:t>
            </a:r>
            <a:r>
              <a:rPr lang="es-ES" sz="1800" dirty="0">
                <a:effectLst/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y técnicas agrícolas.</a:t>
            </a:r>
          </a:p>
          <a:p>
            <a:pPr algn="just">
              <a:buSzPct val="150000"/>
            </a:pPr>
            <a:r>
              <a:rPr lang="es-ES" sz="1800" dirty="0">
                <a:effectLst/>
                <a:latin typeface="Lato" panose="020F050202020403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El </a:t>
            </a:r>
            <a:r>
              <a:rPr lang="es-ES" sz="1800" b="1" dirty="0">
                <a:effectLst/>
                <a:latin typeface="Lato" panose="020F050202020403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Sistema Agroclimático del BDP (SAC-BDP</a:t>
            </a:r>
            <a:r>
              <a:rPr lang="es-ES" sz="1800" dirty="0">
                <a:effectLst/>
                <a:latin typeface="Lato" panose="020F050202020403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es una herramienta desarrollada por el </a:t>
            </a:r>
            <a:r>
              <a:rPr lang="es-ES" sz="1800" b="1" dirty="0">
                <a:effectLst/>
                <a:latin typeface="Lato" panose="020F050202020403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BDP</a:t>
            </a:r>
            <a:r>
              <a:rPr lang="es-ES" sz="1800" dirty="0">
                <a:effectLst/>
                <a:latin typeface="Lato" panose="020F050202020403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 Bolivia para empoderar a los pequeños y medianos productores rurales frente al cambio climático</a:t>
            </a:r>
            <a:endParaRPr lang="es-ES" sz="1800" dirty="0"/>
          </a:p>
          <a:p>
            <a:pPr marL="0" indent="0" algn="just">
              <a:buSzPct val="150000"/>
              <a:buNone/>
            </a:pPr>
            <a:endParaRPr lang="es-ES" altLang="es-PE" sz="1600" dirty="0"/>
          </a:p>
          <a:p>
            <a:pPr algn="just">
              <a:lnSpc>
                <a:spcPct val="80000"/>
              </a:lnSpc>
              <a:buSzPct val="150000"/>
            </a:pPr>
            <a:endParaRPr lang="es-PE" altLang="es-PE" sz="1600" dirty="0"/>
          </a:p>
          <a:p>
            <a:pPr algn="just">
              <a:lnSpc>
                <a:spcPct val="80000"/>
              </a:lnSpc>
            </a:pPr>
            <a:endParaRPr lang="es-PE" altLang="es-PE" sz="1600" dirty="0"/>
          </a:p>
        </p:txBody>
      </p:sp>
    </p:spTree>
    <p:extLst>
      <p:ext uri="{BB962C8B-B14F-4D97-AF65-F5344CB8AC3E}">
        <p14:creationId xmlns:p14="http://schemas.microsoft.com/office/powerpoint/2010/main" val="2678581597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1"/>
          <p:cNvSpPr txBox="1">
            <a:spLocks/>
          </p:cNvSpPr>
          <p:nvPr/>
        </p:nvSpPr>
        <p:spPr>
          <a:xfrm>
            <a:off x="1288323" y="640252"/>
            <a:ext cx="6779805" cy="695629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00" b="1" kern="1200">
                <a:solidFill>
                  <a:schemeClr val="tx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1pPr>
          </a:lstStyle>
          <a:p>
            <a:r>
              <a:rPr lang="es-ES_tradnl" altLang="es-PE" sz="2500" dirty="0"/>
              <a:t>PRODUCTOS INNOVADORES PARA LA </a:t>
            </a:r>
            <a:r>
              <a:rPr lang="es-ES_tradnl" altLang="es-PE" sz="2500" dirty="0">
                <a:solidFill>
                  <a:schemeClr val="bg1">
                    <a:lumMod val="65000"/>
                  </a:schemeClr>
                </a:solidFill>
              </a:rPr>
              <a:t>INCLUSIÓN FINANCIERA</a:t>
            </a:r>
            <a:endParaRPr lang="es-ES" altLang="es-PE" sz="2500" dirty="0">
              <a:solidFill>
                <a:schemeClr val="bg1">
                  <a:lumMod val="65000"/>
                </a:schemeClr>
              </a:solidFill>
            </a:endParaRPr>
          </a:p>
        </p:txBody>
      </p:sp>
      <p:cxnSp>
        <p:nvCxnSpPr>
          <p:cNvPr id="6" name="4 Conector recto"/>
          <p:cNvCxnSpPr/>
          <p:nvPr/>
        </p:nvCxnSpPr>
        <p:spPr>
          <a:xfrm>
            <a:off x="945017" y="1745116"/>
            <a:ext cx="998696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uadroTexto 6">
            <a:extLst>
              <a:ext uri="{FF2B5EF4-FFF2-40B4-BE49-F238E27FC236}">
                <a16:creationId xmlns:a16="http://schemas.microsoft.com/office/drawing/2014/main" id="{FDEC2A28-ACFD-4D6C-A0F2-98F87C1A96AE}"/>
              </a:ext>
            </a:extLst>
          </p:cNvPr>
          <p:cNvSpPr txBox="1"/>
          <p:nvPr/>
        </p:nvSpPr>
        <p:spPr>
          <a:xfrm>
            <a:off x="1017813" y="1793297"/>
            <a:ext cx="1018903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PE" altLang="es-PE" b="1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Para atender créditos en montos pequeños o a zonas más alejados, y reducir los riesgos, han establecido </a:t>
            </a:r>
            <a:r>
              <a:rPr lang="es-PE" altLang="es-PE" b="1" u="sng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alianzas con </a:t>
            </a:r>
            <a:r>
              <a:rPr lang="es-PE" altLang="es-PE" b="1" u="sng" dirty="0" err="1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IFNB</a:t>
            </a:r>
            <a:r>
              <a:rPr lang="es-PE" altLang="es-PE" b="1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. Para ello, además de promover su constitución y desarrollo facilitándoles fondeo y asumiendo algunos costos operativos capacitación a su personal </a:t>
            </a:r>
          </a:p>
          <a:p>
            <a:pPr algn="just"/>
            <a:endParaRPr lang="es-PE" altLang="es-PE" dirty="0"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PE" altLang="es-PE" b="1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Acuerdos de infraestructura compartida </a:t>
            </a:r>
            <a:r>
              <a:rPr lang="es-PE" altLang="es-PE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con las microfinancieras: </a:t>
            </a:r>
            <a:r>
              <a:rPr lang="es-PE" altLang="es-PE" dirty="0" err="1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BN</a:t>
            </a:r>
            <a:r>
              <a:rPr lang="es-PE" altLang="es-PE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, </a:t>
            </a:r>
            <a:r>
              <a:rPr lang="es-PE" altLang="es-PE" dirty="0" err="1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BNB</a:t>
            </a:r>
            <a:endParaRPr lang="es-PE" altLang="es-PE" dirty="0"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s-PE" altLang="es-PE" dirty="0"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PE" altLang="es-PE" b="1" dirty="0" err="1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BRDE</a:t>
            </a:r>
            <a:r>
              <a:rPr lang="es-PE" altLang="es-PE" b="1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, Brasil acuerdos con cooperativas </a:t>
            </a:r>
            <a:r>
              <a:rPr lang="es-PE" altLang="es-PE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con un programa de fortalecimiento e intermediación de los recursos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s-ES" dirty="0"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Corporación Financiera de Desarrollo S.A. – COFIDE, Perú: </a:t>
            </a:r>
            <a:r>
              <a:rPr lang="es-ES" b="1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Programa Inclusivo de Desarrollo Empresarial Rural (PRIDER); </a:t>
            </a:r>
            <a:r>
              <a:rPr lang="es-ES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el propósito establecer un proceso sostenido de incubación y desarrollo empresarial de unidades familiares en áreas rurales de pobreza y pobreza extrema.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s-ES" dirty="0"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b="1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Estrategia Negocios de Desarrollo Regional Sustentable</a:t>
            </a:r>
            <a:r>
              <a:rPr lang="es-ES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: mediante el cual busca promover la generación de empleo e ingreso de forma sustentable, inclusiva y participativa.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s-PE" dirty="0"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  <a:p>
            <a:pPr algn="just">
              <a:spcAft>
                <a:spcPts val="0"/>
              </a:spcAft>
            </a:pPr>
            <a:endParaRPr lang="es-ES" sz="1600" dirty="0">
              <a:latin typeface="Sparkasse"/>
            </a:endParaRPr>
          </a:p>
          <a:p>
            <a:pPr algn="just"/>
            <a:endParaRPr lang="es-ES" sz="1600" dirty="0">
              <a:latin typeface="Sparkasse"/>
            </a:endParaRPr>
          </a:p>
          <a:p>
            <a:pPr>
              <a:spcAft>
                <a:spcPts val="0"/>
              </a:spcAft>
            </a:pPr>
            <a:endParaRPr lang="es-PE" sz="1600" dirty="0">
              <a:latin typeface="Sparkasse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563045895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4 Conector recto"/>
          <p:cNvCxnSpPr/>
          <p:nvPr/>
        </p:nvCxnSpPr>
        <p:spPr>
          <a:xfrm>
            <a:off x="961345" y="1745116"/>
            <a:ext cx="998696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ítulo 1">
            <a:extLst>
              <a:ext uri="{FF2B5EF4-FFF2-40B4-BE49-F238E27FC236}">
                <a16:creationId xmlns:a16="http://schemas.microsoft.com/office/drawing/2014/main" id="{A43D164E-A6F6-4B87-9EDB-40271BCEB060}"/>
              </a:ext>
            </a:extLst>
          </p:cNvPr>
          <p:cNvSpPr txBox="1">
            <a:spLocks/>
          </p:cNvSpPr>
          <p:nvPr/>
        </p:nvSpPr>
        <p:spPr>
          <a:xfrm>
            <a:off x="1288323" y="640252"/>
            <a:ext cx="6779805" cy="695629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00" b="1" kern="1200">
                <a:solidFill>
                  <a:schemeClr val="tx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1pPr>
          </a:lstStyle>
          <a:p>
            <a:r>
              <a:rPr lang="es-ES_tradnl" altLang="es-PE" sz="2500" dirty="0"/>
              <a:t>PRODUCTOS INNOVADORES PARA LA </a:t>
            </a:r>
            <a:r>
              <a:rPr lang="es-ES_tradnl" altLang="es-PE" sz="2500" dirty="0">
                <a:solidFill>
                  <a:schemeClr val="bg1">
                    <a:lumMod val="65000"/>
                  </a:schemeClr>
                </a:solidFill>
              </a:rPr>
              <a:t>INCLUSIÓN FINANCIERA</a:t>
            </a:r>
            <a:endParaRPr lang="es-ES" altLang="es-PE" sz="25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674BA9FE-F56A-4F57-B250-425ADB986919}"/>
              </a:ext>
            </a:extLst>
          </p:cNvPr>
          <p:cNvSpPr txBox="1"/>
          <p:nvPr/>
        </p:nvSpPr>
        <p:spPr>
          <a:xfrm>
            <a:off x="1034142" y="1989238"/>
            <a:ext cx="10189030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s-ES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Nacional Financiera S.N.C. (NAFIN), </a:t>
            </a:r>
            <a:r>
              <a:rPr lang="es-ES" dirty="0" err="1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FIRA</a:t>
            </a:r>
            <a:r>
              <a:rPr lang="es-ES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, México, </a:t>
            </a:r>
            <a:r>
              <a:rPr lang="es-ES" b="1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Programa de Cadenas Productivas </a:t>
            </a:r>
            <a:r>
              <a:rPr lang="es-ES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brinda liquidez sobre las cuentas por cobrar a los proveedores, llevando a cabo operaciones de factoraje en forma electrónica.</a:t>
            </a:r>
            <a:endParaRPr lang="es-PE" dirty="0"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  <a:p>
            <a:pPr marL="285750" indent="-285750" algn="just"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s-PE" dirty="0"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Banco do Nordeste de Brasil, Brasil: </a:t>
            </a:r>
            <a:r>
              <a:rPr lang="es-ES" dirty="0" err="1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Agroamigo</a:t>
            </a:r>
            <a:r>
              <a:rPr lang="es-ES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/ </a:t>
            </a:r>
            <a:r>
              <a:rPr lang="es-ES" dirty="0" err="1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Crediamigo</a:t>
            </a:r>
            <a:r>
              <a:rPr lang="es-ES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: </a:t>
            </a:r>
            <a:r>
              <a:rPr lang="es-ES" b="1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Programa de Microcrédito Rural y urbano </a:t>
            </a:r>
            <a:r>
              <a:rPr lang="es-ES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contribuye al desarrollo de la agricultura familiar en áreas de actuación del banco, mediante la concesión de microcrédito rural.</a:t>
            </a:r>
            <a:endParaRPr lang="es-PE" dirty="0"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  <a:p>
            <a:pPr algn="just">
              <a:spcAft>
                <a:spcPts val="0"/>
              </a:spcAft>
            </a:pPr>
            <a:endParaRPr lang="es-ES" dirty="0"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es-ES" b="1" dirty="0" err="1">
                <a:effectLst/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Microseguro</a:t>
            </a:r>
            <a:r>
              <a:rPr lang="es-ES" b="1" dirty="0">
                <a:effectLst/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Catastrófico para los Microempresarios del Sector Agrícola,  BANRURAL, Guatemala. </a:t>
            </a:r>
            <a:r>
              <a:rPr lang="es-ES" dirty="0">
                <a:effectLst/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El objetivo es brindar oportunidades de protección ante desastres naturales, con tarifas razonables a los pequeños agricultores y propietarios</a:t>
            </a:r>
            <a:r>
              <a:rPr lang="es-MX" dirty="0">
                <a:effectLst/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.</a:t>
            </a: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endParaRPr lang="es-MX" dirty="0"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PE" altLang="es-PE" sz="1800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Para </a:t>
            </a:r>
            <a:r>
              <a:rPr lang="es-PE" altLang="es-PE" sz="1800" b="1" u="sng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inducir a los </a:t>
            </a:r>
            <a:r>
              <a:rPr lang="es-PE" altLang="es-PE" b="1" u="sng" dirty="0" err="1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IF</a:t>
            </a:r>
            <a:r>
              <a:rPr lang="es-PE" altLang="es-PE" sz="1800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a atender a aquellos sectores que no acceden al sistema financiero por la insuficiencia de garantías, se está volviendo una práctica generalizada la provisión de garantías, para ello han formado fondos o programas de garantías o entidades de garantías.</a:t>
            </a:r>
            <a:endParaRPr lang="es-ES" sz="1800" dirty="0"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endParaRPr lang="es-PA" dirty="0">
              <a:effectLst/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  <a:p>
            <a:pPr algn="just">
              <a:spcAft>
                <a:spcPts val="0"/>
              </a:spcAft>
            </a:pPr>
            <a:endParaRPr lang="es-PE" sz="1600" dirty="0">
              <a:latin typeface="Sparkasse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423798033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4BCF2B0-5E4A-F927-63B6-717189BE7F6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4 Conector recto">
            <a:extLst>
              <a:ext uri="{FF2B5EF4-FFF2-40B4-BE49-F238E27FC236}">
                <a16:creationId xmlns:a16="http://schemas.microsoft.com/office/drawing/2014/main" id="{9A3993E4-1572-C4BA-AC7C-1F8A87A93472}"/>
              </a:ext>
            </a:extLst>
          </p:cNvPr>
          <p:cNvCxnSpPr/>
          <p:nvPr/>
        </p:nvCxnSpPr>
        <p:spPr>
          <a:xfrm>
            <a:off x="1001485" y="1400731"/>
            <a:ext cx="998696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ítulo 1">
            <a:extLst>
              <a:ext uri="{FF2B5EF4-FFF2-40B4-BE49-F238E27FC236}">
                <a16:creationId xmlns:a16="http://schemas.microsoft.com/office/drawing/2014/main" id="{77A987A6-0265-5202-35BC-035830D45014}"/>
              </a:ext>
            </a:extLst>
          </p:cNvPr>
          <p:cNvSpPr txBox="1">
            <a:spLocks/>
          </p:cNvSpPr>
          <p:nvPr/>
        </p:nvSpPr>
        <p:spPr>
          <a:xfrm>
            <a:off x="1288323" y="438372"/>
            <a:ext cx="6779805" cy="695629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00" b="1" kern="1200">
                <a:solidFill>
                  <a:schemeClr val="tx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1pPr>
          </a:lstStyle>
          <a:p>
            <a:r>
              <a:rPr lang="es-ES_tradnl" altLang="es-PE" sz="2500" dirty="0"/>
              <a:t>PRODUCTOS INNOVADORES PARA LA </a:t>
            </a:r>
            <a:r>
              <a:rPr lang="es-ES_tradnl" altLang="es-PE" sz="2500" dirty="0">
                <a:solidFill>
                  <a:schemeClr val="bg1">
                    <a:lumMod val="65000"/>
                  </a:schemeClr>
                </a:solidFill>
              </a:rPr>
              <a:t>INCLUSIÓN FINANCIERA</a:t>
            </a:r>
            <a:endParaRPr lang="es-ES" altLang="es-PE" sz="25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EF578C7F-C910-6579-4B3E-8303CDECDBBD}"/>
              </a:ext>
            </a:extLst>
          </p:cNvPr>
          <p:cNvSpPr txBox="1"/>
          <p:nvPr/>
        </p:nvSpPr>
        <p:spPr>
          <a:xfrm>
            <a:off x="1143523" y="1400731"/>
            <a:ext cx="1018903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SzPct val="120000"/>
              <a:buFont typeface="Arial" panose="020B0604020202020204" pitchFamily="34" charset="0"/>
              <a:buChar char="•"/>
            </a:pPr>
            <a:r>
              <a:rPr lang="es-ES" sz="1800" b="1" dirty="0">
                <a:effectLst/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BDMG</a:t>
            </a:r>
            <a:r>
              <a:rPr lang="es-ES" sz="1800" dirty="0">
                <a:effectLst/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creó el programa </a:t>
            </a:r>
            <a:r>
              <a:rPr lang="es-ES" sz="1800" b="1" dirty="0" err="1">
                <a:effectLst/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LabAgroMinas</a:t>
            </a:r>
            <a:r>
              <a:rPr lang="es-ES" sz="1800" b="1" dirty="0">
                <a:effectLst/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,</a:t>
            </a:r>
            <a:r>
              <a:rPr lang="es-ES" sz="1800" dirty="0">
                <a:effectLst/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que ofrece créditos y capacitación para prácticas agrícolas regenerativas, en alianza con la Empresa Brasileira de Pesquisa </a:t>
            </a:r>
            <a:r>
              <a:rPr lang="es-ES" sz="1800" dirty="0" err="1">
                <a:effectLst/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Agropecuária</a:t>
            </a:r>
            <a:r>
              <a:rPr lang="es-ES" sz="1800" dirty="0">
                <a:effectLst/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(</a:t>
            </a:r>
            <a:r>
              <a:rPr lang="es-ES" sz="1800" dirty="0" err="1">
                <a:effectLst/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Embrapa</a:t>
            </a:r>
            <a:r>
              <a:rPr lang="es-ES" sz="1800" dirty="0">
                <a:effectLst/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)</a:t>
            </a:r>
          </a:p>
          <a:p>
            <a:pPr marL="285750" indent="-285750" algn="just">
              <a:buSzPct val="120000"/>
              <a:buFont typeface="Arial" panose="020B0604020202020204" pitchFamily="34" charset="0"/>
              <a:buChar char="•"/>
            </a:pPr>
            <a:endParaRPr lang="es-ES" dirty="0"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  <a:p>
            <a:pPr marL="285750" indent="-285750" algn="just">
              <a:buSzPct val="120000"/>
              <a:buFont typeface="Arial" panose="020B0604020202020204" pitchFamily="34" charset="0"/>
              <a:buChar char="•"/>
            </a:pPr>
            <a:r>
              <a:rPr lang="es-ES" sz="1800" b="1" dirty="0">
                <a:effectLst/>
                <a:latin typeface="Lato" panose="020F0502020204030203" pitchFamily="34" charset="0"/>
                <a:ea typeface="Times New Roman" panose="02020603050405020304" pitchFamily="18" charset="0"/>
              </a:rPr>
              <a:t>Programa Transformando Comunidades del BNCR. </a:t>
            </a:r>
            <a:r>
              <a:rPr lang="es-ES" sz="1800" dirty="0">
                <a:effectLst/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Financiamiento no reembolsable dirigido a Asociaciones de Desarrollo Integral (ADI) y Asociaciones Administradoras de Acueductos Rurales (ASADAS), para proyectos productivos con impacto económico, social y ambiental. Todo en colaboración con universidades, </a:t>
            </a:r>
            <a:r>
              <a:rPr lang="es-ES" sz="1800" dirty="0" err="1">
                <a:effectLst/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ONGs</a:t>
            </a:r>
            <a:r>
              <a:rPr lang="es-ES" sz="1800" dirty="0">
                <a:effectLst/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y otras entidades aliadas.</a:t>
            </a:r>
          </a:p>
          <a:p>
            <a:pPr marL="285750" indent="-285750" algn="just">
              <a:buSzPct val="120000"/>
              <a:buFont typeface="Arial" panose="020B0604020202020204" pitchFamily="34" charset="0"/>
              <a:buChar char="•"/>
            </a:pPr>
            <a:endParaRPr lang="es-ES" dirty="0"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  <a:p>
            <a:pPr marL="285750" indent="-285750" algn="just">
              <a:buSzPct val="120000"/>
              <a:buFont typeface="Arial" panose="020B0604020202020204" pitchFamily="34" charset="0"/>
              <a:buChar char="•"/>
            </a:pPr>
            <a:r>
              <a:rPr lang="es-ES" sz="1800" dirty="0">
                <a:effectLst/>
                <a:latin typeface="Lato" panose="020F0502020204030203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El producto </a:t>
            </a:r>
            <a:r>
              <a:rPr lang="es-ES" sz="1800" b="1" dirty="0">
                <a:effectLst/>
                <a:latin typeface="Lato" panose="020F0502020204030203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"Compra de Campos</a:t>
            </a:r>
            <a:r>
              <a:rPr lang="es-ES" sz="1800" dirty="0">
                <a:effectLst/>
                <a:latin typeface="Lato" panose="020F0502020204030203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" </a:t>
            </a:r>
            <a:r>
              <a:rPr lang="es-ES" sz="1800" b="1" dirty="0">
                <a:effectLst/>
                <a:latin typeface="Lato" panose="020F0502020204030203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del BROU</a:t>
            </a:r>
            <a:r>
              <a:rPr lang="es-ES" sz="1800" dirty="0">
                <a:effectLst/>
                <a:latin typeface="Lato" panose="020F0502020204030203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, Uruguay, para facilitar el acceso a la propiedad de la tierra, especialmente dirigida a pequeños productores rurales. Su objetivo principal es ayudar a los productores agropecuarios a adquirir tierras para expandir sus actividades productivas o para iniciar nuevos emprendimientos.</a:t>
            </a:r>
          </a:p>
          <a:p>
            <a:pPr marL="285750" indent="-285750" algn="just">
              <a:buSzPct val="120000"/>
              <a:buFont typeface="Arial" panose="020B0604020202020204" pitchFamily="34" charset="0"/>
              <a:buChar char="•"/>
            </a:pPr>
            <a:endParaRPr lang="es-ES" dirty="0">
              <a:latin typeface="Lato" panose="020F0502020204030203" pitchFamily="34" charset="0"/>
              <a:ea typeface="Times New Roman" panose="02020603050405020304" pitchFamily="18" charset="0"/>
              <a:cs typeface="Segoe UI" panose="020B0502040204020203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PE" sz="1800" b="1" dirty="0">
                <a:effectLst/>
                <a:latin typeface="Lato" panose="020F0502020204030203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Línea de crédito especial MEBA de </a:t>
            </a:r>
            <a:r>
              <a:rPr lang="es-PE" sz="1800" b="1" dirty="0" err="1">
                <a:effectLst/>
                <a:latin typeface="Lato" panose="020F0502020204030203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Bancoldex</a:t>
            </a:r>
            <a:r>
              <a:rPr lang="es-PE" sz="1800" dirty="0">
                <a:effectLst/>
                <a:latin typeface="Lato" panose="020F0502020204030203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con apoyo del </a:t>
            </a:r>
            <a:r>
              <a:rPr lang="es-PE" sz="1800" dirty="0" err="1">
                <a:effectLst/>
                <a:latin typeface="Lato" panose="020F0502020204030203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Pnuma</a:t>
            </a:r>
            <a:r>
              <a:rPr lang="es-PE" sz="1800" dirty="0">
                <a:effectLst/>
                <a:latin typeface="Lato" panose="020F0502020204030203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y con recursos del Fondo </a:t>
            </a:r>
            <a:r>
              <a:rPr lang="es-PE" sz="1800" dirty="0" err="1">
                <a:effectLst/>
                <a:latin typeface="Lato" panose="020F0502020204030203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Multidonante</a:t>
            </a:r>
            <a:r>
              <a:rPr lang="es-PE" sz="1800" dirty="0">
                <a:effectLst/>
                <a:latin typeface="Lato" panose="020F0502020204030203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para el Sostenimiento de la Paz, promueve la dinamización, sostenibilidad y generación de valor agregado de los principales productos agropecuarios por microempresarios, a partir de la implementación de medidas de adaptación basadas en los ecosistemas, para incrementar la resiliencia y disminuir la vulnerabilidad a los eventos extremos del clima.</a:t>
            </a:r>
            <a:endParaRPr lang="es-PE" sz="1600" dirty="0">
              <a:latin typeface="Sparkasse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198917201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A14413C-219E-C9B9-5F60-654CAF3F3CD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7AB2B0E2-D616-A3BA-2EDD-D5DD62C184E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3000778"/>
              </p:ext>
            </p:extLst>
          </p:nvPr>
        </p:nvGraphicFramePr>
        <p:xfrm>
          <a:off x="878776" y="2306472"/>
          <a:ext cx="4595749" cy="282520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969755">
                  <a:extLst>
                    <a:ext uri="{9D8B030D-6E8A-4147-A177-3AD203B41FA5}">
                      <a16:colId xmlns:a16="http://schemas.microsoft.com/office/drawing/2014/main" val="296082235"/>
                    </a:ext>
                  </a:extLst>
                </a:gridCol>
                <a:gridCol w="1625994">
                  <a:extLst>
                    <a:ext uri="{9D8B030D-6E8A-4147-A177-3AD203B41FA5}">
                      <a16:colId xmlns:a16="http://schemas.microsoft.com/office/drawing/2014/main" val="1343736665"/>
                    </a:ext>
                  </a:extLst>
                </a:gridCol>
              </a:tblGrid>
              <a:tr h="519855"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s-ES" sz="1900" b="1" kern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Tipos de Financiamiento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s-ES" sz="1900" b="1" kern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(%)</a:t>
                      </a:r>
                      <a:endParaRPr lang="es-PE" sz="1900" b="1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Lato" panose="020F0502020204030203" pitchFamily="34" charset="0"/>
                        <a:cs typeface="Lato" panose="020F0502020204030203" pitchFamily="34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13331100"/>
                  </a:ext>
                </a:extLst>
              </a:tr>
              <a:tr h="463828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s-MX" sz="1900" b="1" kern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Subvenciones</a:t>
                      </a:r>
                      <a:endParaRPr lang="es-PE" sz="1900" b="1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s-ES" sz="1900" b="1" kern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31</a:t>
                      </a:r>
                      <a:endParaRPr lang="es-PE" sz="1900" b="1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56631787"/>
                  </a:ext>
                </a:extLst>
              </a:tr>
              <a:tr h="37190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s-MX" sz="1900" b="1" kern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Garantías y seguros</a:t>
                      </a:r>
                      <a:endParaRPr lang="es-PE" sz="1900" b="1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s-ES" sz="1900" b="1" kern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</a:t>
                      </a:r>
                      <a:endParaRPr lang="es-PE" sz="1900" b="1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86832211"/>
                  </a:ext>
                </a:extLst>
              </a:tr>
              <a:tr h="435202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s-MX" sz="1900" b="1" ker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Instrumentos combinados</a:t>
                      </a:r>
                      <a:endParaRPr lang="es-PE" sz="1900" b="1" kern="10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s-ES" sz="1900" b="1" kern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69</a:t>
                      </a:r>
                      <a:endParaRPr lang="es-PE" sz="1900" b="1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58918362"/>
                  </a:ext>
                </a:extLst>
              </a:tr>
              <a:tr h="508854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s-MX" sz="1900" b="1" ker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Instrumentos de deuda</a:t>
                      </a:r>
                      <a:endParaRPr lang="es-PE" sz="1900" b="1" kern="10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s-ES" sz="1900" b="1" kern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31</a:t>
                      </a:r>
                      <a:endParaRPr lang="es-PE" sz="1900" b="1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81704727"/>
                  </a:ext>
                </a:extLst>
              </a:tr>
              <a:tr h="337839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s-MX" sz="1900" b="1" kern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Otros</a:t>
                      </a:r>
                      <a:endParaRPr lang="es-PE" sz="1900" b="1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s-ES" sz="1900" b="1" kern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31</a:t>
                      </a:r>
                      <a:endParaRPr lang="es-PE" sz="1900" b="1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60858279"/>
                  </a:ext>
                </a:extLst>
              </a:tr>
            </a:tbl>
          </a:graphicData>
        </a:graphic>
      </p:graphicFrame>
      <p:sp>
        <p:nvSpPr>
          <p:cNvPr id="6" name="CuadroTexto 5">
            <a:extLst>
              <a:ext uri="{FF2B5EF4-FFF2-40B4-BE49-F238E27FC236}">
                <a16:creationId xmlns:a16="http://schemas.microsoft.com/office/drawing/2014/main" id="{7828D42D-323E-2354-8A6D-573544A25778}"/>
              </a:ext>
            </a:extLst>
          </p:cNvPr>
          <p:cNvSpPr txBox="1"/>
          <p:nvPr/>
        </p:nvSpPr>
        <p:spPr>
          <a:xfrm>
            <a:off x="878776" y="523733"/>
            <a:ext cx="6783702" cy="8617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PE" sz="2500" b="1" dirty="0">
                <a:latin typeface=" lato"/>
                <a:ea typeface="Calibri" panose="020F0502020204030204" pitchFamily="34" charset="0"/>
                <a:cs typeface="Times New Roman" panose="02020603050405020304" pitchFamily="18" charset="0"/>
              </a:rPr>
              <a:t>INSTRUMENTOS DE FINANCIAMIENTO</a:t>
            </a:r>
          </a:p>
          <a:p>
            <a:r>
              <a:rPr lang="es-PE" sz="2500" b="1" dirty="0">
                <a:solidFill>
                  <a:schemeClr val="bg1">
                    <a:lumMod val="65000"/>
                  </a:schemeClr>
                </a:solidFill>
                <a:latin typeface=" lato"/>
                <a:ea typeface="Calibri" panose="020F0502020204030204" pitchFamily="34" charset="0"/>
                <a:cs typeface="Times New Roman" panose="02020603050405020304" pitchFamily="18" charset="0"/>
              </a:rPr>
              <a:t>Y </a:t>
            </a:r>
            <a:r>
              <a:rPr lang="es-PE" sz="2500" b="1" dirty="0">
                <a:solidFill>
                  <a:schemeClr val="bg1">
                    <a:lumMod val="65000"/>
                  </a:schemeClr>
                </a:solidFill>
                <a:effectLst/>
                <a:latin typeface=" lato"/>
                <a:ea typeface="Calibri" panose="020F0502020204030204" pitchFamily="34" charset="0"/>
                <a:cs typeface="Times New Roman" panose="02020603050405020304" pitchFamily="18" charset="0"/>
              </a:rPr>
              <a:t>PRINCIPALES BARRERAS</a:t>
            </a:r>
            <a:endParaRPr lang="es-PE" sz="2500" b="1" dirty="0">
              <a:solidFill>
                <a:schemeClr val="bg1">
                  <a:lumMod val="65000"/>
                </a:schemeClr>
              </a:solidFill>
              <a:latin typeface=" lato"/>
            </a:endParaRPr>
          </a:p>
        </p:txBody>
      </p:sp>
      <p:graphicFrame>
        <p:nvGraphicFramePr>
          <p:cNvPr id="7" name="Tabla 6">
            <a:extLst>
              <a:ext uri="{FF2B5EF4-FFF2-40B4-BE49-F238E27FC236}">
                <a16:creationId xmlns:a16="http://schemas.microsoft.com/office/drawing/2014/main" id="{1EDAD025-D7B0-5552-DB58-DE326F14BC8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5847459"/>
              </p:ext>
            </p:extLst>
          </p:nvPr>
        </p:nvGraphicFramePr>
        <p:xfrm>
          <a:off x="6365174" y="2306472"/>
          <a:ext cx="4726379" cy="281199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54167">
                  <a:extLst>
                    <a:ext uri="{9D8B030D-6E8A-4147-A177-3AD203B41FA5}">
                      <a16:colId xmlns:a16="http://schemas.microsoft.com/office/drawing/2014/main" val="296082235"/>
                    </a:ext>
                  </a:extLst>
                </a:gridCol>
                <a:gridCol w="1672212">
                  <a:extLst>
                    <a:ext uri="{9D8B030D-6E8A-4147-A177-3AD203B41FA5}">
                      <a16:colId xmlns:a16="http://schemas.microsoft.com/office/drawing/2014/main" val="1343736665"/>
                    </a:ext>
                  </a:extLst>
                </a:gridCol>
              </a:tblGrid>
              <a:tr h="484229"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s-ES" sz="1900" b="1" kern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Principales barreras o dificultades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s-ES" sz="1900" b="1" kern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(%)</a:t>
                      </a:r>
                      <a:endParaRPr lang="es-PE" sz="1900" b="1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Lato" panose="020F0502020204030203" pitchFamily="34" charset="0"/>
                        <a:cs typeface="Lato" panose="020F0502020204030203" pitchFamily="34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13331100"/>
                  </a:ext>
                </a:extLst>
              </a:tr>
              <a:tr h="46093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s-ES" sz="1900" b="1" kern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Atraso tecnológico</a:t>
                      </a:r>
                      <a:endParaRPr lang="es-PE" sz="1900" b="1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Lato" panose="020F0502020204030203" pitchFamily="34" charset="0"/>
                        <a:cs typeface="Lato" panose="020F0502020204030203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s-ES" sz="1900" b="1" kern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83</a:t>
                      </a:r>
                      <a:endParaRPr lang="es-PE" sz="1900" b="1" kern="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56631787"/>
                  </a:ext>
                </a:extLst>
              </a:tr>
              <a:tr h="369581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s-ES" sz="1900" b="1" kern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Altos costos</a:t>
                      </a:r>
                      <a:endParaRPr lang="es-PE" sz="1900" b="1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Lato" panose="020F0502020204030203" pitchFamily="34" charset="0"/>
                        <a:cs typeface="Lato" panose="020F0502020204030203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s-ES" sz="1900" b="1" kern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50</a:t>
                      </a:r>
                      <a:endParaRPr lang="es-PE" sz="1900" b="1" kern="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86832211"/>
                  </a:ext>
                </a:extLst>
              </a:tr>
              <a:tr h="432487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s-ES" sz="1900" b="1" kern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Carencia Personal calificado</a:t>
                      </a:r>
                      <a:endParaRPr lang="es-PE" sz="1900" b="1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Lato" panose="020F0502020204030203" pitchFamily="34" charset="0"/>
                        <a:cs typeface="Lato" panose="020F0502020204030203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s-ES" sz="1900" b="1" kern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50</a:t>
                      </a:r>
                      <a:endParaRPr lang="es-PE" sz="1900" b="1" kern="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58918362"/>
                  </a:ext>
                </a:extLst>
              </a:tr>
              <a:tr h="505681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s-ES" sz="1900" b="1" kern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Falta de fondeo adecuado</a:t>
                      </a:r>
                      <a:endParaRPr lang="es-PE" sz="1900" b="1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Lato" panose="020F0502020204030203" pitchFamily="34" charset="0"/>
                        <a:cs typeface="Lato" panose="020F0502020204030203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s-ES" sz="1900" b="1" kern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50</a:t>
                      </a:r>
                      <a:endParaRPr lang="es-PE" sz="1900" b="1" kern="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81704727"/>
                  </a:ext>
                </a:extLst>
              </a:tr>
              <a:tr h="335733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s-ES" sz="1900" b="1" kern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Otros</a:t>
                      </a:r>
                      <a:endParaRPr lang="es-PE" sz="1900" b="1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Lato" panose="020F0502020204030203" pitchFamily="34" charset="0"/>
                        <a:cs typeface="Lato" panose="020F0502020204030203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s-ES" sz="1900" b="1" kern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31</a:t>
                      </a:r>
                      <a:endParaRPr lang="es-PE" sz="1900" b="1" kern="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60858279"/>
                  </a:ext>
                </a:extLst>
              </a:tr>
            </a:tbl>
          </a:graphicData>
        </a:graphic>
      </p:graphicFrame>
      <p:cxnSp>
        <p:nvCxnSpPr>
          <p:cNvPr id="3" name="4 Conector recto">
            <a:extLst>
              <a:ext uri="{FF2B5EF4-FFF2-40B4-BE49-F238E27FC236}">
                <a16:creationId xmlns:a16="http://schemas.microsoft.com/office/drawing/2014/main" id="{082344D1-6B02-5BFE-B2D1-58DE18A48D7D}"/>
              </a:ext>
            </a:extLst>
          </p:cNvPr>
          <p:cNvCxnSpPr/>
          <p:nvPr/>
        </p:nvCxnSpPr>
        <p:spPr>
          <a:xfrm>
            <a:off x="961345" y="1745116"/>
            <a:ext cx="998696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90744529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solidFill>
          <a:srgbClr val="FF9900"/>
        </a:solidFill>
        <a:ln w="9525">
          <a:miter lim="800000"/>
          <a:headEnd/>
          <a:tailEnd/>
        </a:ln>
        <a:effectLst>
          <a:outerShdw dist="35921" dir="2700000" algn="ctr" rotWithShape="0">
            <a:schemeClr val="bg2"/>
          </a:outerShdw>
        </a:effectLst>
        <a:scene3d>
          <a:camera prst="legacyPerspectiveBottomLeft"/>
          <a:lightRig rig="legacyFlat3" dir="t"/>
        </a:scene3d>
        <a:sp3d extrusionH="887400" prstMaterial="legacyMatte">
          <a:bevelT w="13500" h="13500" prst="angle"/>
          <a:bevelB w="13500" h="13500" prst="angle"/>
          <a:extrusionClr>
            <a:srgbClr val="FF9900"/>
          </a:extrusionClr>
          <a:contourClr>
            <a:srgbClr val="FF9900"/>
          </a:contourClr>
        </a:sp3d>
      </a:spPr>
      <a:bodyPr wrap="none" anchor="ctr">
        <a:flatTx/>
      </a:bodyPr>
      <a:lstStyle>
        <a:defPPr algn="ctr">
          <a:spcBef>
            <a:spcPct val="0"/>
          </a:spcBef>
          <a:buFontTx/>
          <a:buNone/>
          <a:defRPr sz="1400" b="1" dirty="0">
            <a:solidFill>
              <a:schemeClr val="bg1"/>
            </a:solidFill>
            <a:latin typeface="Lato" panose="020F0502020204030203" pitchFamily="34" charset="0"/>
            <a:ea typeface="Lato" panose="020F0502020204030203" pitchFamily="34" charset="0"/>
            <a:cs typeface="Lato" panose="020F0502020204030203" pitchFamily="34" charset="0"/>
          </a:defRPr>
        </a:defPPr>
      </a:lst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C57442CFA3A884EB0A23D7234492145" ma:contentTypeVersion="14" ma:contentTypeDescription="Create a new document." ma:contentTypeScope="" ma:versionID="50385153353d268f5bbd24ef6fb0c550">
  <xsd:schema xmlns:xsd="http://www.w3.org/2001/XMLSchema" xmlns:xs="http://www.w3.org/2001/XMLSchema" xmlns:p="http://schemas.microsoft.com/office/2006/metadata/properties" xmlns:ns2="65db5f90-4f7b-41d5-a8e7-f814a9827e78" xmlns:ns3="3ac9a5d1-8aa3-45a1-8cc5-f545b70cee6b" targetNamespace="http://schemas.microsoft.com/office/2006/metadata/properties" ma:root="true" ma:fieldsID="a233b46243c14b74ded3963633b72090" ns2:_="" ns3:_="">
    <xsd:import namespace="65db5f90-4f7b-41d5-a8e7-f814a9827e78"/>
    <xsd:import namespace="3ac9a5d1-8aa3-45a1-8cc5-f545b70cee6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DateTaken" minOccurs="0"/>
                <xsd:element ref="ns3:_dlc_DocId" minOccurs="0"/>
                <xsd:element ref="ns3:_dlc_DocIdUrl" minOccurs="0"/>
                <xsd:element ref="ns3:_dlc_DocIdPersistId" minOccurs="0"/>
                <xsd:element ref="ns2:lcf76f155ced4ddcb4097134ff3c332f" minOccurs="0"/>
                <xsd:element ref="ns3:TaxCatchAll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5db5f90-4f7b-41d5-a8e7-f814a9827e7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4" nillable="true" ma:displayName="MediaLengthInSeconds" ma:hidden="true" ma:internalName="MediaLengthInSeconds" ma:readOnly="true">
      <xsd:simpleType>
        <xsd:restriction base="dms:Unknown"/>
      </xsd:simple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lcf76f155ced4ddcb4097134ff3c332f" ma:index="20" nillable="true" ma:taxonomy="true" ma:internalName="lcf76f155ced4ddcb4097134ff3c332f" ma:taxonomyFieldName="MediaServiceImageTags" ma:displayName="Image Tags" ma:readOnly="false" ma:fieldId="{5cf76f15-5ced-4ddc-b409-7134ff3c332f}" ma:taxonomyMulti="true" ma:sspId="b8541754-4825-4553-b9cc-3573e12477b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ac9a5d1-8aa3-45a1-8cc5-f545b70cee6b" elementFormDefault="qualified">
    <xsd:import namespace="http://schemas.microsoft.com/office/2006/documentManagement/types"/>
    <xsd:import namespace="http://schemas.microsoft.com/office/infopath/2007/PartnerControls"/>
    <xsd:element name="_dlc_DocId" ma:index="16" nillable="true" ma:displayName="Document ID Value" ma:description="The value of the document ID assigned to this item." ma:indexed="true" ma:internalName="_dlc_DocId" ma:readOnly="true">
      <xsd:simpleType>
        <xsd:restriction base="dms:Text"/>
      </xsd:simpleType>
    </xsd:element>
    <xsd:element name="_dlc_DocIdUrl" ma:index="17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8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TaxCatchAll" ma:index="21" nillable="true" ma:displayName="Taxonomy Catch All Column" ma:hidden="true" ma:list="{5805845c-be59-4798-a8a7-2d5a27d804d3}" ma:internalName="TaxCatchAll" ma:showField="CatchAllData" ma:web="3ac9a5d1-8aa3-45a1-8cc5-f545b70cee6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4" ma:displayName="Content Type"/>
        <xsd:element ref="dc:title" minOccurs="0" maxOccurs="1" ma:index="3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pe:Receivers xmlns:spe="http://schemas.microsoft.com/sharepoint/events"/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65db5f90-4f7b-41d5-a8e7-f814a9827e78">
      <Terms xmlns="http://schemas.microsoft.com/office/infopath/2007/PartnerControls"/>
    </lcf76f155ced4ddcb4097134ff3c332f>
    <TaxCatchAll xmlns="3ac9a5d1-8aa3-45a1-8cc5-f545b70cee6b" xsi:nil="true"/>
  </documentManagement>
</p:properties>
</file>

<file path=customXml/itemProps1.xml><?xml version="1.0" encoding="utf-8"?>
<ds:datastoreItem xmlns:ds="http://schemas.openxmlformats.org/officeDocument/2006/customXml" ds:itemID="{65ED33F0-D9CC-4AB6-8589-F2E863F512EF}"/>
</file>

<file path=customXml/itemProps2.xml><?xml version="1.0" encoding="utf-8"?>
<ds:datastoreItem xmlns:ds="http://schemas.openxmlformats.org/officeDocument/2006/customXml" ds:itemID="{2CEDF9B0-9471-4F9B-8FFC-0D915939F50E}"/>
</file>

<file path=customXml/itemProps3.xml><?xml version="1.0" encoding="utf-8"?>
<ds:datastoreItem xmlns:ds="http://schemas.openxmlformats.org/officeDocument/2006/customXml" ds:itemID="{55DF52D7-02E2-44B6-A6E1-D13A064833D1}"/>
</file>

<file path=customXml/itemProps4.xml><?xml version="1.0" encoding="utf-8"?>
<ds:datastoreItem xmlns:ds="http://schemas.openxmlformats.org/officeDocument/2006/customXml" ds:itemID="{75ABC249-F1F1-4292-8D50-4BF5D0CF7C53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12236</TotalTime>
  <Words>985</Words>
  <Application>Microsoft Office PowerPoint</Application>
  <PresentationFormat>Panorámica</PresentationFormat>
  <Paragraphs>120</Paragraphs>
  <Slides>13</Slides>
  <Notes>9</Notes>
  <HiddenSlides>0</HiddenSlides>
  <MMClips>0</MMClips>
  <ScaleCrop>false</ScaleCrop>
  <HeadingPairs>
    <vt:vector size="6" baseType="variant">
      <vt:variant>
        <vt:lpstr>Fuentes usadas</vt:lpstr>
      </vt:variant>
      <vt:variant>
        <vt:i4>9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13</vt:i4>
      </vt:variant>
    </vt:vector>
  </HeadingPairs>
  <TitlesOfParts>
    <vt:vector size="23" baseType="lpstr">
      <vt:lpstr> lato</vt:lpstr>
      <vt:lpstr> lato black</vt:lpstr>
      <vt:lpstr>Aptos</vt:lpstr>
      <vt:lpstr>Arial</vt:lpstr>
      <vt:lpstr>Calibri</vt:lpstr>
      <vt:lpstr>Lato</vt:lpstr>
      <vt:lpstr>Lato Black</vt:lpstr>
      <vt:lpstr>Lato BOLD</vt:lpstr>
      <vt:lpstr>Sparkasse</vt:lpstr>
      <vt:lpstr>Tema de Office</vt:lpstr>
      <vt:lpstr>Presentación de PowerPoint</vt:lpstr>
      <vt:lpstr>Presentación de PowerPoint</vt:lpstr>
      <vt:lpstr>Presentación de PowerPoint</vt:lpstr>
      <vt:lpstr>¿CÓMO ESTAN PENSADOS LOS SISTEMAS DE FINANCIAMIENTO AGRÍCOLA Y RURAL (SNFAR)?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Hanguk Yun</dc:creator>
  <cp:lastModifiedBy>Romy Calderón Alcas</cp:lastModifiedBy>
  <cp:revision>718</cp:revision>
  <cp:lastPrinted>2019-03-15T18:48:07Z</cp:lastPrinted>
  <dcterms:created xsi:type="dcterms:W3CDTF">2018-01-18T21:02:20Z</dcterms:created>
  <dcterms:modified xsi:type="dcterms:W3CDTF">2025-04-27T23:39:04Z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0x0101000C57442CFA3A884EB0A23D7234492145</vt:lpwstr>
  </property>
</Properties>
</file>